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A820D-EE4A-4B24-B896-0DACF266862E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9BD3AE-2F27-4AE2-A77F-60AC3CB1F2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A820D-EE4A-4B24-B896-0DACF266862E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D3AE-2F27-4AE2-A77F-60AC3CB1F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A820D-EE4A-4B24-B896-0DACF266862E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D3AE-2F27-4AE2-A77F-60AC3CB1F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EA820D-EE4A-4B24-B896-0DACF266862E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D9BD3AE-2F27-4AE2-A77F-60AC3CB1F2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A820D-EE4A-4B24-B896-0DACF266862E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D3AE-2F27-4AE2-A77F-60AC3CB1F2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A820D-EE4A-4B24-B896-0DACF266862E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D3AE-2F27-4AE2-A77F-60AC3CB1F2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D3AE-2F27-4AE2-A77F-60AC3CB1F2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A820D-EE4A-4B24-B896-0DACF266862E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A820D-EE4A-4B24-B896-0DACF266862E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D3AE-2F27-4AE2-A77F-60AC3CB1F2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A820D-EE4A-4B24-B896-0DACF266862E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BD3AE-2F27-4AE2-A77F-60AC3CB1F2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EA820D-EE4A-4B24-B896-0DACF266862E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D9BD3AE-2F27-4AE2-A77F-60AC3CB1F2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A820D-EE4A-4B24-B896-0DACF266862E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9BD3AE-2F27-4AE2-A77F-60AC3CB1F2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AEA820D-EE4A-4B24-B896-0DACF266862E}" type="datetimeFigureOut">
              <a:rPr lang="ru-RU" smtClean="0"/>
              <a:pPr/>
              <a:t>13.12.2019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D9BD3AE-2F27-4AE2-A77F-60AC3CB1F2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91680" y="2924944"/>
            <a:ext cx="56886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About modern gadgets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65344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We live in the 21st century. It is the age of technologies and information. Nowadays the majority of people use modern gadgets. 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 "gadget" is a modern word, which usually describes a small electronic device. This device helps people to solve some of their problems and contemporary tasks. Everybody uses different gadgets, according to their own needs.</a:t>
            </a:r>
            <a:br>
              <a:rPr lang="en-US" dirty="0"/>
            </a:br>
            <a:endParaRPr lang="ru-RU" dirty="0"/>
          </a:p>
        </p:txBody>
      </p:sp>
      <p:pic>
        <p:nvPicPr>
          <p:cNvPr id="1026" name="Picture 2" descr="C:\Users\6\Desktop\gadge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73016"/>
            <a:ext cx="4176464" cy="29308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67504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But nowadays one kind of gadgets is the most popular – it is </a:t>
            </a:r>
            <a:r>
              <a:rPr lang="en-US" dirty="0" err="1"/>
              <a:t>smartphone</a:t>
            </a:r>
            <a:r>
              <a:rPr lang="en-US" dirty="0"/>
              <a:t>. The </a:t>
            </a:r>
            <a:r>
              <a:rPr lang="en-US" dirty="0" err="1"/>
              <a:t>smartphone</a:t>
            </a:r>
            <a:r>
              <a:rPr lang="en-US" dirty="0"/>
              <a:t> is a contemporary version of a usual mobile phone. </a:t>
            </a:r>
            <a:r>
              <a:rPr lang="en-US" dirty="0" err="1"/>
              <a:t>Smartphones</a:t>
            </a:r>
            <a:r>
              <a:rPr lang="en-US" dirty="0"/>
              <a:t> get very big evolution nowadays. They are very powerful and useful. And they are really convenient and comfortable to use. </a:t>
            </a:r>
            <a:r>
              <a:rPr lang="en-US" dirty="0" err="1"/>
              <a:t>Smartphones</a:t>
            </a:r>
            <a:r>
              <a:rPr lang="en-US" dirty="0"/>
              <a:t> help people to communicate with each other in spite of the territorial disposition. </a:t>
            </a:r>
            <a:r>
              <a:rPr lang="en-US" dirty="0" err="1"/>
              <a:t>Smartphones</a:t>
            </a:r>
            <a:r>
              <a:rPr lang="en-US" dirty="0"/>
              <a:t> are usually connected to the Internet using a wireless type of connection. This helps people to be always online.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2050" name="Picture 2" descr="C:\Users\6\Desktop\mads-peitersen-gadgets-ar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645024"/>
            <a:ext cx="4464496" cy="28403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There are three primary kinds of </a:t>
            </a:r>
            <a:r>
              <a:rPr lang="en-US" dirty="0" err="1"/>
              <a:t>smartphones</a:t>
            </a:r>
            <a:r>
              <a:rPr lang="en-US" dirty="0"/>
              <a:t> nowadays: </a:t>
            </a:r>
            <a:r>
              <a:rPr lang="en-US" dirty="0" err="1"/>
              <a:t>iPhone</a:t>
            </a:r>
            <a:r>
              <a:rPr lang="en-US" dirty="0"/>
              <a:t>, Android-platform devices, and Windows Phone-devices. I think the most popular model of </a:t>
            </a:r>
            <a:r>
              <a:rPr lang="en-US" dirty="0" err="1"/>
              <a:t>smartphones</a:t>
            </a:r>
            <a:r>
              <a:rPr lang="en-US" dirty="0"/>
              <a:t> in Russia is </a:t>
            </a:r>
            <a:r>
              <a:rPr lang="en-US" dirty="0" err="1"/>
              <a:t>iPhone</a:t>
            </a:r>
            <a:r>
              <a:rPr lang="en-US" dirty="0"/>
              <a:t>. The second place belongs to Android-platform devices, and after them there are Window-Phone devices. Every kind of </a:t>
            </a:r>
            <a:r>
              <a:rPr lang="en-US" dirty="0" err="1"/>
              <a:t>smartphones</a:t>
            </a:r>
            <a:r>
              <a:rPr lang="en-US" dirty="0"/>
              <a:t> works under the control of its own operation system: </a:t>
            </a:r>
            <a:r>
              <a:rPr lang="en-US" dirty="0" err="1"/>
              <a:t>iPhones</a:t>
            </a:r>
            <a:r>
              <a:rPr lang="en-US" dirty="0"/>
              <a:t> run under </a:t>
            </a:r>
            <a:r>
              <a:rPr lang="en-US" dirty="0" err="1"/>
              <a:t>iOS</a:t>
            </a:r>
            <a:r>
              <a:rPr lang="en-US" dirty="0"/>
              <a:t>, Android-devices run under Android OS, and Windows Phone-devices run under Window Phone OS. Every operation system has its own pros and cons. As for me, I prefer Android OS. But I also like </a:t>
            </a:r>
            <a:r>
              <a:rPr lang="en-US" dirty="0" err="1"/>
              <a:t>iOS</a:t>
            </a:r>
            <a:r>
              <a:rPr lang="en-US" dirty="0"/>
              <a:t>, and I also have an iPod touch. It is a mp4 player, and it is like the </a:t>
            </a:r>
            <a:r>
              <a:rPr lang="en-US" dirty="0" err="1"/>
              <a:t>iPhone</a:t>
            </a:r>
            <a:r>
              <a:rPr lang="en-US" dirty="0"/>
              <a:t> but without making calls. The Windows Phone is the youngest system among them, and it is not so enhanced. But it is becoming better and better. And I think it will become a very good system very soon. </a:t>
            </a:r>
            <a:endParaRPr lang="ru-RU" dirty="0"/>
          </a:p>
        </p:txBody>
      </p:sp>
      <p:pic>
        <p:nvPicPr>
          <p:cNvPr id="3074" name="Picture 2" descr="C:\Users\6\Desktop\400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717032"/>
            <a:ext cx="4536504" cy="27413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6"/>
            <a:ext cx="7920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I’d also like to tell you about Pad-computers. They are like big </a:t>
            </a:r>
            <a:r>
              <a:rPr lang="en-US" dirty="0" err="1"/>
              <a:t>smartphones</a:t>
            </a:r>
            <a:r>
              <a:rPr lang="en-US" dirty="0"/>
              <a:t>. Many people have Pads nowadays. Pads work on the same operation systems as </a:t>
            </a:r>
            <a:r>
              <a:rPr lang="en-US" dirty="0" err="1"/>
              <a:t>smartphones</a:t>
            </a:r>
            <a:r>
              <a:rPr lang="en-US" dirty="0"/>
              <a:t>. But I think that among Pads the Pads with </a:t>
            </a:r>
            <a:r>
              <a:rPr lang="en-US" dirty="0" err="1"/>
              <a:t>iOS</a:t>
            </a:r>
            <a:r>
              <a:rPr lang="en-US" dirty="0"/>
              <a:t> are the best. They are called </a:t>
            </a:r>
            <a:r>
              <a:rPr lang="en-US" dirty="0" err="1"/>
              <a:t>iPads</a:t>
            </a:r>
            <a:r>
              <a:rPr lang="en-US" dirty="0"/>
              <a:t>. IOS is optimized for pads better than other systems. So, for sure, </a:t>
            </a:r>
            <a:r>
              <a:rPr lang="en-US" dirty="0" err="1"/>
              <a:t>smartphones</a:t>
            </a:r>
            <a:r>
              <a:rPr lang="en-US" dirty="0"/>
              <a:t> and Pads are the most popular gadgets nowadays.</a:t>
            </a:r>
            <a:endParaRPr lang="ru-RU" dirty="0"/>
          </a:p>
        </p:txBody>
      </p:sp>
      <p:pic>
        <p:nvPicPr>
          <p:cNvPr id="4098" name="Picture 2" descr="C:\Users\6\Desktop\elektronnye_gadzhety_dlya_rebenka_10_let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04864"/>
            <a:ext cx="6768752" cy="4065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</TotalTime>
  <Words>360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Слайд 1</vt:lpstr>
      <vt:lpstr>Слайд 2</vt:lpstr>
      <vt:lpstr>Слайд 3</vt:lpstr>
      <vt:lpstr>Слайд 4</vt:lpstr>
      <vt:lpstr>Слайд 5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6</dc:creator>
  <cp:lastModifiedBy>avanesyan</cp:lastModifiedBy>
  <cp:revision>2</cp:revision>
  <dcterms:created xsi:type="dcterms:W3CDTF">2015-06-04T23:45:37Z</dcterms:created>
  <dcterms:modified xsi:type="dcterms:W3CDTF">2019-12-13T05:43:46Z</dcterms:modified>
</cp:coreProperties>
</file>