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2\teachers_nkse\Тищенко\для Недильской программы\Метод .капилка презентации и анатации\2\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5949280"/>
            <a:ext cx="3438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Тищенко С.В.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rv2\teachers_nkse\Тищенко\для Недильской программы\Метод .капилка презентации и анатации\2\slide-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10243" name="Picture 3" descr="\\srv2\teachers_nkse\Тищенко\для Недильской программы\Метод .капилка презентации и анатации\2\slide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rv2\teachers_nkse\Тищенко\для Недильской программы\Метод .капилка презентации и анатации\2\slide-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srv2\teachers_nkse\Тищенко\для Недильской программы\Метод .капилка презентации и анатации\2\slide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rv2\teachers_nkse\Тищенко\для Недильской программы\Метод .капилка презентации и анатации\2\slide-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srv2\teachers_nkse\Тищенко\для Недильской программы\Метод .капилка презентации и анатации\2\slide-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rv2\teachers_nkse\Тищенко\для Недильской программы\Метод .капилка презентации и анатации\2\slide-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rv2\teachers_nkse\Тищенко\для Недильской программы\Метод .капилка презентации и анатации\2\slide-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rv2\teachers_nkse\Тищенко\для Недильской программы\Метод .капилка презентации и анатации\2\slide-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rv2\teachers_nkse\Тищенко\для Недильской программы\Метод .капилка презентации и анатации\2\slide-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srv2\teachers_nkse\Тищенко\для Недильской программы\Метод .капилка презентации и анатации\2\slide-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2\teachers_nkse\Тищенко\для Недильской программы\Метод .капилка презентации и анатации\2\slide-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rv2\teachers_nkse\Тищенко\для Недильской программы\Метод .капилка презентации и анатации\2\slide-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srv2\teachers_nkse\Тищенко\для Недильской программы\Метод .капилка презентации и анатации\2\slide-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srv2\teachers_nkse\Тищенко\для Недильской программы\Метод .капилка презентации и анатации\2\slide-5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srv2\teachers_nkse\Тищенко\для Недильской программы\Метод .капилка презентации и анатации\2\slide-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860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Способы  крепления фасада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Основные способа монтажа металлических фасадных облицовок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Последовательность монтажа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стоечно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ригельной конструкции для стеклянного фасада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endParaRPr lang="ru-RU" alt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>
              <a:buFontTx/>
              <a:buChar char="-"/>
            </a:pPr>
            <a:r>
              <a:rPr lang="ru-RU" altLang="ru-RU" sz="21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 12-01-2004 Организация строительства.  Одобрены и введены в действие Постановлением Госстроя России от 19 апреля 2004 г. N 70;</a:t>
            </a:r>
          </a:p>
          <a:p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112.04-2002 Безопасность труда в строительстве. Часть 2. Строительное производство</a:t>
            </a:r>
            <a:endParaRPr lang="ru-RU" alt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altLang="ru-RU" sz="21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 01.04.03-85 "Нормы продолжительности строительства и задела в строительстве предприятий, зданий и сооружений" (издание 1991 г. в качестве рекомендуемых);</a:t>
            </a:r>
            <a:endParaRPr lang="ru-RU" alt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Б.П. Филимонов. Отделочные работы. Современные материалы и новые технологии. Москва, 2015 г. </a:t>
            </a:r>
          </a:p>
          <a:p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www.polistirolstroy.ru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/…/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obl_rekom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Екатеринбург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stroidelo.net.ru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/…/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oblicovochnye-raboty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www.raidstone.ru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/?id=4&amp;sid=1 Москва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orion-spb.ru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rabotiobl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Санкт-Петербург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tfmservice.ru/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oblicovochnye_raboty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base1.gostedu.ru/45/45287/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www.strolh.ru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/?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m=ro&amp;s=ro_oblr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Санкт-Петербург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www.rcst.ru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oblitsovochnie-raboti.html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Москва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rv2\teachers_nkse\Тищенко\для Недильской программы\Метод .капилка презентации и анатации\2\slide-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v2\teachers_nkse\Тищенко\для Недильской программы\Метод .капилка презентации и анатации\2\slide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rv2\teachers_nkse\Тищенко\для Недильской программы\Метод .капилка презентации и анатации\2\slide-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rv2\teachers_nkse\Тищенко\для Недильской программы\Метод .капилка презентации и анатации\2\slide-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rv2\teachers_nkse\Тищенко\для Недильской программы\Метод .капилка презентации и анатации\2\slide-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rv2\teachers_nkse\Тищенко\для Недильской программы\Метод .капилка презентации и анатации\2\slide-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rv2\teachers_nkse\Тищенко\для Недильской программы\Метод .капилка презентации и анатации\2\slide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134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Контрольные вопросы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Тищенко Светлана Владимировна</dc:creator>
  <cp:lastModifiedBy>avanesyan</cp:lastModifiedBy>
  <cp:revision>7</cp:revision>
  <dcterms:created xsi:type="dcterms:W3CDTF">2019-12-05T09:19:14Z</dcterms:created>
  <dcterms:modified xsi:type="dcterms:W3CDTF">2019-12-06T11:50:15Z</dcterms:modified>
</cp:coreProperties>
</file>