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90" r:id="rId3"/>
    <p:sldId id="291" r:id="rId4"/>
    <p:sldId id="283" r:id="rId5"/>
    <p:sldId id="302" r:id="rId6"/>
    <p:sldId id="296" r:id="rId7"/>
    <p:sldId id="298" r:id="rId8"/>
    <p:sldId id="30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0498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02" autoAdjust="0"/>
    <p:restoredTop sz="94660"/>
  </p:normalViewPr>
  <p:slideViewPr>
    <p:cSldViewPr>
      <p:cViewPr varScale="1">
        <p:scale>
          <a:sx n="103" d="100"/>
          <a:sy n="103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F0AA1C-BAAE-4B3C-AF79-E57993CD9B8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629D32-5948-41D9-930C-BBE56078F8B7}" type="pres">
      <dgm:prSet presAssocID="{56F0AA1C-BAAE-4B3C-AF79-E57993CD9B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C09B91E-2876-4B10-963A-4B469001AD9D}" type="presOf" srcId="{56F0AA1C-BAAE-4B3C-AF79-E57993CD9B80}" destId="{CE629D32-5948-41D9-930C-BBE56078F8B7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172819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платёжеспособности </a:t>
            </a:r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физического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лица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8864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ГАПОУ КК Новороссийский колледж строительства и экономики</a:t>
            </a: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Специальность 38.02.07 «Банковское дело»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283968" y="5445224"/>
            <a:ext cx="4536504" cy="93610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36576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Преподаватель: </a:t>
            </a:r>
            <a:r>
              <a:rPr kumimoji="0" lang="ru-RU" b="1" i="0" u="none" strike="noStrike" kern="1200" cap="none" spc="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Делиховская</a:t>
            </a:r>
            <a:r>
              <a:rPr kumimoji="0" lang="ru-RU" b="1" i="0" u="none" strike="noStrike" kern="1200" cap="none" spc="0" normalizeH="0" noProof="0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Н.В.</a:t>
            </a:r>
            <a:endParaRPr kumimoji="0" lang="ru-RU" b="1" i="0" u="none" strike="noStrike" kern="1200" cap="none" spc="0" normalizeH="0" baseline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Процедура </a:t>
            </a:r>
            <a:r>
              <a:rPr lang="ru-RU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предоставления кредита в банке</a:t>
            </a:r>
            <a:endParaRPr lang="ru-RU" sz="28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459105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Процедура предоставления кредита в банке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516" y="980728"/>
            <a:ext cx="8712968" cy="5544616"/>
          </a:xfrm>
        </p:spPr>
      </p:pic>
    </p:spTree>
    <p:extLst>
      <p:ext uri="{BB962C8B-B14F-4D97-AF65-F5344CB8AC3E}">
        <p14:creationId xmlns:p14="http://schemas.microsoft.com/office/powerpoint/2010/main" xmlns="" val="9757141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Документы, необходимые для получения кредита</a:t>
            </a:r>
            <a:endParaRPr lang="ru-RU" sz="28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8063086"/>
              </p:ext>
            </p:extLst>
          </p:nvPr>
        </p:nvGraphicFramePr>
        <p:xfrm>
          <a:off x="457200" y="1214438"/>
          <a:ext cx="8229600" cy="5240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700808"/>
            <a:ext cx="6120680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340" marR="107950" indent="252095" algn="just">
              <a:lnSpc>
                <a:spcPct val="150000"/>
              </a:lnSpc>
              <a:spcAft>
                <a:spcPts val="0"/>
              </a:spcAft>
            </a:pPr>
            <a:r>
              <a:rPr lang="ru-RU" sz="2800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паспорт ( копии всех страниц паспорта);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07950" indent="25209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справка  2НДФЛ;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07950" indent="25209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копия трудовой книжки (заверенная);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07950" indent="25209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ИНН;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07950" indent="25209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kern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страховое свидетельство обязательного пенсионного </a:t>
            </a:r>
            <a:r>
              <a:rPr lang="ru-RU" sz="2000" b="1" kern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страхования.</a:t>
            </a:r>
            <a:endParaRPr lang="ru-RU" sz="20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1683486"/>
            <a:ext cx="2700808" cy="43204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rmAutofit fontScale="90000"/>
          </a:bodyPr>
          <a:lstStyle/>
          <a:p>
            <a:pPr marL="180340" marR="180340" indent="269875" algn="ctr">
              <a:lnSpc>
                <a:spcPct val="150000"/>
              </a:lnSpc>
              <a:spcAft>
                <a:spcPts val="1000"/>
              </a:spcAft>
            </a:pPr>
            <a:r>
              <a:rPr lang="ru-RU" sz="27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27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отказа в получении кредита</a:t>
            </a:r>
            <a: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980728"/>
            <a:ext cx="8229600" cy="5474047"/>
          </a:xfrm>
        </p:spPr>
      </p:pic>
    </p:spTree>
    <p:extLst>
      <p:ext uri="{BB962C8B-B14F-4D97-AF65-F5344CB8AC3E}">
        <p14:creationId xmlns:p14="http://schemas.microsoft.com/office/powerpoint/2010/main" xmlns="" val="41873089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кредита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666526"/>
            <a:ext cx="3960440" cy="2721076"/>
          </a:xfrm>
        </p:spPr>
      </p:pic>
      <p:sp>
        <p:nvSpPr>
          <p:cNvPr id="8" name="Прямоугольник 7"/>
          <p:cNvSpPr/>
          <p:nvPr/>
        </p:nvSpPr>
        <p:spPr>
          <a:xfrm>
            <a:off x="4355976" y="1666526"/>
            <a:ext cx="4536504" cy="2721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sz="2400" b="1" u="sng" dirty="0" smtClean="0">
                <a:solidFill>
                  <a:schemeClr val="bg1"/>
                </a:solidFill>
              </a:rPr>
              <a:t>Кредит «На любые цели»</a:t>
            </a:r>
          </a:p>
          <a:p>
            <a:pPr marL="285750" indent="-285750" algn="ctr"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Сумма – 500 000 руб.</a:t>
            </a:r>
            <a:endParaRPr lang="ru-RU" sz="2400" b="1" dirty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 под 11,9 %</a:t>
            </a:r>
          </a:p>
          <a:p>
            <a:pPr marL="285750" indent="-285750" algn="ctr"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Срок -12 месяцев</a:t>
            </a:r>
          </a:p>
          <a:p>
            <a:pPr marL="285750" indent="-285750" algn="ctr">
              <a:buFontTx/>
              <a:buChar char="-"/>
            </a:pPr>
            <a:r>
              <a:rPr lang="ru-RU" sz="2400" b="1" dirty="0" smtClean="0">
                <a:solidFill>
                  <a:schemeClr val="bg1"/>
                </a:solidFill>
              </a:rPr>
              <a:t>безналичным путем.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4797152"/>
            <a:ext cx="80752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Заемщик – Кулич Валерий Петрович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2774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929258"/>
          </a:xfrm>
        </p:spPr>
        <p:txBody>
          <a:bodyPr>
            <a:normAutofit/>
          </a:bodyPr>
          <a:lstStyle/>
          <a:p>
            <a:pPr algn="ctr"/>
            <a:r>
              <a:rPr lang="ru-RU" sz="3600" b="1" kern="1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График выплат по кредиту 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3689597"/>
              </p:ext>
            </p:extLst>
          </p:nvPr>
        </p:nvGraphicFramePr>
        <p:xfrm>
          <a:off x="107503" y="1196751"/>
          <a:ext cx="8784977" cy="5657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2475"/>
                <a:gridCol w="1478718"/>
                <a:gridCol w="1144475"/>
                <a:gridCol w="1572512"/>
                <a:gridCol w="1572512"/>
                <a:gridCol w="1704285"/>
              </a:tblGrid>
              <a:tr h="926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платежа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Платеж по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основному долгу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Платеж по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процентам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Проценты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Ежемесячный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платеж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Остаток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основного долга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февраль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39 442,67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4 958,33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460 557,33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44 401,01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460 557,33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225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март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39 833,81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4 567,19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420 723,51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420 723,51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апрель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40 228,83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4 172,17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380 494,68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380 494,68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225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май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40 627,77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3 773,24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339 866,91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339 866,91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225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41 030,66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3 370,35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298 836,25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298 836,25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225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июль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41 437,55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2 963,46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257 398,70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257 398,70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август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41 848,47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2 552,54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215 550,23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215 550,23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сентябрь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42 263,47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2 137,54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173 286,77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173 286,77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октябрь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42 682,58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1 718,43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130 604,19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130 604,19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ноябрь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43 105,85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1 295,16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87 498,34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87 498,34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декабрь </a:t>
                      </a:r>
                      <a:r>
                        <a:rPr lang="ru-RU" sz="1400" dirty="0" smtClean="0">
                          <a:effectLst/>
                        </a:rPr>
                        <a:t>2019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43 533,32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867,69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43 965,02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43 965,02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  <a:tr h="45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 </a:t>
                      </a:r>
                      <a:r>
                        <a:rPr lang="ru-RU" sz="1400" smtClean="0">
                          <a:effectLst/>
                        </a:rPr>
                        <a:t>2020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43 965,02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435,99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44 401,01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-0,00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257" marR="672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37487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929258"/>
          </a:xfrm>
        </p:spPr>
        <p:txBody>
          <a:bodyPr>
            <a:normAutofit/>
          </a:bodyPr>
          <a:lstStyle/>
          <a:p>
            <a:pPr algn="ctr"/>
            <a:r>
              <a:rPr lang="ru-RU" sz="3200" b="1" kern="1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График выплат по кредиту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7" y="1052736"/>
            <a:ext cx="8208912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52967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1065</TotalTime>
  <Words>255</Words>
  <Application>Microsoft Office PowerPoint</Application>
  <PresentationFormat>Экран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Слайд 1</vt:lpstr>
      <vt:lpstr>Процедура предоставления кредита в банке</vt:lpstr>
      <vt:lpstr>Процедура предоставления кредита в банке</vt:lpstr>
      <vt:lpstr>Документы, необходимые для получения кредита</vt:lpstr>
      <vt:lpstr> Причины отказа в получении кредита </vt:lpstr>
      <vt:lpstr>Предоставление кредита </vt:lpstr>
      <vt:lpstr>График выплат по кредиту </vt:lpstr>
      <vt:lpstr>График выплат по кредиту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avanesyan</cp:lastModifiedBy>
  <cp:revision>224</cp:revision>
  <dcterms:modified xsi:type="dcterms:W3CDTF">2019-12-06T11:08:45Z</dcterms:modified>
</cp:coreProperties>
</file>