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21" d="100"/>
          <a:sy n="121" d="100"/>
        </p:scale>
        <p:origin x="1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780286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9238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053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001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99761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23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4938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262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2797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6225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124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6189D6F0-9AB7-4329-BD78-13AC48E1ED14}" type="datetimeFigureOut">
              <a:rPr lang="ru-RU" smtClean="0"/>
              <a:t>17.10.2019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45E9E49F-AC2F-4191-90C8-3750D1805F46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7037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ctrTitle"/>
          </p:nvPr>
        </p:nvSpPr>
        <p:spPr>
          <a:xfrm>
            <a:off x="1773239" y="2411192"/>
            <a:ext cx="8361229" cy="2098226"/>
          </a:xfrm>
        </p:spPr>
        <p:txBody>
          <a:bodyPr>
            <a:normAutofit/>
          </a:bodyPr>
          <a:lstStyle/>
          <a:p>
            <a:r>
              <a:rPr lang="ru-RU" sz="2800" dirty="0">
                <a:latin typeface="SimHei" panose="02010609060101010101" pitchFamily="49" charset="-122"/>
                <a:ea typeface="SimHei" panose="02010609060101010101" pitchFamily="49" charset="-122"/>
              </a:rPr>
              <a:t>Перспективы развития железнодорожного транспорта в России</a:t>
            </a:r>
            <a:br>
              <a:rPr lang="ru-RU" sz="2800" dirty="0">
                <a:latin typeface="SimHei" panose="02010609060101010101" pitchFamily="49" charset="-122"/>
                <a:ea typeface="SimHei" panose="02010609060101010101" pitchFamily="49" charset="-122"/>
              </a:rPr>
            </a:br>
            <a:endParaRPr lang="ru-RU" sz="2800" dirty="0">
              <a:latin typeface="SimHei" panose="02010609060101010101" pitchFamily="49" charset="-122"/>
              <a:ea typeface="SimHe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2060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5248" y="567559"/>
            <a:ext cx="9601200" cy="148590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В настоящее время железнодорожный комплекс </a:t>
            </a:r>
            <a:r>
              <a:rPr lang="ru-RU" sz="18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имеет важное стратегическое значение для экономики России.</a:t>
            </a:r>
            <a:r>
              <a:rPr lang="ru-RU" sz="18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Он является своеобразным связующим звеном единой экономической системы. Обеспечивает стабильную деятельность промышленных предприятий, своевременный подвоз жизненно важных грузов в отдаленные уголки страны. Является самым доступным транспортом для миллионов граждан России.</a:t>
            </a:r>
            <a:endParaRPr lang="ru-RU" sz="18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6392" y="2818086"/>
            <a:ext cx="6432331" cy="3593060"/>
          </a:xfrm>
        </p:spPr>
      </p:pic>
      <p:sp>
        <p:nvSpPr>
          <p:cNvPr id="6" name="TextBox 5"/>
          <p:cNvSpPr txBox="1"/>
          <p:nvPr/>
        </p:nvSpPr>
        <p:spPr>
          <a:xfrm>
            <a:off x="4343400" y="2979681"/>
            <a:ext cx="3042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График роста производительности жд транспорта </a:t>
            </a:r>
            <a:endParaRPr lang="ru-RU" sz="11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7344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95248" y="268014"/>
            <a:ext cx="73546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Планы по развитию железнодорожного транспорта:</a:t>
            </a:r>
          </a:p>
          <a:p>
            <a:endParaRPr lang="ru-RU" sz="20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6860" y="2475187"/>
            <a:ext cx="4666594" cy="26249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32186" y="1127234"/>
            <a:ext cx="6014545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ru-RU" sz="24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1.</a:t>
            </a:r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увеличение масштаба транспортного бизнеса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;</a:t>
            </a:r>
          </a:p>
          <a:p>
            <a:pPr fontAlgn="base"/>
            <a:endParaRPr lang="ru-RU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fontAlgn="base"/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2.</a:t>
            </a:r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 повышение производственно-экономической 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эффективности;</a:t>
            </a:r>
          </a:p>
          <a:p>
            <a:pPr fontAlgn="base"/>
            <a:endParaRPr lang="ru-RU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fontAlgn="base"/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3.</a:t>
            </a:r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повышение качества работы и безопасности перевозок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;</a:t>
            </a:r>
          </a:p>
          <a:p>
            <a:pPr fontAlgn="base"/>
            <a:endParaRPr lang="ru-RU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fontAlgn="base"/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4.глубокая </a:t>
            </a:r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интеграция в евро-азиатскую транспортную систему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;</a:t>
            </a:r>
          </a:p>
          <a:p>
            <a:pPr fontAlgn="base"/>
            <a:endParaRPr lang="ru-RU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pPr fontAlgn="base"/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</a:t>
            </a:r>
            <a:r>
              <a:rPr lang="ru-RU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5. </a:t>
            </a:r>
            <a:r>
              <a:rPr lang="ru-RU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финансовой устойчивости и эффективности и др.</a:t>
            </a:r>
          </a:p>
        </p:txBody>
      </p:sp>
    </p:spTree>
    <p:extLst>
      <p:ext uri="{BB962C8B-B14F-4D97-AF65-F5344CB8AC3E}">
        <p14:creationId xmlns:p14="http://schemas.microsoft.com/office/powerpoint/2010/main" val="55540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9352" y="449317"/>
            <a:ext cx="7756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Скоростное развитие железнодорожного транспорта основывается на трех пунктах.</a:t>
            </a:r>
            <a:endParaRPr lang="ru-RU" sz="2000" b="1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9352" y="1623848"/>
            <a:ext cx="9009993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</a:t>
            </a:r>
            <a:r>
              <a:rPr lang="ru-RU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Первый </a:t>
            </a:r>
            <a:r>
              <a: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пункт – это повышение скорости пассажирских поездов дальнего следования, что возможно лишь при увеличении пропускной способности железнодорожных узлов и линий, а также введение в эксплуатацию подвижного состава последнего поколения</a:t>
            </a:r>
            <a:r>
              <a:rPr lang="ru-RU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.</a:t>
            </a:r>
          </a:p>
          <a:p>
            <a:endParaRPr lang="ru-RU" sz="16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ru-RU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Второй</a:t>
            </a:r>
            <a:r>
              <a: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 – проведение реконструкции уже действующих линий, проложенных между большими региональными центрами. В приоритете здесь модернизация существующих путей протяженностью примерно одиннадцати тысяч километров в направлении Центр – Юг, то есть Москва – Адлер</a:t>
            </a:r>
            <a:r>
              <a:rPr lang="ru-RU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.</a:t>
            </a:r>
          </a:p>
          <a:p>
            <a:endParaRPr lang="ru-RU" sz="1600" dirty="0">
              <a:latin typeface="Segoe UI Semilight" panose="020B0402040204020203" pitchFamily="34" charset="0"/>
              <a:cs typeface="Segoe UI Semilight" panose="020B0402040204020203" pitchFamily="34" charset="0"/>
            </a:endParaRPr>
          </a:p>
          <a:p>
            <a:r>
              <a:rPr lang="ru-RU" sz="1600" dirty="0" smtClean="0">
                <a:latin typeface="Segoe UI Semilight" panose="020B0402040204020203" pitchFamily="34" charset="0"/>
                <a:cs typeface="Segoe UI Semilight" panose="020B0402040204020203" pitchFamily="34" charset="0"/>
              </a:rPr>
              <a:t>  Третий </a:t>
            </a:r>
            <a:r>
              <a:rPr lang="ru-RU" sz="1600" dirty="0">
                <a:latin typeface="Segoe UI Semilight" panose="020B0402040204020203" pitchFamily="34" charset="0"/>
                <a:cs typeface="Segoe UI Semilight" panose="020B0402040204020203" pitchFamily="34" charset="0"/>
              </a:rPr>
              <a:t>пункт предполагает прокладку собственно высокоскоростных магистралей, где поезда станут перемещаться со скоростью трёхсот пятидесяти километров в час. И в первую очередь такая ветка будет проложена между Санкт-Петербургом и Москвой. В результате подвижной состав будет находится в пути на два часа меньше, чем нужно для преодоления этого расстояния сегодня.</a:t>
            </a:r>
          </a:p>
        </p:txBody>
      </p:sp>
    </p:spTree>
    <p:extLst>
      <p:ext uri="{BB962C8B-B14F-4D97-AF65-F5344CB8AC3E}">
        <p14:creationId xmlns:p14="http://schemas.microsoft.com/office/powerpoint/2010/main" val="1654410673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TM10001105[[fn=Уголки]]</Template>
  <TotalTime>33</TotalTime>
  <Words>37</Words>
  <Application>Microsoft Office PowerPoint</Application>
  <PresentationFormat>Широкоэкранный</PresentationFormat>
  <Paragraphs>19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SimHei</vt:lpstr>
      <vt:lpstr>Franklin Gothic Book</vt:lpstr>
      <vt:lpstr>Segoe UI Semilight</vt:lpstr>
      <vt:lpstr>Crop</vt:lpstr>
      <vt:lpstr>Перспективы развития железнодорожного транспорта в России </vt:lpstr>
      <vt:lpstr>В настоящее время железнодорожный комплекс имеет важное стратегическое значение для экономики России. Он является своеобразным связующим звеном единой экономической системы. Обеспечивает стабильную деятельность промышленных предприятий, своевременный подвоз жизненно важных грузов в отдаленные уголки страны. Является самым доступным транспортом для миллионов граждан России.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Перспективы развития железнодорожного транспорта в России</dc:title>
  <dc:creator>MSI</dc:creator>
  <cp:lastModifiedBy>MSI</cp:lastModifiedBy>
  <cp:revision>5</cp:revision>
  <dcterms:created xsi:type="dcterms:W3CDTF">2019-10-17T17:41:45Z</dcterms:created>
  <dcterms:modified xsi:type="dcterms:W3CDTF">2019-10-17T18:15:36Z</dcterms:modified>
</cp:coreProperties>
</file>