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283" r:id="rId3"/>
    <p:sldId id="282" r:id="rId4"/>
    <p:sldId id="284" r:id="rId5"/>
    <p:sldId id="289" r:id="rId6"/>
    <p:sldId id="260" r:id="rId7"/>
    <p:sldId id="274" r:id="rId8"/>
    <p:sldId id="290" r:id="rId9"/>
    <p:sldId id="291" r:id="rId10"/>
    <p:sldId id="293" r:id="rId11"/>
    <p:sldId id="296" r:id="rId12"/>
    <p:sldId id="264" r:id="rId13"/>
    <p:sldId id="297" r:id="rId14"/>
    <p:sldId id="300" r:id="rId15"/>
    <p:sldId id="298" r:id="rId16"/>
    <p:sldId id="299" r:id="rId17"/>
    <p:sldId id="301" r:id="rId18"/>
    <p:sldId id="303" r:id="rId19"/>
    <p:sldId id="309" r:id="rId20"/>
    <p:sldId id="310" r:id="rId21"/>
    <p:sldId id="304" r:id="rId22"/>
    <p:sldId id="305" r:id="rId23"/>
    <p:sldId id="306" r:id="rId24"/>
    <p:sldId id="307" r:id="rId25"/>
    <p:sldId id="308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4" r:id="rId36"/>
    <p:sldId id="321" r:id="rId37"/>
    <p:sldId id="325" r:id="rId38"/>
    <p:sldId id="267" r:id="rId39"/>
    <p:sldId id="326" r:id="rId40"/>
    <p:sldId id="32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096D"/>
    <a:srgbClr val="FEB0FF"/>
    <a:srgbClr val="F1500F"/>
    <a:srgbClr val="FFCC00"/>
    <a:srgbClr val="DE2804"/>
    <a:srgbClr val="79DFF3"/>
    <a:srgbClr val="FD8003"/>
    <a:srgbClr val="F6D40A"/>
    <a:srgbClr val="582A04"/>
    <a:srgbClr val="FFE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2" units="1/cm"/>
        </inkml:channelProperties>
      </inkml:inkSource>
      <inkml:timestamp xml:id="ts0" timeString="2009-03-04T05:29:03.6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1251 436,'0'0,"0"60,0 19,0 20,0 20,0-20,0 40,0-20,0 20,0-20,0-40,0 20,0-20,0-19,0 19,0 1,0-1,0 20,0-20,0 20,0 20,0-39,0-1,0-19,-20 19,0-20,-20 1,21 39,-1-20,-20-19,20 39,-19-40,39 1,-20-1,-20 1,0-21,20 1,1-20,-1 0,20 0,-40 19,20 1,-39 0,-1-1,1-19,19 0,0 0,-19-20,39 0,0 0,-20 0,1 0,-1 0,20 0,0-20,-20 0,21 0,-1 0,0-19,-20-21,1-39,-1-20,0-20,20 40,0-20,20 20,0-20,0 60,0-1,0 21,0 19</inkml:trace>
  <inkml:trace contextRef="#ctx0" brushRef="#br0" timeOffset="1204">933 773,'0'-39,"0"-1,20-20,20-19,-20 0,0 19,19-19,1 19,19-39,1 40,-40-1,0 41,0-1,19 20,-39-20,20 20,-20 0,20 0,0 0,0 0,-1 0,21 40,20-21,-1 41,21-20,-1 19,0-19,-59-1,20 1,-20 0,20-1,-40 1,0 0,0 19,19-19,1-1,-20 1,0 0,0-1,0-19,0 20,0 0,0-1,0 1,0 19,0-19,0 0,-39-1,19 1,20 0,-20 19,0-19,0-1,20 1,-40 0,21 19,-21-19,20-1,0 1,-19 20,19-41,0 1,20 0,-20 0,20 0,-20-20,0 39,20-39,0 20,-20 0,1-20,19 0,-20 0,0 0,20-20,20 20,-20 0,20-20,-20 1,39-1,1 0,0 0,19-20,1 40,-1-19,1-1,-20 0,-21 20,1 0,-20 0,20 0,40 40,-21-21,1 21,0-20,19 20,-19-21,-20 1,19 0,-39 20,40-1,-20 1,20 0,-20 19,19-19,-19-1,0 21,0-1,0 1,-1 19,1-19,0-1,-20 1,0-21,0 1,0-20,0 19,0-19,0 0,0 0,0 39,0-39,-20 20,0-20,1 19,19 1,-20 0,0-1,0 21,20-20,-40-1,21-19,-21 20,40-1,-40-19,40 20,-20-20,0-1,20-19,-19 20,19 0,-20-20,0 0,0 0,20 0,-20 0,0 0,-19 0,39 20,-40-20,20 0,0 0,0 0,1 0,-1 0,0 0,-20 0,-19 0,19 0,20 0,0 0,-19 0,19 0,0 0,-20 0,20 0,1 0,-1 0,-20 0,40 0,-20 0,20-20,0 0,0 0,-20 20,0-39,20 19,-19 0,19 20,0-20,0 1,0 19,0-20</inkml:trace>
  <inkml:trace contextRef="#ctx0" brushRef="#br0" timeOffset="6438">3732 1546,'0'0,"0"20,0-20,0 20,0 20,0-20,0 19,0 1,0 0,0 19,0-19,0-1,0-19,0 0,0 20,0-20,0-20,0 39,0-39,0 20,0 20,0-21,0 1,0 20,0 19,0-19,0 0,0-1,0 1,0 0,0-1,0 1,0-20,0 0,0 19,0-19,0 0,0 0,0 19,0-19,0 0,0 0,0 20,0-21,0 1,0 20,0 19,0-19,0 0,0-1,0 1,0 0,0-1,0 21,0-1,0 1,0-1,-20-19,0 0,20-1,-20-19,20 0</inkml:trace>
  <inkml:trace contextRef="#ctx0" brushRef="#br0" timeOffset="7657">3355 2597,'0'0,"20"0,19 0,21 0,-1-19,1-1,-1 20,1 0,-20 0,-1 0,1 0,-20 0,20 39,-1-19,1 20,-20 19,0-19,0-20,-1 0,-19-20,20 0,0 0,20-20,-1 0,21 0,0 0,19-39,0-1,1 21,-21-41,-19 21,-20-1,0 21,-1-1,-19 0,0 21,0-1,0 0,0 0,0-20,-19 40,-1-19,-20-1,-19 20,-1 0,40 0,-20 0,21 0,19 0,-20 20,20-20,0 19,0 1,0 0,0 20,0-1,0 1,0 0,0-1,0 21,0-1,0-19,0 20,0-1,0-19,0 19,0-19,0-1,0 1,0-20,0 0,0 19,0 1,0 0,0-1,0 1,0 0,0 19,0 1,0-1,0 1,0-1,0 1,0-1,20 1,-20-41,0 1,19 20,-19-40,0 20,0-20,0 20,20-20,20 0,0 0,-1 0,21 0,-1 0,1-20,-20-20,-1 40,21-20,-40 0,0 1,19-1,1-20,-20-19,20 19,-1-20,21-19,-1 0,-39 0,0 39,-20 20,0 0,0 20</inkml:trace>
  <inkml:trace contextRef="#ctx0" brushRef="#br0" timeOffset="9891">5756 1844,'0'20,"0"39,0 1,0-1,0 1,0 19,0 0,0 20,0-19,0-21,0-19,0 0,0-1,0 1,0-1,0 21,0-20,0 19,0 1,0-1,0 20,0 1,0-1,0-19,0-1,0-19,0-1,0 21,20-60,-20 20,0-20,20 19,20-19,-1 0,1 0,0 0,-1 0,-19 0,0 0,0 0,-20-19,0 19,0-20,0 0,20 20,19-60,-19 21,20-40,-20-1,20-19,-21 20,21-20,-20-1,20 1,-1 0,-19 0,0 40,0-41,20 41,-21 19,-19 1,20-21,-20 40,0 0,0 1,0 19,0-20,0 20,-20 0,1 0,19 20,-20-20,20 19,0 21,0-20,0 0,0 19,0 21,0-20,0-1,0 1,0 0,0-1,0 1,0 0,0 19,0 0,0-19,0 0,0-1,0 1,0 0,0-1,0 21,0-40,0 19,0-19,0 20,0-20,20 0,-20 19,0-19,19 20,1-20,-20-1,0 1,0 0,0 0,20 19,0-19,-20 0,0 0,20-20,0 0,-20 0,39 0,-19 0,0 0,0 0,20 0,-21 0,1 0,20 0,-20 0,0 0,0-20,-20 0,19 20,1-20,0 1,59 19</inkml:trace>
  <inkml:trace contextRef="#ctx0" brushRef="#br0" timeOffset="12907">7443 3232,'0'0,"0"20,0 19,20 21,0-40,-20 19,40 1,-40-40,20 20,-20-20,0 0,19 0,21 0,-20 0,0-20,0 0,-1 20,1-20,0 20,0-39,20 19,19 20,-19-60,0 41,-1-21,1 40,-40-40,0 20,20-19,-20-1,20 0,0-19,-1 19,-19-19,40-1,-20-19,20-20,-1-40,21 0,-20 0,19 1,-19-1,-1 20,1 20,-40 19,20 41,-20 19,0 0,-40 20,-19 0,59 0,0 40,0 19,0 21,0-21,0 20,0-19,0 19,0-19,0-1,0 1,0-1,0 1,0-1,0 1,0-1,0 1,0-21,0 21,0-21,0 1,0 0,0 19,0-19,0-1,0-19,0 0,0 20,0-1,0 1,20-20,-20 0,19 0,1-1,0-19,0 0,20 0,-1 0,21-19,-40-21,0 20,39-20,-19-39,0 20,39-41,-19 1,-21 20,60-40,-59 20,0 39,-20 1,0-40,-1 39,1 1,-20-1,0 21,0-1,0 20,0 0,-39 20,19 0,0 0,0 0,0 0,0 20,20 20,0 0,0 19,0 0,0 1,0 19,0-19,0-1,0 1,0-1,0 1,0-1,0 1,0-1,0 1,0-1,0-19,0-1,0 1,0 0,0-1,0 1,0 20,0-21,0-19,0 20,0-20,0 19,0-19,0 0,20 0,-20-20,20 0,20 0,-40 0,20 0,-1 0,1-20,0 20,0-20,20 0,-1 0,1-19,0 19,39-20,-19 1,-21-21,21-19,-1 19,-39 1,20-21,0 41,-20-1,-1 0,-19-19,0 39,20-19,0-1,-20 0,0 1,0-1,0 0,0 20,0-19,0 19,0 20,0 20,0 0,0 19,0 1,0 0,0-1,0 21,0-1,0 1,0-1,0 1,0-1,0 1,0-21,0 21,0-21,0 1,0 0,0-20,0 19,0-19,0 0,0 20,20-1,0-19,-20 0,20-20,-20 0,39 0,-19 0,0 0,0 0,20 0,-21 0,1 0,20 0,19-20,-19 0,0 0,0 20,-1-39,-19-1,20 0,-20 1,19-1,-39 0,20 1,0-21,0 1,-20-1,20 21,0-1,-1-20,-19 1,20 0,0-1,-20 20,0 1,0-1,0 0,0 21,0-21,0 20,0 0,-20-19,0-1,1 0,19 1,-20-1,0 20,20 0,-40 1,20-1,0 20,1-20,-1 20,-20-20,20 0,0 20,1 0,-1 0,0 0,0 0,20 0,-20 0,0 0,20 0,-20 0,1 0,19 0,-20 0,-20 0,40 40,-40-20,21 0,-1 19,20-19,-20 0,20-20,0 20,-20-1,20 1,-20 0,20 0,-20 0,20 0,-20-20,20 39,-19-39,19 20,-20 0,20 0,-20 0,20-1,-20-19,20 40,0-40,-20 20,20 0,0 0,0-1,0 1,0 0,0 0,0-20,0 40,0-40,0 19,0 1,0 0,0 0,0 0,0-1,0 1,0-20,0 40,0-40,0 20,0 0,0-1,0 1,0 0,0-20,0 40,0-40,0 20,0-20,0 19,0 1,0 0,0-20,0 20,0-20,0 20,0 0,0-20,0 19,0 1,0 0,0 0,0 0,0-20,0 39,0-39,0 20,0-20,0 20,0 0,0-20,0 20,0-20,0 20,0-20,0 39,0-39,0 20,0-20,0 20,0-20,20 20,-20-20,20 0,0 19,0-19,-1 0,-19 0,20 0,0 0,0 0,0 0,0 0,-20 0,20 0,-20 0,19 0,1 0,0 0,0 0,-20 0,40 0,-40-19,19 19,1-20,0 20,-20-20,0 20,20-20,-20 20,20-39,0 19,0-20,-1 20,-19 0,20-19,0 19,0 0,0-20,-20 40,20-39,-1 39,-19-20,20-20,-20 40,20-39,0 19,0 0,0-20,0 1,-20-1,19 0,1-19,-20 19,20 1,0-1,0 0,-20-19,20 39,-20 0,0 0,0 20,0-20,0 1,0 19,0-20,0 0,0 0,0 0,0-19,0 19,0 0,0 0,0 20,0-20,0 20,0 20,0 0,0 0,0 0,0-1,0 1,0 0,0 40,0-21,0 1,0 0,0 19,0-19,0-1,0 1,0 0,0-21,0 1,0 0,0 20,0-40,0 39,0-19,0-20,0 40,0-20,0 0,0-1,0 21,0-20,0 0,0 19,0-19,0 0,0 0,0 20,0-40,0 19,0-19,0 20,0 0,0-20,0 0,0 20,0-20,0 0,0 0,0 0,0 0,19 0,-19 0,20 0,-20 0,40 0,-20 0,-20 0,20 0,0 0,-20 0,19 0,1 0,0 0,0 0,-20 0,20 0,-20 0,20 0,0 0,-1 0,1 0,0 0,0 0,0 0,0 0,19-20,-19 0,0 0,20 20,-1-19,1-1,0 0,-20 0,-1 0,21 20,-20-20,20-19,-20-1,19 0,-19-19,20-1,-20 1,19-1,-19 21,-20-1,20-19,0 19,-20 0,0 1,20-1,0 0,-1-19,-19 19,0 20,0-19,0-1,0-19,0 59,0-20,0 20,0 0,-19 20,19-1,-20 1,20 20,0 0,0 19,0 1,0-1,0 1,0-1,0 20,0-19,-20 39,0-40,-20 21,20-21,20 1,-19-1,-1 1,0 39,20-20,0-19,0-1,0 1,0-21,0-19,0 0,0-60,0-19,0-21,0-19,0-20,0 20,40-20,-1 40,-19-20,20 59,-40 20,20 20,0 40,-20-20,19 0,1 19,0-19,0 0,39 0,-39-20,-20 0,40 0,-40 0,20 0,39-20,1-40,39 1,-19-1,39-19,20-20,-80 0,1 0,-21 39,-19 1,-20-1,20 40,-20 20,-40-19,21 19,-1 0,0 0,0 0,0 0,20 0,-20 0,20 0,0 0,0 19,-20 21,20-20,0 20,0-1,0 1,0 0,0 19,0 1,0-1,0 1,0-1,0 0,0 1,0-20,0-1,0 1,0 0,0-1,0 1,0 19,0-19,-19 0,19-1,0 1,-20 0,20-1,0-19,0-20,0 20,0 0,0-20,20 0,19 0,-19 0,0 0,20 20,19-20,-19 0,0 0,-21 0,1 0,20-20,-20 0,20 0,19-19,1 19,-21-40,21 40,-1-59,21 39,-60-19,39-1,-39 1,20-20,-20 39,-1 0,1 20,0-19,-20 19,0-20,20 1,0-1,-20 0,20 1,0-1,-20-19,0 19,0 0,0 20,0 1,0 19,-20 0,0 0,20 19,0 1,0 20,0 0,0-1,0 21,0-1,0 1,0-1,0 20,0-19,0-1,0 1,0-1,0 1,0-1,0 1,0-20,0-1,0 21,0-21,0 1,0 0,0-1,0 1,0 0,0-40,0 19,0-19,20 0,0 0,-1 0,1-19,40-1,-1-20,1 40,39-59,-20-21,21 21,-21 19,-39-19,-1 39,-19-20,0 1,-20 19,20 0,0-40,-20 21,0 19,20-20,19-39,-39 19,0 1,0 0,0 19,0 0,0 20,0 1,0 19,-19 0,19 19,-20 1,0 20,20 0,0-1,0 1,0 19,0 1,0-1,0 1,0-1,0 1,0-1,0-19,0 0,0-1,0-19,0 20,0-20,0-1,0 1,0 20,0-20,0-1,20 21,-20-40,39 0,-19 0,0 0,20 0,0 0,19 0,1 0,-1 0,21-40,-1 21,20-21,-19 0,19 21,-20-21,20 0,-39 1,-1 19,1-40,-20 40,-1-19,-19-1,-20 20,0-19,0-1,20 20,0-20,-20 1,0-21,0 21,0-1,0 0,0 1,0 19,0-20,-20 40,20-20,-40 1,21 19,-21-20,20 0,0 20,0 0,0 0,1 0,-1 0,20 20,-20-20,20 20,0-1,-20 1,20 20,-20 19,20 1,0-1,0 21,0-21,0 1,0-1,0-19,0-1,0 1,0 0,0-1,0 1,0 20,0-41,0 1,0 20,0-1,0-19,0 0,0 0,0 20,20-40,-20 19,0 1,20 0,0-20,-20 0,39 0,-39 0,20 0,20 0,-20 0,0 0,19 0,-19 0,20 0,-20-20,39 0,-19 1,0-1,-1-20,1 20,0-19,-20 39,19-20,-39 0,20 20,-20 0,0-20</inkml:trace>
  <inkml:trace contextRef="#ctx0" brushRef="#br0" timeOffset="26750">6768 3390,'0'20,"20"-20,0 0,0 0,0 0,0 0,-20 0,20 0,-20 0,19 0,-19 0,20 0,0 0,20 0,-1 0,21 0,0 0,-1 0,1 0,-60 0,19 0,21 0,-20 0,0 0,20-20,-21 1,-19 19,0-20,0 20</inkml:trace>
  <inkml:trace contextRef="#ctx0" brushRef="#br0" timeOffset="31532">2442 3371,'20'0,"-1"-20,21 0,0 0,-1 20,1 0,-20-20,20 1,-20-1,19 0,21 0,-20 20,-1-20,1 0,-20 1,0-1,-1 20,1-40,0 40,20-20,0 0,-21 1,41-1,-40 0,0 0,39-20,-39 40,0-39,0 39,0-20,-1 0,-19 20,20-20,0 0,-20 1,20-1,-20 0,0 0,0 0,0 20,0-39,0 39,0-20,0 0,0 0,0 0,0 1,0 19,0-20</inkml:trace>
  <inkml:trace contextRef="#ctx0" brushRef="#br0" timeOffset="35579">4645 3747,'20'0,"-1"0,21 0,-20 0,0-19,20 19,19-20,-19 0,-20 0,-1 20,21-20,-40 0,0 20,0-19,20-1,-20 0,20-20,0 40,-20-20,0 1,0-1,0-20,20 20,-20 0,19 1,1 19,-20-40,20 40,-20-20,20 20,0-20,-20 20,20-39,-20 39,20-40,-20 40,19-20,21 20,0-39,-1 19,1-20,-20 40,20-20,-20 0,-1 20,-19-19,0 19,20-20,20 20,-20-20,0 0,-1 0,1 0,0 20,-20-39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2" units="1/cm"/>
        </inkml:channelProperties>
      </inkml:inkSource>
      <inkml:timestamp xml:id="ts0" timeString="2009-03-04T05:29:03.671"/>
    </inkml:context>
    <inkml:brush xml:id="br0">
      <inkml:brushProperty name="width" value="0.09702" units="cm"/>
      <inkml:brushProperty name="height" value="0.09702" units="cm"/>
      <inkml:brushProperty name="color" value="#FF0000"/>
      <inkml:brushProperty name="fitToCurve" value="1"/>
    </inkml:brush>
  </inkml:definitions>
  <inkml:trace contextRef="#ctx0" brushRef="#br0">1300 485,'0'0,"0"60,0 19,0 20,0 20,0-20,0 40,0-20,0 20,0-20,0-40,0 20,0-20,0-19,0 19,0 1,0-1,0 20,0-20,0 20,0 20,0-39,0-1,0-19,-20 19,0-20,-19 1,19 39,0-20,-20-19,20 39,-19-40,39 1,-20-1,-20 1,0-21,21 1,-1-20,0 0,20 0,-40 19,20 1,-39 0,-1-1,1-19,19 0,0 0,-19-20,39 0,0 0,-20 0,1 0,-1 0,20 0,0-20,-19 0,19 0,0 0,0-19,-20-21,1-39,-1-20,0-20,20 40,0-20,20 20,0-20,0 60,0-1,0 21,0 19</inkml:trace>
  <inkml:trace contextRef="#ctx0" brushRef="#br0" timeOffset="1204">982 822,'0'-39,"0"-1,20-20,20-19,-20 0,0 19,19-19,1 19,20-39,-1 40,-39-1,0 41,0-1,19 20,-39-20,20 20,-20 0,20 0,0 0,0 0,0 0,19 40,21-21,-1 41,21-20,-1 19,1-19,-61-1,21 1,-20 0,20-1,-40 1,0 0,0 19,19-19,1-1,-20 1,0 0,0-1,0-19,0 20,0 0,0-1,0 1,0 19,0-19,0 0,-39-1,19 1,20 0,-20 19,0-19,0-1,20 1,-39 0,19 19,-20-19,20-1,0 1,-19 20,19-41,0 1,20 0,-20 0,20 0,-20-20,0 39,20-39,0 20,-19 0,-1-20,20 0,-20 0,0 0,20-20,20 20,-20 0,20-20,-20 1,39-1,1 0,0 0,19-20,1 40,-1-19,1-1,-20 0,-21 20,1 0,-20 0,20 0,40 40,-21-21,1 21,0-20,19 20,-19-21,-20 1,20 0,-40 20,39-1,-19 1,20 0,-20 19,19-19,-19-1,0 21,0-1,0 1,0 19,-1-19,1-1,-20 1,0-21,0 1,0-20,0 19,0-19,0 0,0 0,0 39,0-39,-20 20,1-20,-1 19,20 1,-20 0,0-1,0 21,20-20,-39-1,19-19,-20 20,40-1,-40-19,40 20,-20-20,1-1,19-19,-20 20,20 0,-20-20,0 0,0 0,20 0,-20 0,1 0,-21 0,40 20,-40-20,20 0,0 0,1 0,-1 0,0 0,0 0,-20 0,-19 0,19 0,20 0,0 0,-19 0,19 0,0 0,-20 0,20 0,1 0,-1 0,-20 0,40 0,-20 0,20-20,0 0,0 0,-20 20,1-39,19 19,-20 0,20 20,0-20,0 1,0 19,0-20</inkml:trace>
  <inkml:trace contextRef="#ctx0" brushRef="#br0" timeOffset="6438">3781 1595,'0'0,"0"20,0-20,0 20,0 20,0-20,0 19,0 1,0 0,0 19,0-19,0-1,0-19,0 0,0 20,0-20,0-20,0 39,0-39,0 20,0 20,0-21,0 1,0 20,0 19,0-19,0 0,0-1,0 1,0 0,0-1,0 1,0-20,0 0,0 19,0-19,0 0,0 0,0 19,0-19,0 0,0 0,0 20,0-21,0 1,0 20,0 19,0-19,0 0,0-1,0 1,0 0,0-1,0 21,0-1,0 1,0-1,-20-19,0 0,20-1,-20-19,20 0</inkml:trace>
  <inkml:trace contextRef="#ctx0" brushRef="#br0" timeOffset="7657">3404 2646,'0'0,"20"0,19 0,21 0,0-19,-1-1,1 20,-1 0,-19 0,0 0,-1 0,-19 0,20 39,0-19,-1 20,-19 19,0-19,0-20,0 0,-20-20,19 0,1 0,20-20,0 0,19 0,1 0,19-39,1-1,-1 21,-19-41,-21 21,-19-1,0 21,0-1,-20 0,0 21,0-1,0 0,0 0,0-20,-20 40,0-19,-20-1,-19 20,-1 0,40 0,-19 0,19 0,20 0,-20 20,20-20,0 19,0 1,0 0,0 20,0-1,0 1,0 0,0-1,0 21,0-1,0-19,0 20,0-1,0-19,0 19,0-19,0-1,0 1,0-20,0 0,0 19,0 1,0 0,0-1,0 1,0 0,0 19,0 1,0-1,0 1,0-1,0 1,0-1,20 1,-20-41,0 1,20 20,-20-40,0 20,0-20,0 20,20-20,19 0,1 0,0 0,19 0,1 0,-1-20,-19-20,0 40,19-20,-39 0,0 1,20-1,-1-20,-19-19,20 19,0-20,19-19,1 0,-40 0,-1 39,-19 20,0 0,0 20</inkml:trace>
  <inkml:trace contextRef="#ctx0" brushRef="#br0" timeOffset="9891">5806 1893,'0'20,"0"39,0 1,0-1,0 1,0 19,0 0,0 20,0-19,0-21,0-19,0 0,0-1,0 1,0-1,0 21,0-20,0 19,0 1,0-1,0 20,0 1,0-1,0-19,0-1,0-19,0-1,0 21,19-60,-19 20,0-20,20 19,20-19,0 0,-1 0,1 0,0 0,-20 0,-1 0,1 0,-20-19,0 19,0-20,0 0,20 20,20-60,-20 21,19-40,-19-1,20-19,-20 20,20-20,-21-1,21 1,0 0,-20 0,-1 40,1-41,20 41,-20 19,-20 1,20-21,-20 40,0 0,0 1,0 19,0-20,0 20,-20 0,0 0,20 20,-20-20,20 19,0 21,0-20,0 0,0 19,0 21,0-20,0-1,0 1,0 0,0-1,0 1,0 0,0 19,0 0,0-19,0 0,0-1,0 1,0 0,0-1,0 21,0-40,0 19,0-19,0 20,0-20,20 0,-20 19,0-19,20 20,0-20,-20-1,0 1,0 0,0 0,20 19,-1-19,-19 0,0 0,20-20,0 0,-20 0,40 0,-20 0,-1 0,1 0,20 0,-20 0,0 0,19 0,-19 0,0 0,0-20,-20 0,20 20,0-20,0 1,59 19</inkml:trace>
  <inkml:trace contextRef="#ctx0" brushRef="#br0" timeOffset="12907">7493 3281,'0'0,"0"20,0 19,20 21,-1-40,-19 19,40 1,-40-40,20 20,-20-20,0 0,20 0,20 0,-21 0,1-20,0 0,0 20,0-20,0 20,-1-39,21 19,20 20,-21-60,1 41,0-21,-1 40,-39-40,0 20,20-19,-20-1,20 0,0-19,0 19,-20-19,40-1,-21-19,21-20,0-40,19 0,-19 0,20 1,-21-1,1 20,0 20,-40 19,20 41,-20 19,0 0,-40 20,-20 0,60 0,0 40,0 19,0 21,0-21,0 20,0-19,0 19,0-19,0-1,0 1,0-1,0 1,0-1,0 1,0-1,0 1,0-21,0 21,0-21,0 1,0 0,0 19,0-19,0-1,0-19,0 0,0 20,0-1,0 1,20-20,-20 0,20 0,0-1,0-19,0 0,19 0,1 0,20-19,-41-21,1 20,40-20,-21-39,1 20,40-41,-21 1,-19 20,59-40,-59 20,-1 39,-19 1,0-40,0 39,0 1,-20-1,0 21,0-1,0 20,0 0,-40 20,20 0,0 0,1 0,-1 0,0 20,20 20,0 0,0 19,0 0,0 1,0 19,0-19,0-1,0 1,0-1,0 1,0-1,0 1,0-1,0 1,0-1,0-19,0-1,0 1,0 0,0-1,0 1,0 20,0-21,0-19,0 20,0-20,0 19,0-19,0 0,20 0,-20-20,20 0,19 0,-39 0,20 0,0 0,0-20,0 20,0-20,19 0,1 0,0-19,-1 19,41-20,-21 1,-19-21,19-19,1 19,-40 1,20-21,-1 41,-19-1,0 0,-20-19,0 39,20-19,0-1,-20 0,0 1,0-1,0 0,0 20,0-19,0 19,0 20,0 20,0 0,0 19,0 1,0 0,0-1,0 21,0-1,0 1,0-1,0 1,0-1,0 1,0-21,0 21,0-21,0 1,0 0,0-20,0 19,0-19,0 0,0 20,20-1,-1-19,-19 0,20-20,-20 0,40 0,-20 0,0 0,-1 0,21 0,-20 0,0 0,20 0,19-20,-19 0,-1 0,1 20,0-39,-20-1,19 0,-19 1,20-1,-40 0,20 1,0-21,0 1,-20-1,19 21,1-1,0-20,-20 1,20 0,0-1,-20 20,0 1,0-1,0 0,0 21,0-21,0 20,0 0,-20-19,0-1,0 0,20 1,-20-1,1 20,19 0,-40 1,20-1,0 20,0-20,0 20,-19-20,19 0,0 20,0 0,0 0,0 0,1 0,19 0,-20 0,0 0,20 0,-20 0,0 0,20 0,-20 0,-19 0,39 40,-40-20,20 0,0 19,20-19,-20 0,20-20,0 20,-19-1,19 1,-20 0,20 0,-20 0,20 0,-20-20,20 39,-20-39,20 20,-20 0,20 0,-19 0,19-1,-20-19,20 40,0-40,-20 20,20 0,0 0,0-1,0 1,0 0,0 0,0-20,0 40,0-40,0 19,0 1,0 0,0 0,0 0,0-1,0 1,0-20,0 40,0-40,0 20,0 0,0-1,0 1,0 0,0-20,0 40,0-40,0 20,0-20,0 19,0 1,0 0,0-20,0 20,0-20,0 20,0 0,0-20,0 19,0 1,0 0,0 0,0 0,0-20,0 39,0-39,0 20,0-20,0 20,0 0,0-20,0 20,0-20,0 20,0-20,0 39,0-39,0 20,0-20,0 20,0-20,20 20,-20-20,20 0,-1 19,1-19,0 0,-20 0,20 0,0 0,0 0,-1 0,1 0,-20 0,20 0,-20 0,20 0,0 0,0 0,0 0,-20 0,39 0,-39-19,20 19,0-20,0 20,-20-20,0 20,20-20,-20 20,19-39,1 19,0-20,0 20,-20 0,20-19,0 19,0 0,-1-20,-19 40,20-39,0 39,-20-20,20-20,-20 40,20-39,0 19,0 0,-1-20,1 1,-20-1,20 0,0-19,-20 19,20 1,0-1,-1 0,-19-19,20 39,-20 0,0 0,0 20,0-20,0 1,0 19,0-20,0 0,0 0,0 0,0-19,0 19,0 0,0 0,0 20,0-20,0 20,0 20,0 0,0 0,0 0,0-1,0 1,0 0,0 40,0-21,0 1,0 0,0 19,0-19,0-1,0 1,0 0,0-21,0 1,0 0,0 20,0-40,0 39,0-19,0-20,0 40,0-20,0 0,0-1,0 21,0-20,0 0,0 19,0-19,0 0,0 0,0 20,0-40,0 19,0-19,0 20,0 0,0-20,0 0,0 20,0-20,0 0,0 0,0 0,0 0,20 0,-20 0,20 0,-20 0,40 0,-20 0,-20 0,19 0,1 0,-20 0,20 0,0 0,0 0,0 0,-20 0,19 0,-19 0,20 0,0 0,0 0,0 0,0 0,0 0,-1 0,1 0,20-20,-20 0,0 0,19 20,1-19,0-1,-1 0,-19 0,0 0,20 20,-20-20,19-19,-19-1,20 0,-20-19,20-1,-21 1,21-1,-20 21,-20-1,20-19,0 19,-20 0,0 1,19-1,1 0,0-19,-20 19,0 20,0-19,0-1,0-19,0 59,0-20,0 20,0 0,-20 20,20-1,-20 1,20 20,0 0,0 19,0 1,0-1,0 1,0-1,0 20,0-19,-19 39,-1-40,-20 21,20-21,20 1,-20-1,1 1,-1 39,20-20,0-19,0-1,0 1,0-21,0-19,0 0,0-60,0-19,0-21,0-19,0-20,0 20,39-20,1 40,-20-20,20 59,-40 20,19 20,1 40,-20-20,20 0,0 19,0-19,0 0,39 0,-39-20,-20 0,40 0,-40 0,20 0,39-20,1-40,39 1,-20-1,40-19,20-20,-79 0,-1 0,-19 39,-20 1,-20-1,20 40,-20 20,-40-19,20 19,0 0,1 0,-1 0,0 0,20 0,-20 0,20 0,0 0,0 19,-20 21,20-20,0 20,0-1,0 1,0 0,0 19,0 1,0-1,0 1,0-1,0 0,0 1,0-20,0-1,0 1,0 0,0-1,0 1,0 19,0-19,-20 0,20-1,0 1,-19 0,19-1,0-19,0-20,0 20,0 0,0-20,19 0,21 0,-20 0,0 0,19 20,21-20,-20 0,-1 0,-19 0,0 0,20-20,-20 0,19 0,21-19,-1 19,-19-40,20 40,-1-59,21 39,-61-19,41-1,-40 1,20-20,-21 39,1 0,0 20,0-19,-20 19,0-20,20 1,0-1,-20 0,20 1,-1-1,-19-19,0 19,0 0,0 20,0 1,0 19,-19 0,-1 0,20 19,0 1,0 20,0 0,0-1,0 21,0-1,0 1,0-1,0 20,0-19,0-1,0 1,0-1,0 1,0-1,0 1,0-20,0-1,0 21,0-21,0 1,0 0,0-1,0 1,0 0,0-40,0 19,0-19,20 0,-1 0,1 0,0-19,40-1,-1-20,1 40,39-59,-20-21,21 21,-21 19,-39-19,-1 39,-19-20,0 1,-20 19,20 0,0-40,-20 21,0 19,20-20,19-39,-39 19,0 1,0 0,0 19,0 0,0 20,0 1,0 19,-20 0,20 19,-19 1,-1 20,20 0,0-1,0 1,0 19,0 1,0-1,0 1,0-1,0 1,0-1,0-19,0 0,0-1,0-19,0 20,0-20,0-1,0 1,0 20,0-20,0-1,20 21,-20-40,39 0,-19 0,0 0,20 0,-1 0,21 0,0 0,-1 0,20-40,1 21,19-21,-20 0,21 21,-21-21,20 0,-39 1,-1 19,1-40,-20 40,-1-19,-19-1,-20 20,0-19,0-1,20 20,0-20,-20 1,0-21,0 21,0-1,0 0,0 1,0 19,0-20,-20 40,20-20,-40 1,21 19,-21-20,20 0,0 20,0 0,0 0,1 0,-1 0,20 20,-20-20,20 20,0-1,-20 1,20 20,-20 19,20 1,0-1,0 21,0-21,0 1,0-1,0-19,0-1,0 1,0 0,0-1,0 1,0 20,0-41,0 1,0 20,0-1,0-19,0 0,0 0,0 20,20-40,-20 19,0 1,20 0,0-20,-20 0,39 0,-39 0,20 0,20 0,-20 0,0 0,19 0,-19 0,20 0,-20-20,39 0,-19 1,0-1,-1-20,1 20,0-19,-20 39,19-20,-39 0,20 20,-20 0,0-20</inkml:trace>
  <inkml:trace contextRef="#ctx0" brushRef="#br0" timeOffset="26750">6818 3439,'0'20,"20"-20,0 0,-1 0,1 0,0 0,-20 0,20 0,-20 0,20 0,-20 0,20 0,0 0,19 0,1 0,19 0,1 0,0 0,-1 0,-59 0,20 0,20 0,-21 0,1 0,20-20,-20 1,-20 19,0-20,0 20</inkml:trace>
  <inkml:trace contextRef="#ctx0" brushRef="#br0" timeOffset="31532">2491 3420,'20'0,"0"-20,19 0,1 0,0 20,-1 0,-19-20,20 1,-20-1,19 0,21 0,-20 20,-1-20,1 0,-20 1,0-1,0 20,-1-40,1 40,20-20,0 0,-20 1,39-1,-39 0,0 0,39-20,-39 40,0-39,0 39,0-20,0 0,-20 20,19-20,1 0,-20 1,20-1,-20 0,0 0,0 0,0 20,0-39,0 39,0-20,0 0,0 0,0 0,0 1,0 19,0-20</inkml:trace>
  <inkml:trace contextRef="#ctx0" brushRef="#br0" timeOffset="35579">4694 3796,'20'0,"0"0,19 0,-19 0,0-19,20 19,19-20,-19 0,-20 0,0 20,19-20,-39 0,0 20,0-19,20-1,-20 0,20-20,0 40,-20-20,0 1,0-1,0-20,20 20,-20 0,20 1,0 19,-20-40,19 40,-19-20,20 20,0-20,-20 20,20-39,-20 39,20-40,-20 40,20-20,19 20,1-39,0 19,-1-20,-19 40,20-20,-20 0,0 20,-20-19,0 19,20-20,19 20,-19-20,0 0,0 0,0 0,0 20,-20-39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98152-5D76-4156-9168-1B18C680F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1824A-D45B-4D19-A022-15E7A9E4A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06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1824A-D45B-4D19-A022-15E7A9E4A0D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1824A-D45B-4D19-A022-15E7A9E4A0D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D1B0-D96D-4A80-B808-6566EFBE43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FF7D-1C75-4821-BE79-A38D85A7F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331F9DC-5CDE-488B-8695-9E3C576B0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0080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«Влияние цвета на восприятие информации»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лого НКСЭ">
            <a:extLst>
              <a:ext uri="{FF2B5EF4-FFF2-40B4-BE49-F238E27FC236}">
                <a16:creationId xmlns:a16="http://schemas.microsoft.com/office/drawing/2014/main" xmlns="" id="{1A3C783F-FEE2-4FF7-B78F-9D6240B8E48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1033264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96EE813-4917-486F-9CF7-9F4E4CE6AE63}"/>
              </a:ext>
            </a:extLst>
          </p:cNvPr>
          <p:cNvSpPr/>
          <p:nvPr/>
        </p:nvSpPr>
        <p:spPr>
          <a:xfrm>
            <a:off x="1547664" y="44007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«Новороссийский колледж строительства и экономики»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(ГАПОУ КК «НКСЭ»)</a:t>
            </a: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0B92EF1-B3CA-4BD7-90DB-A0274580FB5C}"/>
              </a:ext>
            </a:extLst>
          </p:cNvPr>
          <p:cNvSpPr/>
          <p:nvPr/>
        </p:nvSpPr>
        <p:spPr>
          <a:xfrm>
            <a:off x="1043608" y="4498681"/>
            <a:ext cx="5472608" cy="72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Ильичева Татьяна Евгеньевна,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преподаватель информатики ГАПОУ КК «НКСЭ»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27200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rgbClr val="15096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закономерности в визуальной информации</a:t>
            </a:r>
            <a:r>
              <a:rPr lang="ru-RU" b="1" u="sng" dirty="0">
                <a:solidFill>
                  <a:srgbClr val="15096D"/>
                </a:solidFill>
              </a:rPr>
              <a:t/>
            </a:r>
            <a:br>
              <a:rPr lang="ru-RU" b="1" u="sng" dirty="0">
                <a:solidFill>
                  <a:srgbClr val="15096D"/>
                </a:solidFill>
              </a:rPr>
            </a:br>
            <a:endParaRPr lang="ru-RU" alt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856163"/>
            <a:ext cx="8229600" cy="1193800"/>
          </a:xfr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</a:pPr>
            <a:r>
              <a:rPr lang="ru-RU" altLang="ru-RU" sz="10600" dirty="0">
                <a:latin typeface="Monotype Corsiva" panose="03010101010201010101" pitchFamily="66" charset="0"/>
              </a:rPr>
              <a:t> </a:t>
            </a:r>
            <a:r>
              <a:rPr lang="ru-RU" altLang="ru-RU" sz="11400" dirty="0"/>
              <a:t>Внимание</a:t>
            </a:r>
            <a:endParaRPr lang="ru-RU" altLang="ru-RU" sz="80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9487" y="962052"/>
              <a:ext cx="5773737" cy="1349375"/>
            </p14:xfrm>
          </p:contentPart>
        </mc:Choice>
        <mc:Fallback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41847" y="944411"/>
                <a:ext cx="5808297" cy="1383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" name="Рукописный ввод 1"/>
              <p14:cNvContentPartPr/>
              <p14:nvPr/>
            </p14:nvContentPartPr>
            <p14:xfrm>
              <a:off x="1531923" y="3650116"/>
              <a:ext cx="5773737" cy="1349375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14284" y="3632475"/>
                <a:ext cx="5808295" cy="1383937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0221" y="2242162"/>
            <a:ext cx="6072268" cy="15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90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B34E-C67D-4B76-854A-3061BA6F694F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ru-RU" altLang="ru-RU" sz="4400" dirty="0"/>
              <a:t>Влияние цвета на восприятие информации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solidFill>
                  <a:srgbClr val="0000FF"/>
                </a:solidFill>
              </a:rPr>
              <a:t>Цвет оказывает известное действие на чувство зрения, а через него и на душевное настроение</a:t>
            </a:r>
            <a:br>
              <a:rPr lang="ru-RU" altLang="ru-RU" sz="2800" b="1" dirty="0">
                <a:solidFill>
                  <a:srgbClr val="0000FF"/>
                </a:solidFill>
              </a:rPr>
            </a:br>
            <a:endParaRPr lang="ru-RU" altLang="ru-RU" sz="2800" b="1" dirty="0">
              <a:solidFill>
                <a:srgbClr val="0000FF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altLang="ru-RU" i="1" dirty="0" err="1">
                <a:solidFill>
                  <a:srgbClr val="15096D"/>
                </a:solidFill>
              </a:rPr>
              <a:t>В.Гете</a:t>
            </a:r>
            <a:r>
              <a:rPr lang="ru-RU" altLang="ru-RU" dirty="0"/>
              <a:t> 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0382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6977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Влияние цвета на восприятие информации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2917"/>
            <a:ext cx="5570596" cy="589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CA6A-E8F5-44C6-ACA4-8458062EF0D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оказывает влияние на психическое самочувствие</a:t>
            </a:r>
          </a:p>
        </p:txBody>
      </p:sp>
    </p:spTree>
    <p:extLst>
      <p:ext uri="{BB962C8B-B14F-4D97-AF65-F5344CB8AC3E}">
        <p14:creationId xmlns:p14="http://schemas.microsoft.com/office/powerpoint/2010/main" xmlns="" val="14592812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16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59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22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1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222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961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20688"/>
            <a:ext cx="714166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98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900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411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691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713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858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819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69847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16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2"/>
            <a:ext cx="662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sng" strike="noStrike" kern="0" cap="none" spc="0" normalizeH="0" baseline="0" noProof="0" dirty="0">
                <a:ln>
                  <a:noFill/>
                </a:ln>
                <a:solidFill>
                  <a:srgbClr val="15096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Варианты сочетаний цвета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15096D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680" y="1714260"/>
            <a:ext cx="5742704" cy="43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45361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483"/>
            <a:ext cx="5544616" cy="3198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406867"/>
            <a:ext cx="550874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29357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81"/>
            <a:ext cx="5256584" cy="3355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645024"/>
            <a:ext cx="51845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8574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572296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071538" y="357166"/>
            <a:ext cx="7388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получаем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xmlns="" val="256571046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"/>
            <a:ext cx="5400600" cy="3284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424208"/>
            <a:ext cx="565275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06289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5544616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428521"/>
            <a:ext cx="586878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99328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5832648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573016"/>
            <a:ext cx="579677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7414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-5768"/>
            <a:ext cx="5904656" cy="4082840"/>
          </a:xfrm>
          <a:prstGeom prst="rect">
            <a:avLst/>
          </a:prstGeom>
        </p:spPr>
      </p:pic>
      <p:sp>
        <p:nvSpPr>
          <p:cNvPr id="3" name="Пятно 2 2"/>
          <p:cNvSpPr/>
          <p:nvPr/>
        </p:nvSpPr>
        <p:spPr>
          <a:xfrm>
            <a:off x="3779912" y="2996952"/>
            <a:ext cx="4608512" cy="3861048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65199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6789" y="194746"/>
            <a:ext cx="729962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успешные сочетания цветов: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4752528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05064"/>
            <a:ext cx="4968552" cy="2565383"/>
          </a:xfrm>
          <a:prstGeom prst="rect">
            <a:avLst/>
          </a:prstGeom>
        </p:spPr>
      </p:pic>
      <p:sp>
        <p:nvSpPr>
          <p:cNvPr id="6" name="4-конечная звезда 5"/>
          <p:cNvSpPr/>
          <p:nvPr/>
        </p:nvSpPr>
        <p:spPr>
          <a:xfrm>
            <a:off x="6660232" y="1844824"/>
            <a:ext cx="1440160" cy="1440160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79286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"/>
            <a:ext cx="3528392" cy="2420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146308"/>
            <a:ext cx="3510455" cy="2218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509120"/>
            <a:ext cx="3456384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83459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479"/>
            <a:ext cx="3888432" cy="2619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34869"/>
            <a:ext cx="3294431" cy="2362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365104"/>
            <a:ext cx="4104456" cy="2193693"/>
          </a:xfrm>
          <a:prstGeom prst="rect">
            <a:avLst/>
          </a:prstGeom>
        </p:spPr>
      </p:pic>
      <p:sp>
        <p:nvSpPr>
          <p:cNvPr id="6" name="Месяц 5"/>
          <p:cNvSpPr/>
          <p:nvPr/>
        </p:nvSpPr>
        <p:spPr>
          <a:xfrm rot="19840865">
            <a:off x="6588224" y="4997681"/>
            <a:ext cx="1296144" cy="1561116"/>
          </a:xfrm>
          <a:prstGeom prst="mo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58088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719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Цвет в компьютерных технологиях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000108"/>
            <a:ext cx="2492813" cy="216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Картинки по запросу rgb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86124"/>
            <a:ext cx="4695825" cy="268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289249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00755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509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цвета в текстовых документах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555" y="1628800"/>
            <a:ext cx="593706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096167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88640"/>
            <a:ext cx="4932040" cy="2650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068960"/>
            <a:ext cx="5112568" cy="3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98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04664"/>
            <a:ext cx="3773864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484784"/>
            <a:ext cx="3138904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005064"/>
            <a:ext cx="4248472" cy="25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231686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492896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Спасибо за внимание!!!</a:t>
            </a:r>
            <a:endParaRPr lang="ru-RU" sz="4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789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80729"/>
            <a:ext cx="69127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47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4211122"/>
            <a:ext cx="70009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Излучаемый свет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свет, выходящий от источника (Солнца, лампочки, монитора).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Отраженный свет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свет, отразившийся от поверхности объекта.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Излучаемый свет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идущий непосредственно от источника к глазу человека, сохраняет в себе все цвета, из которых он создан. Но этот свет может измениться при отражении объекта. </a:t>
            </a:r>
            <a:endParaRPr lang="ru-RU" dirty="0"/>
          </a:p>
        </p:txBody>
      </p:sp>
      <p:pic>
        <p:nvPicPr>
          <p:cNvPr id="6146" name="Picture 2" descr="Картинки по запросу Как человек видит 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928670"/>
            <a:ext cx="4421304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928670"/>
            <a:ext cx="33762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электромагнитное излучение.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285992"/>
            <a:ext cx="35004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свойство света вызывать определенное зрительное ощущение в соответствии со спектральным составом отражаемого или испускаемого излучения.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0"/>
                </a:gradFill>
                <a:effectLst>
                  <a:outerShdw blurRad="50800" dist="38100" dir="3300000" algn="tl" rotWithShape="0">
                    <a:prstClr val="black">
                      <a:alpha val="81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цвета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4107306" cy="46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/>
              <a:t>    Качественная характеристика цвета:</a:t>
            </a:r>
          </a:p>
          <a:p>
            <a:pPr>
              <a:buNone/>
            </a:pPr>
            <a:endParaRPr lang="ru-RU" b="1" i="1" dirty="0"/>
          </a:p>
          <a:p>
            <a:r>
              <a:rPr lang="ru-RU" b="1" dirty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rPr>
              <a:t>Цветовой тон</a:t>
            </a:r>
          </a:p>
          <a:p>
            <a:r>
              <a:rPr lang="ru-RU" b="1" dirty="0">
                <a:gradFill flip="none" rotWithShape="1">
                  <a:gsLst>
                    <a:gs pos="0">
                      <a:schemeClr val="tx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  <a:tileRect/>
                </a:gradFill>
              </a:rPr>
              <a:t>Яркость</a:t>
            </a:r>
          </a:p>
          <a:p>
            <a:r>
              <a:rPr lang="ru-RU" b="1" dirty="0">
                <a:gradFill flip="none" rotWithShape="1">
                  <a:gsLst>
                    <a:gs pos="0">
                      <a:srgbClr val="C00000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  <a:tileRect/>
                </a:gradFill>
              </a:rPr>
              <a:t>Насыщенность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ms.ash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2736304" cy="492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637698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05273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чтении информация воспринимается лучше, чем «со слуха» 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025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ни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68863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рис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5446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20688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15096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закономерности в визуальной информации</a:t>
            </a:r>
            <a:endParaRPr lang="ru-RU" sz="2800" b="1" u="sng" dirty="0">
              <a:solidFill>
                <a:srgbClr val="150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6750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1888</TotalTime>
  <Words>209</Words>
  <Application>Microsoft Office PowerPoint</Application>
  <PresentationFormat>Экран (4:3)</PresentationFormat>
  <Paragraphs>37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«Влияние цвета на восприятие информации»</vt:lpstr>
      <vt:lpstr>Слайд 2</vt:lpstr>
      <vt:lpstr>Слайд 3</vt:lpstr>
      <vt:lpstr>Слайд 4</vt:lpstr>
      <vt:lpstr>Слайд 5</vt:lpstr>
      <vt:lpstr>Слайд 6</vt:lpstr>
      <vt:lpstr>Свойства цвета</vt:lpstr>
      <vt:lpstr>Слайд 8</vt:lpstr>
      <vt:lpstr>Слайд 9</vt:lpstr>
      <vt:lpstr>Пример закономерности в визуальной информации </vt:lpstr>
      <vt:lpstr>Влияние цвета на восприятие информации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цвета на восприятие информации</dc:title>
  <dc:creator>XTreme.ws</dc:creator>
  <cp:lastModifiedBy>avanesyan</cp:lastModifiedBy>
  <cp:revision>71</cp:revision>
  <dcterms:created xsi:type="dcterms:W3CDTF">2017-01-26T00:22:11Z</dcterms:created>
  <dcterms:modified xsi:type="dcterms:W3CDTF">2020-01-17T06:20:55Z</dcterms:modified>
</cp:coreProperties>
</file>