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6"/>
  </p:notesMasterIdLst>
  <p:sldIdLst>
    <p:sldId id="288" r:id="rId2"/>
    <p:sldId id="258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7" r:id="rId12"/>
    <p:sldId id="286" r:id="rId13"/>
    <p:sldId id="261" r:id="rId14"/>
    <p:sldId id="27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66682E-B2C4-4DE7-BD6A-FDB2FC764885}" type="datetimeFigureOut">
              <a:rPr lang="ru-RU" smtClean="0"/>
              <a:pPr/>
              <a:t>07.02.2020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BA0C6D-A2CE-4D78-8D65-7427BF1AED3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B51489-D12A-46D1-8896-69CC5BE1027A}" type="datetimeFigureOut">
              <a:rPr lang="ru-RU" smtClean="0"/>
              <a:pPr/>
              <a:t>07.02.2020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2E0F282-23B1-4210-BB74-91D23FE1EF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1489-D12A-46D1-8896-69CC5BE1027A}" type="datetimeFigureOut">
              <a:rPr lang="ru-RU" smtClean="0"/>
              <a:pPr/>
              <a:t>07.02.2020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F282-23B1-4210-BB74-91D23FE1EF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1489-D12A-46D1-8896-69CC5BE1027A}" type="datetimeFigureOut">
              <a:rPr lang="ru-RU" smtClean="0"/>
              <a:pPr/>
              <a:t>07.02.2020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F282-23B1-4210-BB74-91D23FE1EF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B51489-D12A-46D1-8896-69CC5BE1027A}" type="datetimeFigureOut">
              <a:rPr lang="ru-RU" smtClean="0"/>
              <a:pPr/>
              <a:t>07.02.2020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2E0F282-23B1-4210-BB74-91D23FE1EFC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B51489-D12A-46D1-8896-69CC5BE1027A}" type="datetimeFigureOut">
              <a:rPr lang="ru-RU" smtClean="0"/>
              <a:pPr/>
              <a:t>07.02.2020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2E0F282-23B1-4210-BB74-91D23FE1EF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1489-D12A-46D1-8896-69CC5BE1027A}" type="datetimeFigureOut">
              <a:rPr lang="ru-RU" smtClean="0"/>
              <a:pPr/>
              <a:t>07.02.2020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F282-23B1-4210-BB74-91D23FE1EFC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1489-D12A-46D1-8896-69CC5BE1027A}" type="datetimeFigureOut">
              <a:rPr lang="ru-RU" smtClean="0"/>
              <a:pPr/>
              <a:t>07.02.2020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F282-23B1-4210-BB74-91D23FE1EFC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B51489-D12A-46D1-8896-69CC5BE1027A}" type="datetimeFigureOut">
              <a:rPr lang="ru-RU" smtClean="0"/>
              <a:pPr/>
              <a:t>07.02.2020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2E0F282-23B1-4210-BB74-91D23FE1EFC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1489-D12A-46D1-8896-69CC5BE1027A}" type="datetimeFigureOut">
              <a:rPr lang="ru-RU" smtClean="0"/>
              <a:pPr/>
              <a:t>07.02.2020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F282-23B1-4210-BB74-91D23FE1EF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B51489-D12A-46D1-8896-69CC5BE1027A}" type="datetimeFigureOut">
              <a:rPr lang="ru-RU" smtClean="0"/>
              <a:pPr/>
              <a:t>07.02.2020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2E0F282-23B1-4210-BB74-91D23FE1EFC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B51489-D12A-46D1-8896-69CC5BE1027A}" type="datetimeFigureOut">
              <a:rPr lang="ru-RU" smtClean="0"/>
              <a:pPr/>
              <a:t>07.02.2020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2E0F282-23B1-4210-BB74-91D23FE1EFC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B51489-D12A-46D1-8896-69CC5BE1027A}" type="datetimeFigureOut">
              <a:rPr lang="ru-RU" smtClean="0"/>
              <a:pPr/>
              <a:t>07.02.2020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2E0F282-23B1-4210-BB74-91D23FE1EFC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4077072"/>
            <a:ext cx="7772400" cy="1199704"/>
          </a:xfrm>
        </p:spPr>
        <p:txBody>
          <a:bodyPr>
            <a:normAutofit/>
          </a:bodyPr>
          <a:lstStyle/>
          <a:p>
            <a:r>
              <a:rPr lang="ru-RU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Преподаватель: </a:t>
            </a:r>
            <a:r>
              <a:rPr lang="ru-RU" sz="22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Белова С.В.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2204864"/>
            <a:ext cx="82089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«Модернизация локальной сети предприятия с помощью оборудования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Cis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20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91879" y="5949280"/>
            <a:ext cx="21826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Новороссийск </a:t>
            </a: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2020</a:t>
            </a: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116632"/>
            <a:ext cx="83529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МИНИСТЕРСТВО ОБРАЗОВАНИЯ, НАУКИ И МОЛОДЕЖНОЙ ПОЛИТИКИ КРАСНОДАРСКОГО КРАЯ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Государственное автономное профессиональное образовательное учреждение Краснодарского края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«Новороссийский колледж строительства и экономики»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(ГАПОУ КК «НКСЭ»)</a:t>
            </a:r>
            <a:endParaRPr lang="ru-RU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467544" y="-171400"/>
            <a:ext cx="8208912" cy="683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Далее произведем настройку и конфигурирование клиентов.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Конфигурируем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aspca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как основной LECS, 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aspcb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как резервный. Модуль LANE в коммутаторе уровня ядра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становится основным сервером LES/BUS для ядра ELAN. В связи с тем, что оба модуля – 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laneca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lanecb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имеют интерфейсы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Dual-PHY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то выбираем активным интерфейсом первый из них (PHY-A). </a:t>
            </a:r>
          </a:p>
          <a:p>
            <a:pPr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представленной конфигурации мы соединяем порт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Ethernet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13/0/0 с портом, находящимся в составе VLAN в качестве второго порта внеполосного управления для испытательных целей. Постольку поскольку мы имеем дело с коммутатором, то ему необходим основной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маршрутизатор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Так как на уровне ядра не используется протокол HSRP, мы будем использовать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Proxy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ARP. Основной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маршрутизатор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будет иметь адрес 131.108.98.171, который принадлежит управляющему интерфейсу коммутатора. Маска подсети будет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255.255.0.0.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179512" y="50141"/>
            <a:ext cx="871296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рисунке  показаны физические подключения основных и резервных соединений ATM от каждого порта модуля LANE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Dual-PHY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 портам коммутаторов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aspca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aspcb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6865" name="Picture 1" descr="image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844824"/>
            <a:ext cx="5049317" cy="47375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269875" algn="l"/>
                <a:tab pos="809625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5841" name="Picture 1" descr="image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132856"/>
            <a:ext cx="5966927" cy="4176464"/>
          </a:xfrm>
          <a:prstGeom prst="rect">
            <a:avLst/>
          </a:prstGeom>
          <a:noFill/>
        </p:spPr>
      </p:pic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179512" y="66982"/>
            <a:ext cx="8712968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269875" algn="l"/>
                <a:tab pos="809625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</a:b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269875" algn="l"/>
                <a:tab pos="8096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рисунке представлена полученная схема сети с распространением VLAN по всему кампусу с функциями многоуровневой коммутации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3672408" cy="576064"/>
          </a:xfrm>
        </p:spPr>
        <p:txBody>
          <a:bodyPr>
            <a:normAutofit fontScale="90000"/>
          </a:bodyPr>
          <a:lstStyle/>
          <a:p>
            <a:pPr lvl="0" indent="457200">
              <a:spcBef>
                <a:spcPts val="1800"/>
              </a:spcBef>
            </a:pPr>
            <a:r>
              <a:rPr lang="ru-RU" sz="27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                        Выводы:</a:t>
            </a:r>
            <a:r>
              <a:rPr lang="ru-RU" sz="4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/>
            </a:r>
            <a:br>
              <a:rPr lang="ru-RU" sz="4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endParaRPr lang="ru-RU" sz="22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95536" y="837292"/>
            <a:ext cx="8568952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Виртуальные сети предлагают следующие преимущества: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контроль широковещательного трафика;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функциональные рабочие группы;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повышенная безопасность.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отличие от традиционных сетей LAN, ограниченных интерфейсами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маршрутизатора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/моста, VLAN может рассматриваться как широковещательный домен с логически настраиваемыми границами;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основным преимуществом технологии VLAN является возможность создания рабочих групп, ориентированных более на функциональные потребности, чем на физическое расположение или тип носителя;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сети VLAN также предлагают дополнительные преимущества безопасности. Пользователи объявленной группы не могут получить доступ к данным другой группы потому, что каждая VLAN это закрытая логически объявленная группа;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VLAN может быть назначена для: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9600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порта;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9600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MAC адресу;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9600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идентификатору пользователя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User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ID;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9600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сетевому адресу.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Технология виртуальных сетей создает гибкую основу для построения крупной сети, соединенной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маршрутизаторами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так как коммутаторы позволяют создавать полностью изолированные сегменты программным путем, не прибегая к физической коммутации.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4680520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Спасибо </a:t>
            </a:r>
            <a:br>
              <a:rPr lang="ru-RU" sz="4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r>
              <a:rPr lang="ru-RU" sz="4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за </a:t>
            </a:r>
            <a:br>
              <a:rPr lang="ru-RU" sz="4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r>
              <a:rPr lang="ru-RU" sz="4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внимание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251520" y="404664"/>
            <a:ext cx="856895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работы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рассмотреть организацию VLAN – как меру для модернизации ЛВС предприятия.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достижения поставленной цели необходимо решить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следующие задачи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рассмотреть основные понятия виртуальной сети;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рассмотреть преимущества виртуальной сети;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рассмотреть способы модернизации ЛВС на основе VLAN.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Объектом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исследования является виртуальная локальная сеть.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Предметом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исследования являются характеристики виртуальной локальной сети.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51520" y="-21867"/>
            <a:ext cx="864096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Многоуровневый подход к проектированию сетей обеспечивает оптимальное использование многоуровневой коммутации, что позволит создать масштабируемую, отказоустойчивую и управляемую сеть.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Независимо от того, по какой топологии построена корпоративная сеть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Ethernet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или ATM – применение многоуровневой модели имеет множество преимуществ. Многоуровневая сеть имеет строгое иерархическое разделение различных компонентов, что обеспечивает значительное упрощение процедур поиска и устранения неисправностей при масштабировании такой сети. На рисунке представлена типичная иерархическая модель сети, объединяющей в себе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маршрутизаторы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концентраторы-повторители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636912"/>
            <a:ext cx="7232299" cy="4093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88640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рисунке показан обновленный вариант сети с распространением VLAN по всему кампусу, предоставляющий преимущества многоуровневой коммутации.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84784"/>
            <a:ext cx="8001415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908720"/>
            <a:ext cx="849694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Независимо от того, используется ли ядро, основанное на коммутации кадров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Ethernet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или на коммутации ячеек ATM, такой подход к проектированию имеет ряд общих преимуществ. Все части модели в значительной степени структурированы, что позволяет облегчить выполнение функций управления и поиска неисправностей. Модульность каждого строительного блока сети обеспечивает хорошие возможности масштабирования при добавлении новых корпусов здания и серверных ферм. «Интеллектуальные» маршрутизирующие протоколы уровня три, такие как OSPF и EIGRP, обеспечивают выполнение функций разделения нагрузки и восстановления после сбоев внутри основных магистралей уровня ядра.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7129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рамках профессионального модуля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ПМ03 «Эксплуатация объектов сетевой инфраструктуры»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изучается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курс развертывания сетей для малого и среднего бизнеса на основе оборудования компании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Cisco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Маршрутизаторы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Cisco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Systems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обладают дополнительными функциями по контролю над широковещательным трафиком, что обеспечивает еще большую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масштабируемость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управляемость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кампусных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сетей. Эти функции заложены в программное обеспечение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Cisco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IOS™, которое функционирует как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маршрутизаторах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так и на многоуровневых коммутаторах компании.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Поэтому для модернизации сети предприятия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предлагается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использовать коммутаторы и маршрутизаторы данного производителя.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8491" y="1988840"/>
            <a:ext cx="8498407" cy="4441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95536" y="188640"/>
            <a:ext cx="84249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рисунке представлена сеть с ядром ATM LANE на основе коммутаторов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Catalyst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5500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251520" y="116632"/>
            <a:ext cx="86679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Рассмотрим модернизацию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сети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базе оборудования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Cisco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Предлагается следующая схема ядра сети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32770" name="Picture 2" descr="image3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764704"/>
            <a:ext cx="4104456" cy="383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431032" y="4653136"/>
            <a:ext cx="871296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59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рисунке  к ядру подключены девять клиентов LEC.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Клиент LEC выполняет роль пограничного элемента, работающего между сетью ATM и станциями некоторой локальной сети. Для каждой ЛС, входящей в АТМ, имеется один LEC.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59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Количество клиентов определяется структурой сети организации, а именно: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15975" algn="l"/>
              </a:tabLst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концентротор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Fast Ethernet Switch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четыре штуки;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159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коммутатор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Gigabit Ethernet Switch,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один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159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рабочая станция для сервера терминалов на базе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Windows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2008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Server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две штуки;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159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компьютеры для программистов и системного администратора, две штуки.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251520" y="84403"/>
            <a:ext cx="8568952" cy="6771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Количество требуемых виртуальных соединений вычисляется по формуле: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6n &lt;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&lt;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(n-1)/2))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где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количество LEC в ядре ATM.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отсутствии трафика каждый LEC имеет шесть виртуальных соединений. Для сети ATM с девятью LEC мы получаем: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54 &lt;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&lt; 90  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определения количества открытых виртуальных соединений можно воспользоваться командой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show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atm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vc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600" b="1" i="1" dirty="0" err="1" smtClean="0">
                <a:latin typeface="Times New Roman" pitchFamily="18" charset="0"/>
                <a:cs typeface="Times New Roman" pitchFamily="18" charset="0"/>
              </a:rPr>
              <a:t>Rwan#show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 err="1" smtClean="0">
                <a:latin typeface="Times New Roman" pitchFamily="18" charset="0"/>
                <a:cs typeface="Times New Roman" pitchFamily="18" charset="0"/>
              </a:rPr>
              <a:t>atm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 err="1" smtClean="0">
                <a:latin typeface="Times New Roman" pitchFamily="18" charset="0"/>
                <a:cs typeface="Times New Roman" pitchFamily="18" charset="0"/>
              </a:rPr>
              <a:t>vc</a:t>
            </a: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AAL / Peak Avg. Burst</a:t>
            </a: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Interface VCD VPI VCI Type Encapsulation Kbps</a:t>
            </a: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Kbps Cells Status</a:t>
            </a: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ATM0/0 1 0 5 PVC AAL5-SAAL 155000 155000 96 ACTIVE</a:t>
            </a: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ATM0/0 2 0 16 PVC AAL5-ILMI 155000 155000 96 ACTIVE</a:t>
            </a: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ATM0/0.2 4 0 33 SVC LANE-LEC 155000 155000 32 ACTIVE</a:t>
            </a: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ATM0/0.2 5 0 34 MSVC LANE-LEC 155000 155000 32 ACTIVE</a:t>
            </a: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ATM0/0.2 6 0 35 SVC LANE-LEC 155000 155000 32 ACTIVE</a:t>
            </a: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ATM0/0.2 7 0 36 MSVC LANE-LEC 155000 155000 32 ACTIVE</a:t>
            </a: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ATM0/0.2 79 0 127 SVC LANE-DATA 155000 155000 32 ACTIVE</a:t>
            </a: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Показанный вывод результатов команды фиксирует шесть виртуальных соединений по умолчанию и одно соединение данных, которое открылось из-за текущей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Telnet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сессии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маршрутизатор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                                                  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143</TotalTime>
  <Words>1006</Words>
  <Application>Microsoft Office PowerPoint</Application>
  <PresentationFormat>Экран (4:3)</PresentationFormat>
  <Paragraphs>74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Calibri</vt:lpstr>
      <vt:lpstr>Century Schoolbook</vt:lpstr>
      <vt:lpstr>Times New Roman</vt:lpstr>
      <vt:lpstr>Verdana</vt:lpstr>
      <vt:lpstr>Wingdings</vt:lpstr>
      <vt:lpstr>Wingdings 2</vt:lpstr>
      <vt:lpstr>Эркер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           Выводы: </vt:lpstr>
      <vt:lpstr>Спасибо  за 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belova</cp:lastModifiedBy>
  <cp:revision>48</cp:revision>
  <dcterms:modified xsi:type="dcterms:W3CDTF">2020-02-07T10:56:15Z</dcterms:modified>
</cp:coreProperties>
</file>