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1" r:id="rId7"/>
    <p:sldId id="265" r:id="rId8"/>
    <p:sldId id="264" r:id="rId9"/>
    <p:sldId id="266" r:id="rId10"/>
    <p:sldId id="262" r:id="rId11"/>
    <p:sldId id="263" r:id="rId12"/>
    <p:sldId id="269" r:id="rId13"/>
    <p:sldId id="272" r:id="rId14"/>
    <p:sldId id="271" r:id="rId15"/>
    <p:sldId id="274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60"/>
  </p:normalViewPr>
  <p:slideViewPr>
    <p:cSldViewPr>
      <p:cViewPr>
        <p:scale>
          <a:sx n="100" d="100"/>
          <a:sy n="100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84390-E33B-4DAA-A133-135B786E3B0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C75EF-BD3D-4648-BC34-FFB74EA9D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2150442.jpg"/>
          <p:cNvPicPr>
            <a:picLocks noChangeAspect="1"/>
          </p:cNvPicPr>
          <p:nvPr/>
        </p:nvPicPr>
        <p:blipFill>
          <a:blip r:embed="rId2" cstate="print"/>
          <a:srcRect l="7808" r="3740" b="89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1844824"/>
            <a:ext cx="34583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истории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8292" y="6309320"/>
            <a:ext cx="30959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Преподаватель  Р.А.Андреева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0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профессиональное автономное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Краснодарского края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«Назначение ООН, НАТО, ЕС и других организаций, направления их деятельности»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специальностей  « Социально – экономических дисциплин»</a:t>
            </a:r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avoslavieMastePrew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730212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Будущий римский император </a:t>
            </a:r>
          </a:p>
          <a:p>
            <a:pPr algn="ctr"/>
            <a:r>
              <a:rPr lang="ru-RU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Веспасиан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во время Иудейской войны 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приказал бросить в воду нескольких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пленных, связанных и не умеющих плавать. 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Какой эксперимент проводил </a:t>
            </a:r>
            <a:r>
              <a:rPr lang="ru-RU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Веспасиан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851920" y="3356992"/>
            <a:ext cx="5292080" cy="3356992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6056" y="4221088"/>
            <a:ext cx="29348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исследовал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свойства воды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Мертвого моря.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Пленные не утонули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76" b="170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339752" y="908720"/>
            <a:ext cx="618438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Начало девятнадцатого века. Англия. Выдающийся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изобретатель Джордж Стефенсон проводит испытания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первого паровоза. Медленно по рельсам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движется локомотив, а перед ним шагает боксер.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именно боксер шел перед паровозом?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635896" y="3501008"/>
            <a:ext cx="4032448" cy="2736304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Чтобы, защитить паровоз от крестьян, собравшихся разнести «чудовище» на куски</a:t>
            </a:r>
            <a:endParaRPr lang="ru-RU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623b515b6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</p:spPr>
      </p:pic>
      <p:sp>
        <p:nvSpPr>
          <p:cNvPr id="4" name="Прямоугольник 3"/>
          <p:cNvSpPr/>
          <p:nvPr/>
        </p:nvSpPr>
        <p:spPr>
          <a:xfrm>
            <a:off x="3779912" y="260648"/>
            <a:ext cx="512594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эпоху Возрождения, как утверждает </a:t>
            </a:r>
          </a:p>
          <a:p>
            <a:pPr algn="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историк Мишель Фуко, </a:t>
            </a:r>
          </a:p>
          <a:p>
            <a:pPr algn="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сумасшедших не помещали в </a:t>
            </a:r>
          </a:p>
          <a:p>
            <a:pPr algn="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психбольницы — в то время </a:t>
            </a:r>
          </a:p>
          <a:p>
            <a:pPr algn="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таких больниц просто не было.</a:t>
            </a:r>
          </a:p>
          <a:p>
            <a:pPr algn="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помещали их на «Корабль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дураков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</a:p>
          <a:p>
            <a:pPr algn="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и отправляли в плавание. </a:t>
            </a:r>
          </a:p>
          <a:p>
            <a:pPr algn="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Зачем?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95536" y="908720"/>
            <a:ext cx="3816424" cy="525658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Считалось, что безумие, вода и море принадлежат к одной и той же стихии изменчивости и непостоянства. Подобное, по преданиям того времени, надо лечить подобным. Поэтому в качестве лечения от безумия предлагались водные путешествия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5e60175ed14ee1a661d7d23bd8f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3" r="2315"/>
          <a:stretch>
            <a:fillRect/>
          </a:stretch>
        </p:blipFill>
        <p:spPr>
          <a:xfrm>
            <a:off x="0" y="0"/>
            <a:ext cx="9144000" cy="687789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5481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В какой библиотеке</a:t>
            </a:r>
          </a:p>
          <a:p>
            <a:pPr algn="ctr"/>
            <a:r>
              <a:rPr lang="ru-RU" sz="3600" dirty="0" smtClean="0"/>
              <a:t> были несгораемые книги?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411760" y="2852936"/>
            <a:ext cx="5760640" cy="35283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библиотеке столицы Ассирии Ниневии были глиняные книги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764704"/>
            <a:ext cx="61543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Каково расстояние между Царьградом и Константинополем?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076056" y="4149080"/>
            <a:ext cx="3744416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Это разные названия одного города</a:t>
            </a:r>
            <a:endParaRPr lang="ru-RU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1-002-Universalnyj-jazyk-mi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40242" y="1052736"/>
            <a:ext cx="58221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войну выиграла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всего одна лошадь?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563888" y="3356992"/>
            <a:ext cx="4968552" cy="295232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221088"/>
            <a:ext cx="4072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/>
              <a:t>Троянский конь один сделал то, что</a:t>
            </a:r>
          </a:p>
          <a:p>
            <a:pPr algn="ctr"/>
            <a:r>
              <a:rPr lang="ru-RU" sz="2000" dirty="0" smtClean="0"/>
              <a:t> в течение долгого времени</a:t>
            </a:r>
          </a:p>
          <a:p>
            <a:pPr algn="ctr"/>
            <a:r>
              <a:rPr lang="ru-RU" sz="2000" dirty="0" smtClean="0"/>
              <a:t> не смогло сделать целое войско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1493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894"/>
            <a:ext cx="9144000" cy="6884894"/>
          </a:xfrm>
        </p:spPr>
      </p:pic>
      <p:sp>
        <p:nvSpPr>
          <p:cNvPr id="5" name="Прямоугольник 4"/>
          <p:cNvSpPr/>
          <p:nvPr/>
        </p:nvSpPr>
        <p:spPr>
          <a:xfrm>
            <a:off x="2732467" y="548680"/>
            <a:ext cx="61113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/>
              <a:t>Когда в Древней Греции </a:t>
            </a:r>
          </a:p>
          <a:p>
            <a:pPr algn="ctr"/>
            <a:r>
              <a:rPr lang="ru-RU" sz="4400" dirty="0" smtClean="0"/>
              <a:t>никто не воевал?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23528" y="3501008"/>
            <a:ext cx="4392488" cy="26642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221088"/>
            <a:ext cx="33518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период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Олимпийских игр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lodec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4768569" cy="1442492"/>
          </a:xfrm>
        </p:spPr>
      </p:pic>
      <p:pic>
        <p:nvPicPr>
          <p:cNvPr id="5" name="Рисунок 4" descr="o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653136"/>
            <a:ext cx="2901305" cy="519448"/>
          </a:xfrm>
          <a:prstGeom prst="rect">
            <a:avLst/>
          </a:prstGeom>
        </p:spPr>
      </p:pic>
      <p:pic>
        <p:nvPicPr>
          <p:cNvPr id="6" name="Рисунок 5" descr="flowers-1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908720"/>
            <a:ext cx="739899" cy="739899"/>
          </a:xfrm>
          <a:prstGeom prst="rect">
            <a:avLst/>
          </a:prstGeom>
        </p:spPr>
      </p:pic>
      <p:pic>
        <p:nvPicPr>
          <p:cNvPr id="7" name="Рисунок 6" descr="43e3627d6e9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780928"/>
            <a:ext cx="878582" cy="991947"/>
          </a:xfrm>
          <a:prstGeom prst="rect">
            <a:avLst/>
          </a:prstGeom>
        </p:spPr>
      </p:pic>
      <p:pic>
        <p:nvPicPr>
          <p:cNvPr id="8" name="Рисунок 7" descr="00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2708920"/>
            <a:ext cx="950590" cy="919926"/>
          </a:xfrm>
          <a:prstGeom prst="rect">
            <a:avLst/>
          </a:prstGeom>
        </p:spPr>
      </p:pic>
      <p:pic>
        <p:nvPicPr>
          <p:cNvPr id="9" name="Рисунок 8" descr="606192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32656"/>
            <a:ext cx="1750690" cy="2098430"/>
          </a:xfrm>
          <a:prstGeom prst="rect">
            <a:avLst/>
          </a:prstGeom>
        </p:spPr>
      </p:pic>
      <p:pic>
        <p:nvPicPr>
          <p:cNvPr id="10" name="Рисунок 9" descr="p112_67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5619750"/>
            <a:ext cx="952500" cy="1238250"/>
          </a:xfrm>
          <a:prstGeom prst="rect">
            <a:avLst/>
          </a:prstGeom>
        </p:spPr>
      </p:pic>
      <p:pic>
        <p:nvPicPr>
          <p:cNvPr id="11" name="Рисунок 10" descr="14225946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4000500"/>
            <a:ext cx="1295400" cy="2857500"/>
          </a:xfrm>
          <a:prstGeom prst="rect">
            <a:avLst/>
          </a:prstGeom>
        </p:spPr>
      </p:pic>
      <p:pic>
        <p:nvPicPr>
          <p:cNvPr id="12" name="Рисунок 11" descr="21500268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51920" y="548680"/>
            <a:ext cx="1648197" cy="150692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23b515b6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</p:spPr>
      </p:pic>
      <p:sp>
        <p:nvSpPr>
          <p:cNvPr id="5" name="Прямоугольник 4"/>
          <p:cNvSpPr/>
          <p:nvPr/>
        </p:nvSpPr>
        <p:spPr>
          <a:xfrm>
            <a:off x="3347864" y="548680"/>
            <a:ext cx="533894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Князь Александр Меньшиков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никогда не читал указов Петра I,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и, тем не менее, выполнял их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своевременно и, даже, опережая его волю.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князь Меньшиков не читал указов царя? 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79512" y="3068960"/>
            <a:ext cx="5040560" cy="316835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429000"/>
            <a:ext cx="3601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Он был неграмотен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1-002-Universalnyj-jazyk-mi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1196752"/>
            <a:ext cx="705238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Героя Отечественной войны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1812 года солдаты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восхищением называли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ОН БОГ РАТИ.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какая фамилия была у этого полководца?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644008" y="4005064"/>
            <a:ext cx="3888432" cy="23042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4653136"/>
            <a:ext cx="29300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Багратион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1493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894"/>
            <a:ext cx="9144000" cy="6884894"/>
          </a:xfrm>
        </p:spPr>
      </p:pic>
      <p:sp>
        <p:nvSpPr>
          <p:cNvPr id="5" name="Прямоугольник 4"/>
          <p:cNvSpPr/>
          <p:nvPr/>
        </p:nvSpPr>
        <p:spPr>
          <a:xfrm>
            <a:off x="3131840" y="548680"/>
            <a:ext cx="531260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Кто был последним 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правителем из царского 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дома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Птоломеев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</a:p>
          <a:p>
            <a:pPr algn="ctr"/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эллиническом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Египте?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23528" y="3501008"/>
            <a:ext cx="4392488" cy="26642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221088"/>
            <a:ext cx="3349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Клеопатра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5e60175ed14ee1a661d7d23bd8f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3" r="2315"/>
          <a:stretch>
            <a:fillRect/>
          </a:stretch>
        </p:blipFill>
        <p:spPr>
          <a:xfrm>
            <a:off x="0" y="0"/>
            <a:ext cx="9144000" cy="687789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124744"/>
            <a:ext cx="62209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каком князе московский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Кремль стал белокаменным?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203848" y="3717032"/>
            <a:ext cx="4968552" cy="266429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 Дмитрии Донском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764704"/>
            <a:ext cx="61543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нас недвижимое имущество — это строения,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движимое — это наличные деньги и ценности.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Подобное разделение было и у древних греков.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Только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недвижущимся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богатством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они считали драгоценные металлы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слитках, золото, медь, железо; а какое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богатство они называли словом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probata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 есть «передвигающееся имущество»?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076056" y="4149080"/>
            <a:ext cx="3744416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Скот</a:t>
            </a:r>
            <a:endParaRPr lang="ru-RU" sz="5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23b515b6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68556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враги-византийцы преподнесли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этому русскому князю отравленную пищу,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догадался, и отказался есть.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После этого, в знак способности к предвидению,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получил свое прозвище.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Какое? </a:t>
            </a:r>
            <a:endParaRPr lang="ru-RU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95536" y="3429000"/>
            <a:ext cx="4392488" cy="252028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Вещий Олег</a:t>
            </a:r>
            <a:endParaRPr lang="ru-RU" sz="3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1-002-Universalnyj-jazyk-mi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839584" y="4365104"/>
            <a:ext cx="714208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Суздальский князь получил свое прозвище,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потому что в двенадцатом веке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 боролся за власть далеко от Суздаля.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же это за прозвище? 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39552" y="764704"/>
            <a:ext cx="4536504" cy="295232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Юрий Долгорукий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1493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26893"/>
            <a:ext cx="9144000" cy="6884894"/>
          </a:xfrm>
        </p:spPr>
      </p:pic>
      <p:sp>
        <p:nvSpPr>
          <p:cNvPr id="5" name="Прямоугольник 4"/>
          <p:cNvSpPr/>
          <p:nvPr/>
        </p:nvSpPr>
        <p:spPr>
          <a:xfrm>
            <a:off x="2771800" y="620688"/>
            <a:ext cx="539865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свидетельству Геродота,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пятом веке до нашей эры тиран </a:t>
            </a:r>
          </a:p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Гестий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использовал для тайных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посланий тела своих рабов.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он это делал?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51520" y="3140968"/>
            <a:ext cx="4896544" cy="3528392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бритую голову раба наносился текст. Когда волосы отрастали, раба отправляли к адресату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9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</TotalTime>
  <Words>390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avanesyan</cp:lastModifiedBy>
  <cp:revision>19</cp:revision>
  <dcterms:created xsi:type="dcterms:W3CDTF">2016-12-12T12:13:39Z</dcterms:created>
  <dcterms:modified xsi:type="dcterms:W3CDTF">2020-02-10T11:31:56Z</dcterms:modified>
</cp:coreProperties>
</file>