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3" r:id="rId2"/>
    <p:sldId id="283" r:id="rId3"/>
    <p:sldId id="287" r:id="rId4"/>
    <p:sldId id="276" r:id="rId5"/>
    <p:sldId id="289" r:id="rId6"/>
    <p:sldId id="292" r:id="rId7"/>
    <p:sldId id="291" r:id="rId8"/>
    <p:sldId id="281" r:id="rId9"/>
    <p:sldId id="285" r:id="rId1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 autoAdjust="0"/>
    <p:restoredTop sz="94660"/>
  </p:normalViewPr>
  <p:slideViewPr>
    <p:cSldViewPr>
      <p:cViewPr varScale="1">
        <p:scale>
          <a:sx n="103" d="100"/>
          <a:sy n="103" d="100"/>
        </p:scale>
        <p:origin x="-3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06CB2-5F45-4AFF-9DD9-3026F8F24CC2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06F03-E8A7-4823-8CA0-95E4DD12D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397619-6FCF-49D5-A7CE-5263564D65C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3C54AB-23A8-4C05-825A-662CD75EA0F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92625-87B8-4318-8218-9E2D992145DE}" type="datetimeFigureOut">
              <a:rPr lang="fr-FR"/>
              <a:pPr>
                <a:defRPr/>
              </a:pPr>
              <a:t>07/02/2020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AECE2-E2B1-4369-A9A5-396A5628CBE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7A7F-11F2-460D-8481-3B3830F269D1}" type="datetimeFigureOut">
              <a:rPr lang="fr-FR"/>
              <a:pPr>
                <a:defRPr/>
              </a:pPr>
              <a:t>07/02/2020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0125F-1758-4AA9-BD04-38845788C01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56093-200B-4808-B330-8A25435B428F}" type="datetimeFigureOut">
              <a:rPr lang="fr-FR"/>
              <a:pPr>
                <a:defRPr/>
              </a:pPr>
              <a:t>07/02/2020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669E7-3C67-4875-BF17-0C67503E024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DA78B-792C-4CA9-9D85-CCF9F06BB250}" type="datetimeFigureOut">
              <a:rPr lang="fr-FR"/>
              <a:pPr>
                <a:defRPr/>
              </a:pPr>
              <a:t>07/02/2020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4775C-5175-4809-A13E-6BC125458C4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9A3D0-A4F3-49AC-81BF-8B4E2F2C07A1}" type="datetimeFigureOut">
              <a:rPr lang="fr-FR"/>
              <a:pPr>
                <a:defRPr/>
              </a:pPr>
              <a:t>07/02/2020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94AC4-1E50-4DBD-8DB6-5424FEF45C9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A54B-9238-42FA-BBFB-D4211F219A14}" type="datetimeFigureOut">
              <a:rPr lang="fr-FR"/>
              <a:pPr>
                <a:defRPr/>
              </a:pPr>
              <a:t>07/02/2020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EC70-C49F-4EDB-8A9D-059A3B2BDBE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BA44-A6D6-4980-A9C9-6AFAE3764DBE}" type="datetimeFigureOut">
              <a:rPr lang="fr-FR"/>
              <a:pPr>
                <a:defRPr/>
              </a:pPr>
              <a:t>07/02/2020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7398-3AB1-4BA4-B322-CB48B3C6F53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BF7B0-A0E3-45DC-9970-B35D5B8423A5}" type="datetimeFigureOut">
              <a:rPr lang="fr-FR"/>
              <a:pPr>
                <a:defRPr/>
              </a:pPr>
              <a:t>07/02/2020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1E83-810B-494E-8962-01448309817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7E81-851F-4EBD-9C01-6DD87B4941A9}" type="datetimeFigureOut">
              <a:rPr lang="fr-FR"/>
              <a:pPr>
                <a:defRPr/>
              </a:pPr>
              <a:t>07/02/2020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61584-6A4D-4180-95D1-2269312DE43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00697-3BA0-43DC-8329-40451B3AF524}" type="datetimeFigureOut">
              <a:rPr lang="fr-FR"/>
              <a:pPr>
                <a:defRPr/>
              </a:pPr>
              <a:t>07/02/2020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70A3-A1E8-4699-A75A-F92AA33AFAE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7FA0D-C4A5-4C38-9E90-D7F163574C5B}" type="datetimeFigureOut">
              <a:rPr lang="fr-FR"/>
              <a:pPr>
                <a:defRPr/>
              </a:pPr>
              <a:t>07/02/2020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312CE-6ABA-40DC-8E70-E674AB688FE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46CFD3-07D9-4B5E-80F0-A520A988F740}" type="datetimeFigureOut">
              <a:rPr lang="fr-FR"/>
              <a:pPr>
                <a:defRPr/>
              </a:pPr>
              <a:t>07/02/2020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988B06-93E7-4CB8-980F-25F64424660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Министерство образования,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науки и молодежной политики Краснодарского края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Краснодарского края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«Новороссийский колледж строительства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экономики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специальности: 38.02.06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«Финансы»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38.02.01 «Экономика и бухгалтерский учет»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Понятие </a:t>
            </a:r>
            <a:r>
              <a:rPr lang="ru-RU" b="1" dirty="0" smtClean="0"/>
              <a:t>банковской системы, ее элементы и </a:t>
            </a:r>
            <a:r>
              <a:rPr lang="ru-RU" b="1" dirty="0" smtClean="0"/>
              <a:t>взаимосвязи</a:t>
            </a:r>
          </a:p>
          <a:p>
            <a:pPr algn="ctr">
              <a:buNone/>
            </a:pPr>
            <a:r>
              <a:rPr lang="ru-RU" sz="2000" b="1" dirty="0" smtClean="0"/>
              <a:t>Разработала: Делиховская Н.В.</a:t>
            </a:r>
            <a:endParaRPr lang="ru-RU" sz="20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188913"/>
            <a:ext cx="8785225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Банковская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система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это совокупность действующих в стране банков, кредитных учреждений и отдельных экономических организаций, выполняющих банковские операции</a:t>
            </a:r>
          </a:p>
        </p:txBody>
      </p:sp>
      <p:pic>
        <p:nvPicPr>
          <p:cNvPr id="3" name="Схема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013" y="1993900"/>
            <a:ext cx="9259888" cy="44497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00" y="188913"/>
            <a:ext cx="5651500" cy="9144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Центральный банк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0"/>
            <a:ext cx="3724275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75125" y="1125538"/>
            <a:ext cx="4968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Принадлежит государству, является главным финансовым учреждением страны</a:t>
            </a:r>
          </a:p>
        </p:txBody>
      </p:sp>
      <p:pic>
        <p:nvPicPr>
          <p:cNvPr id="4" name="Схема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163" y="2792413"/>
            <a:ext cx="9088438" cy="41259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ekonomika/Banki/0007-007-Bankovskaja-sistema-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00042"/>
            <a:ext cx="7572380" cy="5679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7463"/>
            <a:ext cx="7543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Коммерческие банки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388" y="981075"/>
            <a:ext cx="88201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Универсальные банки, занимающиеся непосредственным кредитованием всех субъектов экономики, в том числе предпринимательства</a:t>
            </a:r>
          </a:p>
        </p:txBody>
      </p:sp>
      <p:pic>
        <p:nvPicPr>
          <p:cNvPr id="4" name="Схема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2273300"/>
            <a:ext cx="8796338" cy="40719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50" y="115888"/>
            <a:ext cx="864076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Основные проблемы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российской банковской системы сегодня</a:t>
            </a:r>
          </a:p>
        </p:txBody>
      </p:sp>
      <p:pic>
        <p:nvPicPr>
          <p:cNvPr id="4" name="Схема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1390650"/>
            <a:ext cx="8594725" cy="5070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50" y="115888"/>
            <a:ext cx="864076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Основные проблемы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российской банковской системы сегодня</a:t>
            </a:r>
          </a:p>
        </p:txBody>
      </p:sp>
      <p:pic>
        <p:nvPicPr>
          <p:cNvPr id="4" name="Схема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1408113"/>
            <a:ext cx="8594725" cy="50657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476250"/>
            <a:ext cx="7543800" cy="5048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Банковская система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3" name="Схема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0" y="1377950"/>
            <a:ext cx="7791450" cy="51387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543800" cy="6492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Банковские операции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850" y="836613"/>
            <a:ext cx="32115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Активные операции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32350" y="881063"/>
            <a:ext cx="32988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Пассивные  операции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288" y="3860800"/>
            <a:ext cx="2911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Банковские услуги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8" y="4437063"/>
            <a:ext cx="27892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" y="1112838"/>
            <a:ext cx="3338513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7150" y="1379538"/>
            <a:ext cx="276860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875" y="3051175"/>
            <a:ext cx="412750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Предоставление кредитов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3438" y="2971800"/>
            <a:ext cx="46085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Мобилизация денежных доходов и сбережений и их аккумуляцией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5363" y="4826000"/>
            <a:ext cx="5605462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Осуществление наличных и безналичных платежей, выпуск и хранение ценных бумаг, трастовые (доверительные) операции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13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139</Template>
  <TotalTime>85</TotalTime>
  <Words>120</Words>
  <Application>Microsoft Office PowerPoint</Application>
  <PresentationFormat>Экран (4:3)</PresentationFormat>
  <Paragraphs>24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139</vt:lpstr>
      <vt:lpstr>Министерство образования, науки и молодежной политики Краснодарского края Государственное автономное профессиональное образовательное учреждение Краснодарского края  «Новороссийский колледж строительства и экономики для специальности: 38.02.06 «Финансы» 38.02.01 «Экономика и бухгалтерский учет»</vt:lpstr>
      <vt:lpstr>Слайд 2</vt:lpstr>
      <vt:lpstr>Центральный банк</vt:lpstr>
      <vt:lpstr>Слайд 4</vt:lpstr>
      <vt:lpstr>Коммерческие банки</vt:lpstr>
      <vt:lpstr>Слайд 6</vt:lpstr>
      <vt:lpstr>Слайд 7</vt:lpstr>
      <vt:lpstr>Банковская система</vt:lpstr>
      <vt:lpstr>Банковские операции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delihovskaja</cp:lastModifiedBy>
  <cp:revision>15</cp:revision>
  <dcterms:created xsi:type="dcterms:W3CDTF">2013-02-28T11:27:54Z</dcterms:created>
  <dcterms:modified xsi:type="dcterms:W3CDTF">2020-02-07T08:44:10Z</dcterms:modified>
</cp:coreProperties>
</file>