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11" r:id="rId53"/>
    <p:sldId id="307" r:id="rId54"/>
    <p:sldId id="308" r:id="rId55"/>
    <p:sldId id="309" r:id="rId56"/>
    <p:sldId id="310" r:id="rId57"/>
    <p:sldId id="314" r:id="rId58"/>
    <p:sldId id="312" r:id="rId59"/>
    <p:sldId id="313" r:id="rId60"/>
    <p:sldId id="315" r:id="rId61"/>
    <p:sldId id="316" r:id="rId62"/>
    <p:sldId id="317" r:id="rId6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E5EB0E3-EFCD-408C-B4FB-497BB00B8F3D}">
          <p14:sldIdLst>
            <p14:sldId id="256"/>
            <p14:sldId id="257"/>
            <p14:sldId id="258"/>
          </p14:sldIdLst>
        </p14:section>
        <p14:section name="Этап 1: Установка и настройка TFTP-сервера" id="{62C12F0F-B30E-4D61-990F-F40915C0E243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76"/>
            <p14:sldId id="267"/>
            <p14:sldId id="268"/>
            <p14:sldId id="269"/>
          </p14:sldIdLst>
        </p14:section>
        <p14:section name="Этап 2: Подготовка файлов дистрибутива" id="{01F8B1F7-DAD7-4AF8-B47E-3B2A14F139A1}">
          <p14:sldIdLst>
            <p14:sldId id="270"/>
            <p14:sldId id="271"/>
            <p14:sldId id="272"/>
            <p14:sldId id="273"/>
            <p14:sldId id="274"/>
            <p14:sldId id="275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Раздел без заголовка" id="{11FEA432-5813-4969-A162-61CA9DCC3FFA}">
          <p14:sldIdLst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11"/>
            <p14:sldId id="307"/>
            <p14:sldId id="308"/>
            <p14:sldId id="309"/>
            <p14:sldId id="310"/>
            <p14:sldId id="314"/>
            <p14:sldId id="312"/>
            <p14:sldId id="313"/>
            <p14:sldId id="315"/>
          </p14:sldIdLst>
        </p14:section>
        <p14:section name="Этап 4: Предоставление общего доступа к каталогам" id="{BB39F823-E3BD-4597-8636-8293210990CE}">
          <p14:sldIdLst>
            <p14:sldId id="316"/>
          </p14:sldIdLst>
        </p14:section>
        <p14:section name="Этап 5: Установка операционной системы" id="{02CCE748-2F38-4825-AE9D-461A9B7A24AB}">
          <p14:sldIdLst>
            <p14:sldId id="3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6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6032-E4CA-423D-8298-A09434F75F06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AC6A-90C3-4D93-86F7-9A1049EDF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7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6032-E4CA-423D-8298-A09434F75F06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AC6A-90C3-4D93-86F7-9A1049EDF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6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6032-E4CA-423D-8298-A09434F75F06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AC6A-90C3-4D93-86F7-9A1049EDF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26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6032-E4CA-423D-8298-A09434F75F06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AC6A-90C3-4D93-86F7-9A1049EDFB5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3356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6032-E4CA-423D-8298-A09434F75F06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AC6A-90C3-4D93-86F7-9A1049EDF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691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6032-E4CA-423D-8298-A09434F75F06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AC6A-90C3-4D93-86F7-9A1049EDF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54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6032-E4CA-423D-8298-A09434F75F06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AC6A-90C3-4D93-86F7-9A1049EDF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76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6032-E4CA-423D-8298-A09434F75F06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AC6A-90C3-4D93-86F7-9A1049EDF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906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6032-E4CA-423D-8298-A09434F75F06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AC6A-90C3-4D93-86F7-9A1049EDF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10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6032-E4CA-423D-8298-A09434F75F06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AC6A-90C3-4D93-86F7-9A1049EDF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08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6032-E4CA-423D-8298-A09434F75F06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AC6A-90C3-4D93-86F7-9A1049EDF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3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6032-E4CA-423D-8298-A09434F75F06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AC6A-90C3-4D93-86F7-9A1049EDF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16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6032-E4CA-423D-8298-A09434F75F06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AC6A-90C3-4D93-86F7-9A1049EDF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18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6032-E4CA-423D-8298-A09434F75F06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AC6A-90C3-4D93-86F7-9A1049EDF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86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6032-E4CA-423D-8298-A09434F75F06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AC6A-90C3-4D93-86F7-9A1049EDF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86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6032-E4CA-423D-8298-A09434F75F06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AC6A-90C3-4D93-86F7-9A1049EDF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70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6032-E4CA-423D-8298-A09434F75F06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AC6A-90C3-4D93-86F7-9A1049EDF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22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16032-E4CA-423D-8298-A09434F75F06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3AC6A-90C3-4D93-86F7-9A1049EDF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15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lumpics.ru/7-zip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lumpics.ru/how-enable-display-of-file-extensions-in-windows-10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3933" y="2924789"/>
            <a:ext cx="8144134" cy="13544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УСТАНОВКА WINDOWS 10 ПО СЕТИ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54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774" y="2378439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Переходим к вкладке </a:t>
            </a:r>
            <a:r>
              <a:rPr lang="ru-RU" dirty="0">
                <a:effectLst/>
              </a:rPr>
              <a:t>«DHCP»</a:t>
            </a:r>
            <a:r>
              <a:rPr lang="ru-RU" b="0" dirty="0">
                <a:effectLst/>
              </a:rPr>
              <a:t>. Если в вашей сети уже присутствует такой тип сервера, то от встроенного в утилиту можно отказаться – в имеющемся пропишите значения 66 и 67, которые представляют собой адрес сервера TFTP и путь к каталогу с инсталлятором </a:t>
            </a:r>
            <a:r>
              <a:rPr lang="ru-RU" b="0" dirty="0" err="1">
                <a:effectLst/>
              </a:rPr>
              <a:t>Windows</a:t>
            </a:r>
            <a:r>
              <a:rPr lang="ru-RU" b="0" dirty="0">
                <a:effectLst/>
              </a:rPr>
              <a:t> соответственно. Если же сервера нет, то первым делом обратитесь к блоку </a:t>
            </a:r>
            <a:r>
              <a:rPr lang="ru-RU" dirty="0">
                <a:effectLst/>
              </a:rPr>
              <a:t>«DHCP </a:t>
            </a:r>
            <a:r>
              <a:rPr lang="ru-RU" dirty="0" err="1">
                <a:effectLst/>
              </a:rPr>
              <a:t>Pool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Definition</a:t>
            </a:r>
            <a:r>
              <a:rPr lang="ru-RU" dirty="0">
                <a:effectLst/>
              </a:rPr>
              <a:t>»</a:t>
            </a:r>
            <a:r>
              <a:rPr lang="ru-RU" b="0" dirty="0">
                <a:effectLst/>
              </a:rPr>
              <a:t>: в </a:t>
            </a:r>
            <a:r>
              <a:rPr lang="ru-RU" dirty="0">
                <a:effectLst/>
              </a:rPr>
              <a:t>«IP </a:t>
            </a:r>
            <a:r>
              <a:rPr lang="ru-RU" dirty="0" err="1">
                <a:effectLst/>
              </a:rPr>
              <a:t>pool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start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address</a:t>
            </a:r>
            <a:r>
              <a:rPr lang="ru-RU" dirty="0">
                <a:effectLst/>
              </a:rPr>
              <a:t>»</a:t>
            </a:r>
            <a:r>
              <a:rPr lang="ru-RU" b="0" dirty="0">
                <a:effectLst/>
              </a:rPr>
              <a:t> впишите начальное значение диапазона выдаваемых адресов, а в поле </a:t>
            </a:r>
            <a:r>
              <a:rPr lang="ru-RU" dirty="0">
                <a:effectLst/>
              </a:rPr>
              <a:t>«</a:t>
            </a:r>
            <a:r>
              <a:rPr lang="ru-RU" dirty="0" err="1">
                <a:effectLst/>
              </a:rPr>
              <a:t>Size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of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pool</a:t>
            </a:r>
            <a:r>
              <a:rPr lang="ru-RU" dirty="0">
                <a:effectLst/>
              </a:rPr>
              <a:t>»</a:t>
            </a:r>
            <a:r>
              <a:rPr lang="ru-RU" b="0" dirty="0">
                <a:effectLst/>
              </a:rPr>
              <a:t> количество доступных позиций.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332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24" y="-104932"/>
            <a:ext cx="5242102" cy="7175857"/>
          </a:xfrm>
        </p:spPr>
      </p:pic>
    </p:spTree>
    <p:extLst>
      <p:ext uri="{BB962C8B-B14F-4D97-AF65-F5344CB8AC3E}">
        <p14:creationId xmlns:p14="http://schemas.microsoft.com/office/powerpoint/2010/main" val="1152168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19856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В поле </a:t>
            </a:r>
            <a:r>
              <a:rPr lang="ru-RU" dirty="0">
                <a:effectLst/>
              </a:rPr>
              <a:t>«</a:t>
            </a:r>
            <a:r>
              <a:rPr lang="en-US" dirty="0">
                <a:effectLst/>
              </a:rPr>
              <a:t>Def. router (Opt 3)»</a:t>
            </a:r>
            <a:r>
              <a:rPr lang="en-US" b="0" dirty="0">
                <a:effectLst/>
              </a:rPr>
              <a:t> </a:t>
            </a:r>
            <a:r>
              <a:rPr lang="ru-RU" b="0" dirty="0">
                <a:effectLst/>
              </a:rPr>
              <a:t>впишите </a:t>
            </a:r>
            <a:r>
              <a:rPr lang="en-US" b="0" dirty="0">
                <a:effectLst/>
              </a:rPr>
              <a:t>IP </a:t>
            </a:r>
            <a:r>
              <a:rPr lang="ru-RU" b="0" dirty="0">
                <a:effectLst/>
              </a:rPr>
              <a:t>маршрутизатора, в поля </a:t>
            </a:r>
            <a:r>
              <a:rPr lang="ru-RU" dirty="0">
                <a:effectLst/>
              </a:rPr>
              <a:t>«</a:t>
            </a:r>
            <a:r>
              <a:rPr lang="en-US" dirty="0">
                <a:effectLst/>
              </a:rPr>
              <a:t>Mask (Opt 1)»</a:t>
            </a:r>
            <a:r>
              <a:rPr lang="en-US" b="0" dirty="0">
                <a:effectLst/>
              </a:rPr>
              <a:t> </a:t>
            </a:r>
            <a:r>
              <a:rPr lang="ru-RU" b="0" dirty="0">
                <a:effectLst/>
              </a:rPr>
              <a:t>и </a:t>
            </a:r>
            <a:r>
              <a:rPr lang="ru-RU" dirty="0">
                <a:effectLst/>
              </a:rPr>
              <a:t>«</a:t>
            </a:r>
            <a:r>
              <a:rPr lang="en-US" dirty="0">
                <a:effectLst/>
              </a:rPr>
              <a:t>DNS (Opt 6)»</a:t>
            </a:r>
            <a:r>
              <a:rPr lang="en-US" b="0" dirty="0">
                <a:effectLst/>
              </a:rPr>
              <a:t> – </a:t>
            </a:r>
            <a:r>
              <a:rPr lang="ru-RU" b="0" dirty="0">
                <a:effectLst/>
              </a:rPr>
              <a:t>маску шлюза и адреса </a:t>
            </a:r>
            <a:r>
              <a:rPr lang="en-US" b="0" dirty="0">
                <a:effectLst/>
              </a:rPr>
              <a:t>DNS </a:t>
            </a:r>
            <a:r>
              <a:rPr lang="ru-RU" b="0" dirty="0">
                <a:effectLst/>
              </a:rPr>
              <a:t>соответственно.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88" y="1271041"/>
            <a:ext cx="4158823" cy="5692968"/>
          </a:xfrm>
        </p:spPr>
      </p:pic>
    </p:spTree>
    <p:extLst>
      <p:ext uri="{BB962C8B-B14F-4D97-AF65-F5344CB8AC3E}">
        <p14:creationId xmlns:p14="http://schemas.microsoft.com/office/powerpoint/2010/main" val="3910813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9855"/>
            <a:ext cx="12192000" cy="1326321"/>
          </a:xfrm>
        </p:spPr>
        <p:txBody>
          <a:bodyPr>
            <a:normAutofit/>
          </a:bodyPr>
          <a:lstStyle/>
          <a:p>
            <a:pPr algn="l"/>
            <a:r>
              <a:rPr lang="ru-RU" b="0" dirty="0">
                <a:effectLst/>
              </a:rPr>
              <a:t>Для сохранения введённых параметров нажимайте на кнопку </a:t>
            </a:r>
            <a:r>
              <a:rPr lang="ru-RU" dirty="0">
                <a:effectLst/>
              </a:rPr>
              <a:t>«OK»</a:t>
            </a:r>
            <a:r>
              <a:rPr lang="ru-RU" b="0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9" y="1098014"/>
            <a:ext cx="4207781" cy="5759986"/>
          </a:xfrm>
        </p:spPr>
      </p:pic>
    </p:spTree>
    <p:extLst>
      <p:ext uri="{BB962C8B-B14F-4D97-AF65-F5344CB8AC3E}">
        <p14:creationId xmlns:p14="http://schemas.microsoft.com/office/powerpoint/2010/main" val="1516739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97" y="204866"/>
            <a:ext cx="12042703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Появится предупреждение, что для сохранения потребуется перезапустить программу, снова нажмите </a:t>
            </a:r>
            <a:r>
              <a:rPr lang="ru-RU" dirty="0">
                <a:effectLst/>
              </a:rPr>
              <a:t>«ОК»</a:t>
            </a:r>
            <a:r>
              <a:rPr lang="ru-RU" b="0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81" y="1140651"/>
            <a:ext cx="4282733" cy="5862587"/>
          </a:xfrm>
        </p:spPr>
      </p:pic>
    </p:spTree>
    <p:extLst>
      <p:ext uri="{BB962C8B-B14F-4D97-AF65-F5344CB8AC3E}">
        <p14:creationId xmlns:p14="http://schemas.microsoft.com/office/powerpoint/2010/main" val="3520438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16" y="294806"/>
            <a:ext cx="12072684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Утилита перезапустится, уже корректно настроенная. Также потребуется создать исключение для неё в брандмауэре.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57" y="1621127"/>
            <a:ext cx="4901602" cy="5193752"/>
          </a:xfrm>
        </p:spPr>
      </p:pic>
    </p:spTree>
    <p:extLst>
      <p:ext uri="{BB962C8B-B14F-4D97-AF65-F5344CB8AC3E}">
        <p14:creationId xmlns:p14="http://schemas.microsoft.com/office/powerpoint/2010/main" val="2636865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>
                <a:effectLst/>
              </a:rPr>
              <a:t>Этап 2: Подготовка файлов </a:t>
            </a:r>
            <a:r>
              <a:rPr lang="ru-RU" b="0" dirty="0" smtClean="0">
                <a:effectLst/>
              </a:rPr>
              <a:t>дистрибутива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96064"/>
            <a:ext cx="12192000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effectLst/>
              </a:rPr>
              <a:t>	Подготовка </a:t>
            </a:r>
            <a:r>
              <a:rPr lang="ru-RU" sz="4000" dirty="0">
                <a:effectLst/>
              </a:rPr>
              <a:t>файлов </a:t>
            </a:r>
            <a:r>
              <a:rPr lang="ru-RU" sz="4000" dirty="0" smtClean="0">
                <a:effectLst/>
              </a:rPr>
              <a:t>инсталляции </a:t>
            </a:r>
            <a:r>
              <a:rPr lang="en-US" sz="4000" dirty="0" smtClean="0">
                <a:effectLst/>
              </a:rPr>
              <a:t>WINDOWS</a:t>
            </a:r>
            <a:r>
              <a:rPr lang="ru-RU" sz="4000" dirty="0" smtClean="0">
                <a:effectLst/>
              </a:rPr>
              <a:t> </a:t>
            </a:r>
            <a:r>
              <a:rPr lang="ru-RU" sz="4000" dirty="0">
                <a:effectLst/>
              </a:rPr>
              <a:t>требуется из-за различий в способе установке: в сетевом режиме используется иное окружение.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60508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68" y="2617311"/>
            <a:ext cx="11997732" cy="1326321"/>
          </a:xfrm>
        </p:spPr>
        <p:txBody>
          <a:bodyPr>
            <a:normAutofit fontScale="90000"/>
          </a:bodyPr>
          <a:lstStyle/>
          <a:p>
            <a:pPr algn="l"/>
            <a:r>
              <a:rPr lang="en-US" b="0" dirty="0" smtClean="0">
                <a:effectLst/>
              </a:rPr>
              <a:t>	</a:t>
            </a:r>
            <a:r>
              <a:rPr lang="ru-RU" b="0" dirty="0" smtClean="0">
                <a:effectLst/>
              </a:rPr>
              <a:t>В </a:t>
            </a:r>
            <a:r>
              <a:rPr lang="ru-RU" b="0" dirty="0">
                <a:effectLst/>
              </a:rPr>
              <a:t>корневой папке TFTP-сервера, созданного на предыдущем этапе, создайте новый каталог с именем операционной системы – например, </a:t>
            </a:r>
            <a:r>
              <a:rPr lang="ru-RU" dirty="0">
                <a:effectLst/>
              </a:rPr>
              <a:t>Win10_Setupx64</a:t>
            </a:r>
            <a:r>
              <a:rPr lang="ru-RU" b="0" dirty="0">
                <a:effectLst/>
              </a:rPr>
              <a:t> для «десятки» разрядности x64. В эту папку следует поместить каталог </a:t>
            </a:r>
            <a:r>
              <a:rPr lang="ru-RU" dirty="0" err="1">
                <a:effectLst/>
              </a:rPr>
              <a:t>sources</a:t>
            </a:r>
            <a:r>
              <a:rPr lang="ru-RU" b="0" dirty="0">
                <a:effectLst/>
              </a:rPr>
              <a:t> из соответствующего раздела образа – в нашем примере из папки x64. Для копирования из образа напрямую можно использовать программу </a:t>
            </a:r>
            <a:r>
              <a:rPr lang="ru-RU" b="0" dirty="0">
                <a:effectLst/>
                <a:hlinkClick r:id="rId2"/>
              </a:rPr>
              <a:t>7-Zip</a:t>
            </a:r>
            <a:r>
              <a:rPr lang="ru-RU" b="0" dirty="0">
                <a:effectLst/>
              </a:rPr>
              <a:t>, в которой присутствует нужный функционал.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328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48" y="-123044"/>
            <a:ext cx="9944188" cy="7228382"/>
          </a:xfrm>
        </p:spPr>
      </p:pic>
    </p:spTree>
    <p:extLst>
      <p:ext uri="{BB962C8B-B14F-4D97-AF65-F5344CB8AC3E}">
        <p14:creationId xmlns:p14="http://schemas.microsoft.com/office/powerpoint/2010/main" val="397425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24" y="534650"/>
            <a:ext cx="12192000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 smtClean="0">
                <a:effectLst/>
              </a:rPr>
              <a:t>Если </a:t>
            </a:r>
            <a:r>
              <a:rPr lang="ru-RU" b="0" dirty="0">
                <a:effectLst/>
              </a:rPr>
              <a:t>планируется задействовать и дистрибутив 32-битной версии, создайте отдельный каталог с другим именем в корневой директории TFTP-сервера и поместите в него соответствующую папку </a:t>
            </a:r>
            <a:r>
              <a:rPr lang="ru-RU" dirty="0" err="1">
                <a:effectLst/>
              </a:rPr>
              <a:t>sources</a:t>
            </a:r>
            <a:r>
              <a:rPr lang="ru-RU" b="0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55" y="2050529"/>
            <a:ext cx="6456841" cy="5003160"/>
          </a:xfrm>
        </p:spPr>
      </p:pic>
    </p:spTree>
    <p:extLst>
      <p:ext uri="{BB962C8B-B14F-4D97-AF65-F5344CB8AC3E}">
        <p14:creationId xmlns:p14="http://schemas.microsoft.com/office/powerpoint/2010/main" val="162064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883" y="2336873"/>
            <a:ext cx="11752288" cy="3599316"/>
          </a:xfrm>
        </p:spPr>
        <p:txBody>
          <a:bodyPr>
            <a:no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ОС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в небольшой организации, для упрощения установки её на несколько компьютеров можно использовать методику инсталляции по сети, с которой мы и хотим вас сегодня познакомить.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71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4846"/>
            <a:ext cx="12192000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Теперь следует настроить образ загрузчика, представленный файлом </a:t>
            </a:r>
            <a:r>
              <a:rPr lang="ru-RU" b="0" dirty="0" err="1">
                <a:effectLst/>
              </a:rPr>
              <a:t>boot.wim</a:t>
            </a:r>
            <a:r>
              <a:rPr lang="ru-RU" b="0" dirty="0">
                <a:effectLst/>
              </a:rPr>
              <a:t> в корне каталога </a:t>
            </a:r>
            <a:r>
              <a:rPr lang="ru-RU" b="0" dirty="0" err="1">
                <a:effectLst/>
              </a:rPr>
              <a:t>sources</a:t>
            </a:r>
            <a:r>
              <a:rPr lang="ru-RU" b="0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50" y="1411265"/>
            <a:ext cx="7281300" cy="5642002"/>
          </a:xfrm>
        </p:spPr>
      </p:pic>
    </p:spTree>
    <p:extLst>
      <p:ext uri="{BB962C8B-B14F-4D97-AF65-F5344CB8AC3E}">
        <p14:creationId xmlns:p14="http://schemas.microsoft.com/office/powerpoint/2010/main" val="3182870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097967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en-US" b="0" dirty="0" smtClean="0">
                <a:effectLst/>
              </a:rPr>
              <a:t>	</a:t>
            </a:r>
            <a:r>
              <a:rPr lang="ru-RU" b="0" dirty="0" smtClean="0">
                <a:effectLst/>
              </a:rPr>
              <a:t>Для </a:t>
            </a:r>
            <a:r>
              <a:rPr lang="ru-RU" b="0" dirty="0">
                <a:effectLst/>
              </a:rPr>
              <a:t>этого нам понадобится добавить к нему сетевые драйвера и специальный скрипт для работы с ним. Пак сетевых драйверов проще всего получить с помощью стороннего установщика под названием </a:t>
            </a:r>
            <a:r>
              <a:rPr lang="ru-RU" dirty="0" err="1">
                <a:effectLst/>
              </a:rPr>
              <a:t>Snappy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Driver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Installer</a:t>
            </a:r>
            <a:r>
              <a:rPr lang="ru-RU" b="0" dirty="0" smtClean="0">
                <a:effectLst/>
              </a:rPr>
              <a:t>.</a:t>
            </a: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0" dirty="0" smtClean="0">
                <a:effectLst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355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24" y="769743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en-US" b="0" dirty="0" smtClean="0">
                <a:effectLst/>
              </a:rPr>
              <a:t>	</a:t>
            </a:r>
            <a:r>
              <a:rPr lang="ru-RU" b="0" dirty="0" smtClean="0">
                <a:effectLst/>
              </a:rPr>
              <a:t>Поскольку </a:t>
            </a:r>
            <a:r>
              <a:rPr lang="ru-RU" b="0" dirty="0">
                <a:effectLst/>
              </a:rPr>
              <a:t>программа портативная, устанавливать её на компьютер не нужно – просто распакуйте ресурсы в любое удобное место, и запускайте исполняемый файл </a:t>
            </a:r>
            <a:r>
              <a:rPr lang="ru-RU" dirty="0">
                <a:effectLst/>
              </a:rPr>
              <a:t>SDI_x32</a:t>
            </a:r>
            <a:r>
              <a:rPr lang="ru-RU" b="0" dirty="0">
                <a:effectLst/>
              </a:rPr>
              <a:t> или </a:t>
            </a:r>
            <a:r>
              <a:rPr lang="ru-RU" dirty="0">
                <a:effectLst/>
              </a:rPr>
              <a:t>SDI_x64</a:t>
            </a:r>
            <a:r>
              <a:rPr lang="ru-RU" b="0" dirty="0">
                <a:effectLst/>
              </a:rPr>
              <a:t> (зависит от разрядности текущей операционной системы).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13" y="2530215"/>
            <a:ext cx="5722323" cy="4434010"/>
          </a:xfrm>
        </p:spPr>
      </p:pic>
    </p:spTree>
    <p:extLst>
      <p:ext uri="{BB962C8B-B14F-4D97-AF65-F5344CB8AC3E}">
        <p14:creationId xmlns:p14="http://schemas.microsoft.com/office/powerpoint/2010/main" val="2801714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4708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en-US" b="0" dirty="0" smtClean="0">
                <a:effectLst/>
              </a:rPr>
              <a:t>	</a:t>
            </a:r>
            <a:r>
              <a:rPr lang="ru-RU" b="0" dirty="0" smtClean="0">
                <a:effectLst/>
              </a:rPr>
              <a:t>Кликните </a:t>
            </a:r>
            <a:r>
              <a:rPr lang="ru-RU" b="0" dirty="0">
                <a:effectLst/>
              </a:rPr>
              <a:t>по пункту </a:t>
            </a:r>
            <a:r>
              <a:rPr lang="ru-RU" dirty="0">
                <a:effectLst/>
              </a:rPr>
              <a:t>«Доступны обновления»</a:t>
            </a:r>
            <a:r>
              <a:rPr lang="ru-RU" b="0" dirty="0">
                <a:effectLst/>
              </a:rPr>
              <a:t> – появится окошко выбора загрузки драйверов. Нажмите на кнопку </a:t>
            </a:r>
            <a:r>
              <a:rPr lang="ru-RU" dirty="0">
                <a:effectLst/>
              </a:rPr>
              <a:t>«Только сетевые»</a:t>
            </a:r>
            <a:r>
              <a:rPr lang="ru-RU" b="0" dirty="0">
                <a:effectLst/>
              </a:rPr>
              <a:t> и нажмите кнопку </a:t>
            </a:r>
            <a:r>
              <a:rPr lang="ru-RU" dirty="0">
                <a:effectLst/>
              </a:rPr>
              <a:t>«ОК»</a:t>
            </a:r>
            <a:r>
              <a:rPr lang="ru-RU" b="0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58" y="1771029"/>
            <a:ext cx="6749881" cy="4942382"/>
          </a:xfrm>
        </p:spPr>
      </p:pic>
    </p:spTree>
    <p:extLst>
      <p:ext uri="{BB962C8B-B14F-4D97-AF65-F5344CB8AC3E}">
        <p14:creationId xmlns:p14="http://schemas.microsoft.com/office/powerpoint/2010/main" val="2807880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Дождитесь окончания скачивания, после чего переходите в папку </a:t>
            </a:r>
            <a:r>
              <a:rPr lang="ru-RU" dirty="0" err="1">
                <a:effectLst/>
              </a:rPr>
              <a:t>drivers</a:t>
            </a:r>
            <a:r>
              <a:rPr lang="ru-RU" b="0" dirty="0">
                <a:effectLst/>
              </a:rPr>
              <a:t> в корневом каталоге </a:t>
            </a:r>
            <a:r>
              <a:rPr lang="ru-RU" b="0" dirty="0" err="1">
                <a:effectLst/>
              </a:rPr>
              <a:t>Snappy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Driver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Installer</a:t>
            </a:r>
            <a:r>
              <a:rPr lang="ru-RU" b="0" dirty="0">
                <a:effectLst/>
              </a:rPr>
              <a:t>. Там должны присутствовать несколько архивов с нужными драйверами.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44" y="1936148"/>
            <a:ext cx="6748612" cy="5229242"/>
          </a:xfrm>
        </p:spPr>
      </p:pic>
    </p:spTree>
    <p:extLst>
      <p:ext uri="{BB962C8B-B14F-4D97-AF65-F5344CB8AC3E}">
        <p14:creationId xmlns:p14="http://schemas.microsoft.com/office/powerpoint/2010/main" val="120729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24" y="924394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Рекомендуется отсортировать драйвера по разрядности: устанавливать версии x86 для 64-битной </a:t>
            </a:r>
            <a:r>
              <a:rPr lang="ru-RU" b="0" dirty="0" err="1">
                <a:effectLst/>
              </a:rPr>
              <a:t>Виндовс</a:t>
            </a:r>
            <a:r>
              <a:rPr lang="ru-RU" b="0" dirty="0">
                <a:effectLst/>
              </a:rPr>
              <a:t> нецелесообразно, как и наоборот. Поэтому советуем создать отдельные каталоги для каждого из вариантов, куда раздельно переместите 32- и 64-битные вариации системного ПО.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27" y="2845009"/>
            <a:ext cx="5420796" cy="4200368"/>
          </a:xfrm>
        </p:spPr>
      </p:pic>
    </p:spTree>
    <p:extLst>
      <p:ext uri="{BB962C8B-B14F-4D97-AF65-F5344CB8AC3E}">
        <p14:creationId xmlns:p14="http://schemas.microsoft.com/office/powerpoint/2010/main" val="3110788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54767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Перейдите к корневому каталогу TFTP-сервера и создайте в нём новую папку с именем </a:t>
            </a:r>
            <a:r>
              <a:rPr lang="ru-RU" dirty="0" err="1">
                <a:effectLst/>
              </a:rPr>
              <a:t>Image</a:t>
            </a:r>
            <a:r>
              <a:rPr lang="ru-RU" b="0" dirty="0">
                <a:effectLst/>
              </a:rPr>
              <a:t>. В эту папку следует скопировать файл </a:t>
            </a:r>
            <a:r>
              <a:rPr lang="ru-RU" dirty="0" err="1">
                <a:effectLst/>
              </a:rPr>
              <a:t>boot.wim</a:t>
            </a:r>
            <a:r>
              <a:rPr lang="ru-RU" b="0" dirty="0">
                <a:effectLst/>
              </a:rPr>
              <a:t> из дистрибутива нужной разрядности.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76" y="1681088"/>
            <a:ext cx="7056447" cy="5467772"/>
          </a:xfrm>
        </p:spPr>
      </p:pic>
    </p:spTree>
    <p:extLst>
      <p:ext uri="{BB962C8B-B14F-4D97-AF65-F5344CB8AC3E}">
        <p14:creationId xmlns:p14="http://schemas.microsoft.com/office/powerpoint/2010/main" val="2724771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09600"/>
            <a:ext cx="11267556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Для модификации образов воспользуемся инструментом </a:t>
            </a:r>
            <a:r>
              <a:rPr lang="ru-RU" dirty="0" err="1">
                <a:effectLst/>
              </a:rPr>
              <a:t>PowerShell</a:t>
            </a:r>
            <a:r>
              <a:rPr lang="ru-RU" dirty="0">
                <a:effectLst/>
              </a:rPr>
              <a:t> </a:t>
            </a:r>
            <a:r>
              <a:rPr lang="ru-RU" b="0" dirty="0">
                <a:effectLst/>
              </a:rPr>
              <a:t>— найдите его посредством </a:t>
            </a:r>
            <a:r>
              <a:rPr lang="ru-RU" dirty="0">
                <a:effectLst/>
              </a:rPr>
              <a:t>«Поиска»</a:t>
            </a:r>
            <a:r>
              <a:rPr lang="ru-RU" b="0" dirty="0">
                <a:effectLst/>
              </a:rPr>
              <a:t> и воспользуйтесь пунктом </a:t>
            </a:r>
            <a:r>
              <a:rPr lang="ru-RU" dirty="0">
                <a:effectLst/>
              </a:rPr>
              <a:t>«Запустить от имени администратора»</a:t>
            </a:r>
            <a:r>
              <a:rPr lang="ru-RU" b="0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523" y="2290373"/>
            <a:ext cx="5810511" cy="4824862"/>
          </a:xfrm>
        </p:spPr>
      </p:pic>
    </p:spTree>
    <p:extLst>
      <p:ext uri="{BB962C8B-B14F-4D97-AF65-F5344CB8AC3E}">
        <p14:creationId xmlns:p14="http://schemas.microsoft.com/office/powerpoint/2010/main" val="100022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53390"/>
            <a:ext cx="12192000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Для </a:t>
            </a:r>
            <a:r>
              <a:rPr lang="ru-RU" dirty="0" smtClean="0"/>
              <a:t>примера </a:t>
            </a:r>
            <a:r>
              <a:rPr lang="ru-RU" dirty="0" err="1" smtClean="0"/>
              <a:t>модификаци</a:t>
            </a:r>
            <a:r>
              <a:rPr lang="ru-RU" dirty="0" err="1"/>
              <a:t>Я</a:t>
            </a:r>
            <a:r>
              <a:rPr lang="ru-RU" dirty="0" smtClean="0"/>
              <a:t> </a:t>
            </a:r>
            <a:r>
              <a:rPr lang="ru-RU" dirty="0"/>
              <a:t>64-битного загрузочного образа. После открытия </a:t>
            </a:r>
            <a:r>
              <a:rPr lang="ru-RU" dirty="0" err="1"/>
              <a:t>ПоверШелл</a:t>
            </a:r>
            <a:r>
              <a:rPr lang="ru-RU" dirty="0"/>
              <a:t> введите в него следующую команды: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dism.exe /</a:t>
            </a:r>
            <a:r>
              <a:rPr lang="ru-RU" dirty="0" err="1"/>
              <a:t>get-imageinfo</a:t>
            </a:r>
            <a:r>
              <a:rPr lang="ru-RU" dirty="0"/>
              <a:t> /</a:t>
            </a:r>
            <a:r>
              <a:rPr lang="ru-RU" dirty="0" err="1"/>
              <a:t>imagefile</a:t>
            </a:r>
            <a:r>
              <a:rPr lang="ru-RU" dirty="0"/>
              <a:t>: *адрес папки </a:t>
            </a:r>
            <a:r>
              <a:rPr lang="ru-RU" dirty="0" err="1"/>
              <a:t>Image</a:t>
            </a:r>
            <a:r>
              <a:rPr lang="ru-RU" dirty="0"/>
              <a:t>*\</a:t>
            </a:r>
            <a:r>
              <a:rPr lang="ru-RU" dirty="0" err="1"/>
              <a:t>boot.wim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894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054"/>
            <a:ext cx="11860485" cy="6823648"/>
          </a:xfrm>
        </p:spPr>
      </p:pic>
    </p:spTree>
    <p:extLst>
      <p:ext uri="{BB962C8B-B14F-4D97-AF65-F5344CB8AC3E}">
        <p14:creationId xmlns:p14="http://schemas.microsoft.com/office/powerpoint/2010/main" val="1736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сетевой установки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35921"/>
            <a:ext cx="12192000" cy="3599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инсталляции «десятки» по сети потребуется выполнить несколько действий: установить сервер TFTP посредством стороннего решения, подготовить файлы дистрибутива и настроить сетевой загрузчик, настроить общий доступ к каталогу с файлами дистрибутива, добавить инсталлятор на сервер и непосредственно установить ОС. Пойдём по порядку.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2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Далее введите такой оператор: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en-US" dirty="0"/>
              <a:t>dism.exe /mount-</a:t>
            </a:r>
            <a:r>
              <a:rPr lang="en-US" dirty="0" err="1"/>
              <a:t>wim</a:t>
            </a:r>
            <a:r>
              <a:rPr lang="en-US" dirty="0"/>
              <a:t> /</a:t>
            </a:r>
            <a:r>
              <a:rPr lang="en-US" dirty="0" err="1"/>
              <a:t>wimfile</a:t>
            </a:r>
            <a:r>
              <a:rPr lang="en-US" dirty="0"/>
              <a:t>: *</a:t>
            </a:r>
            <a:r>
              <a:rPr lang="ru-RU" dirty="0"/>
              <a:t>адрес папки </a:t>
            </a:r>
            <a:r>
              <a:rPr lang="en-US" dirty="0"/>
              <a:t>Image*\</a:t>
            </a:r>
            <a:r>
              <a:rPr lang="en-US" dirty="0" err="1"/>
              <a:t>boot.wim</a:t>
            </a:r>
            <a:r>
              <a:rPr lang="en-US" dirty="0"/>
              <a:t> /index:2 /</a:t>
            </a:r>
            <a:r>
              <a:rPr lang="en-US" dirty="0" err="1"/>
              <a:t>mountdir</a:t>
            </a:r>
            <a:r>
              <a:rPr lang="en-US" dirty="0"/>
              <a:t>: *</a:t>
            </a:r>
            <a:r>
              <a:rPr lang="ru-RU" dirty="0"/>
              <a:t>адрес каталога, куда будет смонтирован образ*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94" y="1935921"/>
            <a:ext cx="8678009" cy="4992686"/>
          </a:xfrm>
        </p:spPr>
      </p:pic>
    </p:spTree>
    <p:extLst>
      <p:ext uri="{BB962C8B-B14F-4D97-AF65-F5344CB8AC3E}">
        <p14:creationId xmlns:p14="http://schemas.microsoft.com/office/powerpoint/2010/main" val="2115791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24" y="1717717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Этими командами мы монтируем образ для манипуляций с ним. Теперь перейдите к каталогу с паками сетевых драйверов, скопируйте их адреса и используйте в следующей команде: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dism.exe /</a:t>
            </a:r>
            <a:r>
              <a:rPr lang="ru-RU" dirty="0" err="1"/>
              <a:t>image</a:t>
            </a:r>
            <a:r>
              <a:rPr lang="ru-RU" dirty="0"/>
              <a:t>: *адрес каталога со смонтированным образом* /</a:t>
            </a:r>
            <a:r>
              <a:rPr lang="ru-RU" dirty="0" err="1"/>
              <a:t>Add-Driver</a:t>
            </a:r>
            <a:r>
              <a:rPr lang="ru-RU" dirty="0"/>
              <a:t> /</a:t>
            </a:r>
            <a:r>
              <a:rPr lang="ru-RU" dirty="0" err="1"/>
              <a:t>Driver</a:t>
            </a:r>
            <a:r>
              <a:rPr lang="ru-RU" dirty="0"/>
              <a:t>:*адрес папки с </a:t>
            </a:r>
            <a:r>
              <a:rPr lang="ru-RU" dirty="0" err="1"/>
              <a:t>драйверпаком</a:t>
            </a:r>
            <a:r>
              <a:rPr lang="ru-RU" dirty="0"/>
              <a:t> нужной разрядности* /</a:t>
            </a:r>
            <a:r>
              <a:rPr lang="ru-RU" dirty="0" err="1"/>
              <a:t>Recurse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41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121"/>
            <a:ext cx="12321915" cy="7089121"/>
          </a:xfrm>
        </p:spPr>
      </p:pic>
    </p:spTree>
    <p:extLst>
      <p:ext uri="{BB962C8B-B14F-4D97-AF65-F5344CB8AC3E}">
        <p14:creationId xmlns:p14="http://schemas.microsoft.com/office/powerpoint/2010/main" val="4223076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284157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Не закрывая </a:t>
            </a:r>
            <a:r>
              <a:rPr lang="ru-RU" dirty="0" err="1"/>
              <a:t>PowerShell</a:t>
            </a:r>
            <a:r>
              <a:rPr lang="ru-RU" dirty="0"/>
              <a:t>, переходите к папке, к которой подключен образ – сделать это можно через «Этот компьютер». Затем в любом месте создайте текстовый файл с именем </a:t>
            </a:r>
            <a:r>
              <a:rPr lang="ru-RU" dirty="0" err="1"/>
              <a:t>winpeshl</a:t>
            </a:r>
            <a:r>
              <a:rPr lang="ru-RU" dirty="0"/>
              <a:t>. Откройте его и вставьте следующее содержимое:</a:t>
            </a:r>
            <a:br>
              <a:rPr lang="ru-RU" dirty="0"/>
            </a:br>
            <a:r>
              <a:rPr lang="ru-RU" dirty="0"/>
              <a:t>[</a:t>
            </a:r>
            <a:r>
              <a:rPr lang="ru-RU" dirty="0" err="1"/>
              <a:t>LaunchApps</a:t>
            </a:r>
            <a:r>
              <a:rPr lang="ru-RU" dirty="0"/>
              <a:t>]</a:t>
            </a:r>
            <a:br>
              <a:rPr lang="ru-RU" dirty="0"/>
            </a:br>
            <a:r>
              <a:rPr lang="ru-RU" dirty="0"/>
              <a:t>init.cmd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005" y="2215421"/>
            <a:ext cx="5229990" cy="4863444"/>
          </a:xfrm>
        </p:spPr>
      </p:pic>
    </p:spTree>
    <p:extLst>
      <p:ext uri="{BB962C8B-B14F-4D97-AF65-F5344CB8AC3E}">
        <p14:creationId xmlns:p14="http://schemas.microsoft.com/office/powerpoint/2010/main" val="3996345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4826"/>
            <a:ext cx="12192000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  <a:hlinkClick r:id="rId2"/>
              </a:rPr>
              <a:t>Включите отображение расширений файлов</a:t>
            </a:r>
            <a:r>
              <a:rPr lang="ru-RU" b="0" dirty="0">
                <a:effectLst/>
              </a:rPr>
              <a:t>, если не сделали этого ранее, и смените расширение </a:t>
            </a:r>
            <a:r>
              <a:rPr lang="ru-RU" dirty="0">
                <a:effectLst/>
              </a:rPr>
              <a:t>TXT</a:t>
            </a:r>
            <a:r>
              <a:rPr lang="ru-RU" b="0" dirty="0">
                <a:effectLst/>
              </a:rPr>
              <a:t> на </a:t>
            </a:r>
            <a:r>
              <a:rPr lang="ru-RU" dirty="0">
                <a:effectLst/>
              </a:rPr>
              <a:t>INI</a:t>
            </a:r>
            <a:r>
              <a:rPr lang="ru-RU" b="0" dirty="0">
                <a:effectLst/>
              </a:rPr>
              <a:t> у файла </a:t>
            </a:r>
            <a:r>
              <a:rPr lang="ru-RU" dirty="0" err="1">
                <a:effectLst/>
              </a:rPr>
              <a:t>winpeshl</a:t>
            </a:r>
            <a:r>
              <a:rPr lang="ru-RU" b="0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29" y="1591147"/>
            <a:ext cx="7054541" cy="5470671"/>
          </a:xfrm>
        </p:spPr>
      </p:pic>
    </p:spTree>
    <p:extLst>
      <p:ext uri="{BB962C8B-B14F-4D97-AF65-F5344CB8AC3E}">
        <p14:creationId xmlns:p14="http://schemas.microsoft.com/office/powerpoint/2010/main" val="2453886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9743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Скопируйте этот файл и переходите к каталогу, в который смонтировали образ </a:t>
            </a:r>
            <a:r>
              <a:rPr lang="ru-RU" dirty="0" err="1"/>
              <a:t>boot.wim</a:t>
            </a:r>
            <a:r>
              <a:rPr lang="ru-RU" dirty="0"/>
              <a:t>. Раскройте последовательно директории </a:t>
            </a:r>
            <a:r>
              <a:rPr lang="ru-RU" dirty="0" err="1"/>
              <a:t>Windows</a:t>
            </a:r>
            <a:r>
              <a:rPr lang="ru-RU" dirty="0"/>
              <a:t>/System32 из этого каталога, и вставьте туда полученный документ.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90" y="2096064"/>
            <a:ext cx="6242218" cy="4836857"/>
          </a:xfrm>
        </p:spPr>
      </p:pic>
    </p:spTree>
    <p:extLst>
      <p:ext uri="{BB962C8B-B14F-4D97-AF65-F5344CB8AC3E}">
        <p14:creationId xmlns:p14="http://schemas.microsoft.com/office/powerpoint/2010/main" val="2626784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04866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Создайте ещё один текстовый файл, на этот раз с именем </a:t>
            </a:r>
            <a:r>
              <a:rPr lang="ru-RU" dirty="0" err="1">
                <a:effectLst/>
              </a:rPr>
              <a:t>init</a:t>
            </a:r>
            <a:r>
              <a:rPr lang="ru-RU" b="0" dirty="0">
                <a:effectLst/>
              </a:rPr>
              <a:t>, в который вставьте следующий текст: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61" t="15374" r="36667" b="8806"/>
          <a:stretch/>
        </p:blipFill>
        <p:spPr>
          <a:xfrm>
            <a:off x="3137140" y="1531187"/>
            <a:ext cx="5917719" cy="528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00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17311"/>
            <a:ext cx="12192000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Сохраните изменения, закройте документ, смените его расширение на CMD и также переместите в папку </a:t>
            </a:r>
            <a:r>
              <a:rPr lang="ru-RU" dirty="0" err="1"/>
              <a:t>Windows</a:t>
            </a:r>
            <a:r>
              <a:rPr lang="ru-RU" dirty="0"/>
              <a:t>/</a:t>
            </a:r>
            <a:r>
              <a:rPr lang="ru-RU" dirty="0" err="1"/>
              <a:t>System</a:t>
            </a:r>
            <a:r>
              <a:rPr lang="ru-RU" dirty="0"/>
              <a:t> 32 смонтированного образа.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Закройте все папки, связанные со смонтированным образом, после чего возвращайтесь к </a:t>
            </a:r>
            <a:r>
              <a:rPr lang="ru-RU" dirty="0" err="1"/>
              <a:t>ПоверШелл</a:t>
            </a:r>
            <a:r>
              <a:rPr lang="ru-RU" dirty="0"/>
              <a:t>, где введите команду:</a:t>
            </a:r>
            <a:br>
              <a:rPr lang="ru-RU" dirty="0"/>
            </a:br>
            <a:r>
              <a:rPr lang="ru-RU" dirty="0"/>
              <a:t>dism.exe /</a:t>
            </a:r>
            <a:r>
              <a:rPr lang="ru-RU" dirty="0" err="1"/>
              <a:t>unmount-wim</a:t>
            </a:r>
            <a:r>
              <a:rPr lang="ru-RU" dirty="0"/>
              <a:t> /</a:t>
            </a:r>
            <a:r>
              <a:rPr lang="ru-RU" dirty="0" err="1"/>
              <a:t>mountdir</a:t>
            </a:r>
            <a:r>
              <a:rPr lang="ru-RU" dirty="0"/>
              <a:t>:*адрес каталога со смонтированным образом* /</a:t>
            </a:r>
            <a:r>
              <a:rPr lang="ru-RU" dirty="0" err="1"/>
              <a:t>commit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819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001" y="5121639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Если используется несколько </a:t>
            </a:r>
            <a:r>
              <a:rPr lang="ru-RU" b="0" dirty="0" err="1">
                <a:effectLst/>
              </a:rPr>
              <a:t>boot.wim</a:t>
            </a:r>
            <a:r>
              <a:rPr lang="ru-RU" b="0" dirty="0">
                <a:effectLst/>
              </a:rPr>
              <a:t>, шаги 3-6 потребуется повторить и для них.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12" y="-231220"/>
            <a:ext cx="8782940" cy="5053056"/>
          </a:xfrm>
        </p:spPr>
      </p:pic>
    </p:spTree>
    <p:extLst>
      <p:ext uri="{BB962C8B-B14F-4D97-AF65-F5344CB8AC3E}">
        <p14:creationId xmlns:p14="http://schemas.microsoft.com/office/powerpoint/2010/main" val="1501207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>
                <a:effectLst/>
              </a:rPr>
              <a:t>Этап 3: Установка загрузчика на </a:t>
            </a:r>
            <a:r>
              <a:rPr lang="ru-RU" b="0" dirty="0" smtClean="0">
                <a:effectLst/>
              </a:rPr>
              <a:t>сервер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96064"/>
            <a:ext cx="12192000" cy="3695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effectLst/>
              </a:rPr>
              <a:t>На этом этапе потребуется установить и настроить сетевой загрузчик для установки </a:t>
            </a:r>
            <a:r>
              <a:rPr lang="ru-RU" sz="3600" dirty="0" err="1">
                <a:effectLst/>
              </a:rPr>
              <a:t>Windows</a:t>
            </a:r>
            <a:r>
              <a:rPr lang="ru-RU" sz="3600" dirty="0">
                <a:effectLst/>
              </a:rPr>
              <a:t> 10. Находится он внутри каталога с именем PXE в образе </a:t>
            </a:r>
            <a:r>
              <a:rPr lang="ru-RU" sz="3600" dirty="0" err="1">
                <a:effectLst/>
              </a:rPr>
              <a:t>boot.wim</a:t>
            </a:r>
            <a:r>
              <a:rPr lang="ru-RU" sz="3600" dirty="0">
                <a:effectLst/>
              </a:rPr>
              <a:t>. Получить к нему доступ можно методом монтирования, который описан в предыдущем этапе, или же с помощью того же 7-Зип, им и воспользуемся.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302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160" y="738238"/>
            <a:ext cx="10294182" cy="1080938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1: Установка и настройка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TFTP-сервера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21883"/>
            <a:ext cx="12192000" cy="3599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облегчения процесса сетевой инсталляции десятой версии «окон» следует установить специальный сервер, реализованный в виде стороннего решения, бесплатной утилиты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Tftp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редакциях 32 и 64 бита.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02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Откройте </a:t>
            </a:r>
            <a:r>
              <a:rPr lang="ru-RU" dirty="0" err="1">
                <a:effectLst/>
              </a:rPr>
              <a:t>boot.wim</a:t>
            </a:r>
            <a:r>
              <a:rPr lang="ru-RU" b="0" dirty="0">
                <a:effectLst/>
              </a:rPr>
              <a:t> нужной разрядности с помощью 7-Zip. Перейдите в номерную папку самого большого размера.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455" y="1675775"/>
            <a:ext cx="7554440" cy="5436046"/>
          </a:xfrm>
        </p:spPr>
      </p:pic>
    </p:spTree>
    <p:extLst>
      <p:ext uri="{BB962C8B-B14F-4D97-AF65-F5344CB8AC3E}">
        <p14:creationId xmlns:p14="http://schemas.microsoft.com/office/powerpoint/2010/main" val="3284161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326321"/>
          </a:xfrm>
        </p:spPr>
        <p:txBody>
          <a:bodyPr/>
          <a:lstStyle/>
          <a:p>
            <a:pPr algn="l"/>
            <a:r>
              <a:rPr lang="ru-RU" b="0" dirty="0">
                <a:effectLst/>
              </a:rPr>
              <a:t>Перейдите в каталог </a:t>
            </a:r>
            <a:r>
              <a:rPr lang="en-US" dirty="0">
                <a:effectLst/>
              </a:rPr>
              <a:t>Windows/Boot/PXE</a:t>
            </a:r>
            <a:r>
              <a:rPr lang="en-US" b="0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00" y="821334"/>
            <a:ext cx="8836999" cy="6358953"/>
          </a:xfrm>
        </p:spPr>
      </p:pic>
    </p:spTree>
    <p:extLst>
      <p:ext uri="{BB962C8B-B14F-4D97-AF65-F5344CB8AC3E}">
        <p14:creationId xmlns:p14="http://schemas.microsoft.com/office/powerpoint/2010/main" val="24169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Первым делом найдите файлы </a:t>
            </a:r>
            <a:r>
              <a:rPr lang="ru-RU" dirty="0">
                <a:effectLst/>
              </a:rPr>
              <a:t>pxeboot.n12</a:t>
            </a:r>
            <a:r>
              <a:rPr lang="ru-RU" b="0" dirty="0">
                <a:effectLst/>
              </a:rPr>
              <a:t> и </a:t>
            </a:r>
            <a:r>
              <a:rPr lang="ru-RU" dirty="0">
                <a:effectLst/>
              </a:rPr>
              <a:t>bootmgr.exe</a:t>
            </a:r>
            <a:r>
              <a:rPr lang="ru-RU" b="0" dirty="0">
                <a:effectLst/>
              </a:rPr>
              <a:t>, скопируйте их в корневой каталог сервера TFTP.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73" y="1004033"/>
            <a:ext cx="7874054" cy="6101305"/>
          </a:xfrm>
        </p:spPr>
      </p:pic>
    </p:spTree>
    <p:extLst>
      <p:ext uri="{BB962C8B-B14F-4D97-AF65-F5344CB8AC3E}">
        <p14:creationId xmlns:p14="http://schemas.microsoft.com/office/powerpoint/2010/main" val="1417181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6321"/>
          </a:xfrm>
        </p:spPr>
        <p:txBody>
          <a:bodyPr/>
          <a:lstStyle/>
          <a:p>
            <a:pPr algn="l"/>
            <a:r>
              <a:rPr lang="ru-RU" b="0" dirty="0">
                <a:effectLst/>
              </a:rPr>
              <a:t>Далее в этом же каталоге создайте новую папку с именем </a:t>
            </a:r>
            <a:r>
              <a:rPr lang="ru-RU" b="0" dirty="0" err="1">
                <a:effectLst/>
              </a:rPr>
              <a:t>Boot</a:t>
            </a:r>
            <a:r>
              <a:rPr lang="ru-RU" b="0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56" y="956247"/>
            <a:ext cx="7877686" cy="6104119"/>
          </a:xfrm>
        </p:spPr>
      </p:pic>
    </p:spTree>
    <p:extLst>
      <p:ext uri="{BB962C8B-B14F-4D97-AF65-F5344CB8AC3E}">
        <p14:creationId xmlns:p14="http://schemas.microsoft.com/office/powerpoint/2010/main" val="33142113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24" y="769743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Теперь возвращайтесь к открытому 7-Зип, в котором перейдите в корень образа </a:t>
            </a:r>
            <a:r>
              <a:rPr lang="ru-RU" b="0" dirty="0" err="1">
                <a:effectLst/>
              </a:rPr>
              <a:t>boot.wim</a:t>
            </a:r>
            <a:r>
              <a:rPr lang="ru-RU" b="0" dirty="0">
                <a:effectLst/>
              </a:rPr>
              <a:t>. Откройте каталоги по адресу </a:t>
            </a:r>
            <a:r>
              <a:rPr lang="ru-RU" dirty="0" err="1">
                <a:effectLst/>
              </a:rPr>
              <a:t>Boot</a:t>
            </a:r>
            <a:r>
              <a:rPr lang="ru-RU" dirty="0">
                <a:effectLst/>
              </a:rPr>
              <a:t>\DVD\PCAT</a:t>
            </a:r>
            <a:r>
              <a:rPr lang="ru-RU" b="0" dirty="0">
                <a:effectLst/>
              </a:rPr>
              <a:t> – скопируйте оттуда файлы </a:t>
            </a:r>
            <a:r>
              <a:rPr lang="ru-RU" dirty="0">
                <a:effectLst/>
              </a:rPr>
              <a:t>BCD</a:t>
            </a:r>
            <a:r>
              <a:rPr lang="ru-RU" b="0" dirty="0">
                <a:effectLst/>
              </a:rPr>
              <a:t>, </a:t>
            </a:r>
            <a:r>
              <a:rPr lang="ru-RU" dirty="0" err="1">
                <a:effectLst/>
              </a:rPr>
              <a:t>boot.sdi</a:t>
            </a:r>
            <a:r>
              <a:rPr lang="ru-RU" b="0" dirty="0">
                <a:effectLst/>
              </a:rPr>
              <a:t>, а также папку </a:t>
            </a:r>
            <a:r>
              <a:rPr lang="ru-RU" dirty="0" err="1">
                <a:effectLst/>
              </a:rPr>
              <a:t>ru_RU</a:t>
            </a:r>
            <a:r>
              <a:rPr lang="ru-RU" b="0" dirty="0">
                <a:effectLst/>
              </a:rPr>
              <a:t>, которые вставьте в папку </a:t>
            </a:r>
            <a:r>
              <a:rPr lang="ru-RU" dirty="0" err="1">
                <a:effectLst/>
              </a:rPr>
              <a:t>Boot</a:t>
            </a:r>
            <a:r>
              <a:rPr lang="ru-RU" b="0" dirty="0">
                <a:effectLst/>
              </a:rPr>
              <a:t>, созданную ранее.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80" y="2096064"/>
            <a:ext cx="6857983" cy="4934887"/>
          </a:xfrm>
        </p:spPr>
      </p:pic>
    </p:spTree>
    <p:extLst>
      <p:ext uri="{BB962C8B-B14F-4D97-AF65-F5344CB8AC3E}">
        <p14:creationId xmlns:p14="http://schemas.microsoft.com/office/powerpoint/2010/main" val="16830722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Также потребуется скопировать каталог </a:t>
            </a:r>
            <a:r>
              <a:rPr lang="ru-RU" dirty="0" err="1">
                <a:effectLst/>
              </a:rPr>
              <a:t>Fonts</a:t>
            </a:r>
            <a:r>
              <a:rPr lang="ru-RU" b="0" dirty="0">
                <a:effectLst/>
              </a:rPr>
              <a:t> и файл </a:t>
            </a:r>
            <a:r>
              <a:rPr lang="ru-RU" dirty="0">
                <a:effectLst/>
              </a:rPr>
              <a:t>memtest.exe</a:t>
            </a:r>
            <a:r>
              <a:rPr lang="ru-RU" b="0" dirty="0">
                <a:effectLst/>
              </a:rPr>
              <a:t>. Точное их местоположение зависит от конкретного образа системы, но чаще всего они располагаются по адресу </a:t>
            </a:r>
            <a:r>
              <a:rPr lang="ru-RU" dirty="0" err="1">
                <a:effectLst/>
              </a:rPr>
              <a:t>boot.wim</a:t>
            </a:r>
            <a:r>
              <a:rPr lang="ru-RU" dirty="0">
                <a:effectLst/>
              </a:rPr>
              <a:t>\2\</a:t>
            </a:r>
            <a:r>
              <a:rPr lang="ru-RU" dirty="0" err="1">
                <a:effectLst/>
              </a:rPr>
              <a:t>Windows</a:t>
            </a:r>
            <a:r>
              <a:rPr lang="ru-RU" dirty="0">
                <a:effectLst/>
              </a:rPr>
              <a:t>\PCAT</a:t>
            </a:r>
            <a:r>
              <a:rPr lang="ru-RU" b="0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03" y="2185442"/>
            <a:ext cx="6732992" cy="4844946"/>
          </a:xfrm>
        </p:spPr>
      </p:pic>
    </p:spTree>
    <p:extLst>
      <p:ext uri="{BB962C8B-B14F-4D97-AF65-F5344CB8AC3E}">
        <p14:creationId xmlns:p14="http://schemas.microsoft.com/office/powerpoint/2010/main" val="39948558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96064"/>
            <a:ext cx="12192000" cy="3695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effectLst/>
              </a:rPr>
              <a:t>Обычным копированием файлов, увы, всё не заканчивается: нужно ещё настроить BCD, который представляет собой конфигурационный файл загрузчика </a:t>
            </a:r>
            <a:r>
              <a:rPr lang="ru-RU" sz="3600" dirty="0" err="1">
                <a:effectLst/>
              </a:rPr>
              <a:t>Виндовс</a:t>
            </a:r>
            <a:r>
              <a:rPr lang="ru-RU" sz="3600" dirty="0">
                <a:effectLst/>
              </a:rPr>
              <a:t>. Сделать это можно посредством специальной утилиты BOOTICE.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19642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84748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Утилита портативная, поэтому по окончании загрузки просто запускайте исполняемый файл, соответствующий разрядности рабочей ОС исходной машины.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37" y="1711069"/>
            <a:ext cx="6936526" cy="5374850"/>
          </a:xfrm>
        </p:spPr>
      </p:pic>
    </p:spTree>
    <p:extLst>
      <p:ext uri="{BB962C8B-B14F-4D97-AF65-F5344CB8AC3E}">
        <p14:creationId xmlns:p14="http://schemas.microsoft.com/office/powerpoint/2010/main" val="36375764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326321"/>
          </a:xfrm>
        </p:spPr>
        <p:txBody>
          <a:bodyPr/>
          <a:lstStyle/>
          <a:p>
            <a:pPr algn="l"/>
            <a:r>
              <a:rPr lang="ru-RU" b="0" dirty="0">
                <a:effectLst/>
              </a:rPr>
              <a:t>Переходите к закладке </a:t>
            </a:r>
            <a:r>
              <a:rPr lang="ru-RU" dirty="0">
                <a:effectLst/>
              </a:rPr>
              <a:t>«BCD»</a:t>
            </a:r>
            <a:r>
              <a:rPr lang="ru-RU" b="0" dirty="0">
                <a:effectLst/>
              </a:rPr>
              <a:t> и отметьте опцию </a:t>
            </a:r>
            <a:r>
              <a:rPr lang="ru-RU" dirty="0">
                <a:effectLst/>
              </a:rPr>
              <a:t>«</a:t>
            </a:r>
            <a:r>
              <a:rPr lang="ru-RU" dirty="0" err="1">
                <a:effectLst/>
              </a:rPr>
              <a:t>Other</a:t>
            </a:r>
            <a:r>
              <a:rPr lang="ru-RU" dirty="0">
                <a:effectLst/>
              </a:rPr>
              <a:t> BCD </a:t>
            </a:r>
            <a:r>
              <a:rPr lang="ru-RU" dirty="0" err="1">
                <a:effectLst/>
              </a:rPr>
              <a:t>file</a:t>
            </a:r>
            <a:r>
              <a:rPr lang="ru-RU" dirty="0">
                <a:effectLst/>
              </a:rPr>
              <a:t>»</a:t>
            </a:r>
            <a:r>
              <a:rPr lang="ru-RU" b="0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36" y="829298"/>
            <a:ext cx="8292527" cy="6223741"/>
          </a:xfrm>
        </p:spPr>
      </p:pic>
    </p:spTree>
    <p:extLst>
      <p:ext uri="{BB962C8B-B14F-4D97-AF65-F5344CB8AC3E}">
        <p14:creationId xmlns:p14="http://schemas.microsoft.com/office/powerpoint/2010/main" val="2831787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Откроется окно </a:t>
            </a:r>
            <a:r>
              <a:rPr lang="ru-RU" dirty="0">
                <a:effectLst/>
              </a:rPr>
              <a:t>«Проводника»</a:t>
            </a:r>
            <a:r>
              <a:rPr lang="ru-RU" b="0" dirty="0">
                <a:effectLst/>
              </a:rPr>
              <a:t>, в котором нужно указать файл, расположенный по адресу </a:t>
            </a:r>
            <a:r>
              <a:rPr lang="ru-RU" dirty="0">
                <a:effectLst/>
              </a:rPr>
              <a:t>*корневой каталог TFTP*/</a:t>
            </a:r>
            <a:r>
              <a:rPr lang="ru-RU" dirty="0" err="1">
                <a:effectLst/>
              </a:rPr>
              <a:t>Boot</a:t>
            </a:r>
            <a:r>
              <a:rPr lang="ru-RU" b="0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08" y="1326321"/>
            <a:ext cx="9776581" cy="5778831"/>
          </a:xfrm>
        </p:spPr>
      </p:pic>
    </p:spTree>
    <p:extLst>
      <p:ext uri="{BB962C8B-B14F-4D97-AF65-F5344CB8AC3E}">
        <p14:creationId xmlns:p14="http://schemas.microsoft.com/office/powerpoint/2010/main" val="1423814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763" y="483405"/>
            <a:ext cx="12192000" cy="1080938"/>
          </a:xfrm>
        </p:spPr>
        <p:txBody>
          <a:bodyPr>
            <a:noAutofit/>
          </a:bodyPr>
          <a:lstStyle/>
          <a:p>
            <a:pPr algn="l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Запускайте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Tftp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 главном окне программы нажмите на кнопку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Settings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07" y="1564343"/>
            <a:ext cx="6230660" cy="5450117"/>
          </a:xfrm>
        </p:spPr>
      </p:pic>
    </p:spTree>
    <p:extLst>
      <p:ext uri="{BB962C8B-B14F-4D97-AF65-F5344CB8AC3E}">
        <p14:creationId xmlns:p14="http://schemas.microsoft.com/office/powerpoint/2010/main" val="30662722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326321"/>
          </a:xfrm>
        </p:spPr>
        <p:txBody>
          <a:bodyPr/>
          <a:lstStyle/>
          <a:p>
            <a:pPr algn="l"/>
            <a:r>
              <a:rPr lang="ru-RU" b="0" dirty="0">
                <a:effectLst/>
              </a:rPr>
              <a:t>Кликните по кнопке </a:t>
            </a:r>
            <a:r>
              <a:rPr lang="ru-RU" dirty="0">
                <a:effectLst/>
              </a:rPr>
              <a:t>«</a:t>
            </a:r>
            <a:r>
              <a:rPr lang="ru-RU" dirty="0" err="1">
                <a:effectLst/>
              </a:rPr>
              <a:t>Easy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Mode</a:t>
            </a:r>
            <a:r>
              <a:rPr lang="ru-RU" dirty="0">
                <a:effectLst/>
              </a:rPr>
              <a:t>»</a:t>
            </a:r>
            <a:r>
              <a:rPr lang="ru-RU" b="0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64" y="438308"/>
            <a:ext cx="9045471" cy="6788844"/>
          </a:xfrm>
        </p:spPr>
      </p:pic>
    </p:spTree>
    <p:extLst>
      <p:ext uri="{BB962C8B-B14F-4D97-AF65-F5344CB8AC3E}">
        <p14:creationId xmlns:p14="http://schemas.microsoft.com/office/powerpoint/2010/main" val="41656295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Запустится интерфейс упрощённой настройки BCD. Первым делом обратитесь к блоку «</a:t>
            </a:r>
            <a:r>
              <a:rPr lang="ru-RU" dirty="0" err="1"/>
              <a:t>Global</a:t>
            </a:r>
            <a:r>
              <a:rPr lang="ru-RU" dirty="0"/>
              <a:t> </a:t>
            </a:r>
            <a:r>
              <a:rPr lang="ru-RU" dirty="0" err="1"/>
              <a:t>Settings</a:t>
            </a:r>
            <a:r>
              <a:rPr lang="ru-RU" dirty="0"/>
              <a:t>». Отключите таймаут – вместо 30 впишите 0 в соответствующее поле, и снимите галочку с одноимённого пункта.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73" y="2200431"/>
            <a:ext cx="5289251" cy="4799975"/>
          </a:xfrm>
        </p:spPr>
      </p:pic>
    </p:spTree>
    <p:extLst>
      <p:ext uri="{BB962C8B-B14F-4D97-AF65-F5344CB8AC3E}">
        <p14:creationId xmlns:p14="http://schemas.microsoft.com/office/powerpoint/2010/main" val="23410487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09797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Далее в списке </a:t>
            </a:r>
            <a:r>
              <a:rPr lang="ru-RU" dirty="0">
                <a:effectLst/>
              </a:rPr>
              <a:t>«</a:t>
            </a:r>
            <a:r>
              <a:rPr lang="en-US" dirty="0">
                <a:effectLst/>
              </a:rPr>
              <a:t>Boot language»</a:t>
            </a:r>
            <a:r>
              <a:rPr lang="en-US" b="0" dirty="0">
                <a:effectLst/>
              </a:rPr>
              <a:t> </a:t>
            </a:r>
            <a:r>
              <a:rPr lang="ru-RU" b="0" dirty="0">
                <a:effectLst/>
              </a:rPr>
              <a:t>установите </a:t>
            </a:r>
            <a:r>
              <a:rPr lang="ru-RU" dirty="0">
                <a:effectLst/>
              </a:rPr>
              <a:t>«</a:t>
            </a:r>
            <a:r>
              <a:rPr lang="en-US" dirty="0" err="1">
                <a:effectLst/>
              </a:rPr>
              <a:t>ru_RU</a:t>
            </a:r>
            <a:r>
              <a:rPr lang="en-US" dirty="0">
                <a:effectLst/>
              </a:rPr>
              <a:t>»</a:t>
            </a:r>
            <a:r>
              <a:rPr lang="en-US" b="0" dirty="0">
                <a:effectLst/>
              </a:rPr>
              <a:t> </a:t>
            </a:r>
            <a:r>
              <a:rPr lang="ru-RU" b="0" dirty="0">
                <a:effectLst/>
              </a:rPr>
              <a:t>и отметьте пункты </a:t>
            </a:r>
            <a:r>
              <a:rPr lang="ru-RU" dirty="0">
                <a:effectLst/>
              </a:rPr>
              <a:t>«</a:t>
            </a:r>
            <a:r>
              <a:rPr lang="en-US" dirty="0">
                <a:effectLst/>
              </a:rPr>
              <a:t>Display boot menu»</a:t>
            </a:r>
            <a:r>
              <a:rPr lang="en-US" b="0" dirty="0">
                <a:effectLst/>
              </a:rPr>
              <a:t> </a:t>
            </a:r>
            <a:r>
              <a:rPr lang="ru-RU" b="0" dirty="0">
                <a:effectLst/>
              </a:rPr>
              <a:t>и </a:t>
            </a:r>
            <a:r>
              <a:rPr lang="ru-RU" dirty="0">
                <a:effectLst/>
              </a:rPr>
              <a:t>«</a:t>
            </a:r>
            <a:r>
              <a:rPr lang="en-US" dirty="0">
                <a:effectLst/>
              </a:rPr>
              <a:t>No integrity checks»</a:t>
            </a:r>
            <a:r>
              <a:rPr lang="en-US" b="0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12" y="1306333"/>
            <a:ext cx="6224975" cy="5658165"/>
          </a:xfrm>
        </p:spPr>
      </p:pic>
    </p:spTree>
    <p:extLst>
      <p:ext uri="{BB962C8B-B14F-4D97-AF65-F5344CB8AC3E}">
        <p14:creationId xmlns:p14="http://schemas.microsoft.com/office/powerpoint/2010/main" val="8192346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24" y="234845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Далее переходите к секции </a:t>
            </a:r>
            <a:r>
              <a:rPr lang="ru-RU" dirty="0">
                <a:effectLst/>
              </a:rPr>
              <a:t>«</a:t>
            </a:r>
            <a:r>
              <a:rPr lang="ru-RU" dirty="0" err="1">
                <a:effectLst/>
              </a:rPr>
              <a:t>Options</a:t>
            </a:r>
            <a:r>
              <a:rPr lang="ru-RU" dirty="0">
                <a:effectLst/>
              </a:rPr>
              <a:t>»</a:t>
            </a:r>
            <a:r>
              <a:rPr lang="ru-RU" b="0" dirty="0">
                <a:effectLst/>
              </a:rPr>
              <a:t>. В поле </a:t>
            </a:r>
            <a:r>
              <a:rPr lang="ru-RU" dirty="0">
                <a:effectLst/>
              </a:rPr>
              <a:t>«OS </a:t>
            </a:r>
            <a:r>
              <a:rPr lang="ru-RU" dirty="0" err="1">
                <a:effectLst/>
              </a:rPr>
              <a:t>Title</a:t>
            </a:r>
            <a:r>
              <a:rPr lang="ru-RU" dirty="0">
                <a:effectLst/>
              </a:rPr>
              <a:t>»</a:t>
            </a:r>
            <a:r>
              <a:rPr lang="ru-RU" b="0" dirty="0">
                <a:effectLst/>
              </a:rPr>
              <a:t> напишите </a:t>
            </a:r>
            <a:r>
              <a:rPr lang="ru-RU" dirty="0">
                <a:effectLst/>
              </a:rPr>
              <a:t>«</a:t>
            </a:r>
            <a:r>
              <a:rPr lang="ru-RU" dirty="0" err="1">
                <a:effectLst/>
              </a:rPr>
              <a:t>Windows</a:t>
            </a:r>
            <a:r>
              <a:rPr lang="ru-RU" dirty="0">
                <a:effectLst/>
              </a:rPr>
              <a:t> 10 x64»</a:t>
            </a:r>
            <a:r>
              <a:rPr lang="ru-RU" b="0" dirty="0">
                <a:effectLst/>
              </a:rPr>
              <a:t>, </a:t>
            </a:r>
            <a:r>
              <a:rPr lang="ru-RU" dirty="0">
                <a:effectLst/>
              </a:rPr>
              <a:t>«</a:t>
            </a:r>
            <a:r>
              <a:rPr lang="ru-RU" dirty="0" err="1">
                <a:effectLst/>
              </a:rPr>
              <a:t>Windows</a:t>
            </a:r>
            <a:r>
              <a:rPr lang="ru-RU" dirty="0">
                <a:effectLst/>
              </a:rPr>
              <a:t> 10 x32»</a:t>
            </a:r>
            <a:r>
              <a:rPr lang="ru-RU" b="0" dirty="0">
                <a:effectLst/>
              </a:rPr>
              <a:t> или </a:t>
            </a:r>
            <a:r>
              <a:rPr lang="ru-RU" dirty="0">
                <a:effectLst/>
              </a:rPr>
              <a:t>«</a:t>
            </a:r>
            <a:r>
              <a:rPr lang="ru-RU" dirty="0" err="1">
                <a:effectLst/>
              </a:rPr>
              <a:t>Windows</a:t>
            </a:r>
            <a:r>
              <a:rPr lang="ru-RU" dirty="0">
                <a:effectLst/>
              </a:rPr>
              <a:t> x32_x64»</a:t>
            </a:r>
            <a:r>
              <a:rPr lang="ru-RU" b="0" dirty="0">
                <a:effectLst/>
              </a:rPr>
              <a:t> (для комбинированных дистрибутивов).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58" y="1381283"/>
            <a:ext cx="6213233" cy="5638485"/>
          </a:xfrm>
        </p:spPr>
      </p:pic>
    </p:spTree>
    <p:extLst>
      <p:ext uri="{BB962C8B-B14F-4D97-AF65-F5344CB8AC3E}">
        <p14:creationId xmlns:p14="http://schemas.microsoft.com/office/powerpoint/2010/main" val="31600178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24" y="294806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Перемещаемся к блоку «</a:t>
            </a:r>
            <a:r>
              <a:rPr lang="ru-RU" dirty="0" err="1"/>
              <a:t>Boot</a:t>
            </a:r>
            <a:r>
              <a:rPr lang="ru-RU" dirty="0"/>
              <a:t> </a:t>
            </a:r>
            <a:r>
              <a:rPr lang="ru-RU" dirty="0" err="1"/>
              <a:t>device</a:t>
            </a:r>
            <a:r>
              <a:rPr lang="ru-RU" dirty="0"/>
              <a:t>». В поле «</a:t>
            </a:r>
            <a:r>
              <a:rPr lang="ru-RU" dirty="0" err="1"/>
              <a:t>File</a:t>
            </a:r>
            <a:r>
              <a:rPr lang="ru-RU" dirty="0"/>
              <a:t>» надо прописать адрес местоположения WIM-образа:</a:t>
            </a:r>
            <a:br>
              <a:rPr lang="ru-RU" dirty="0"/>
            </a:br>
            <a:r>
              <a:rPr lang="ru-RU" dirty="0" err="1"/>
              <a:t>Image</a:t>
            </a:r>
            <a:r>
              <a:rPr lang="ru-RU" dirty="0"/>
              <a:t>/</a:t>
            </a:r>
            <a:r>
              <a:rPr lang="ru-RU" dirty="0" err="1"/>
              <a:t>boot.wim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211" y="1621127"/>
            <a:ext cx="3982927" cy="5452186"/>
          </a:xfrm>
        </p:spPr>
      </p:pic>
    </p:spTree>
    <p:extLst>
      <p:ext uri="{BB962C8B-B14F-4D97-AF65-F5344CB8AC3E}">
        <p14:creationId xmlns:p14="http://schemas.microsoft.com/office/powerpoint/2010/main" val="23503351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326321"/>
          </a:xfrm>
        </p:spPr>
        <p:txBody>
          <a:bodyPr/>
          <a:lstStyle/>
          <a:p>
            <a:pPr algn="l"/>
            <a:r>
              <a:rPr lang="ru-RU" b="0" dirty="0">
                <a:effectLst/>
              </a:rPr>
              <a:t>Нажмите на кнопки </a:t>
            </a:r>
            <a:r>
              <a:rPr lang="ru-RU" dirty="0">
                <a:effectLst/>
              </a:rPr>
              <a:t>«</a:t>
            </a:r>
            <a:r>
              <a:rPr lang="en-US" dirty="0">
                <a:effectLst/>
              </a:rPr>
              <a:t>Save Current System»</a:t>
            </a:r>
            <a:r>
              <a:rPr lang="en-US" b="0" dirty="0">
                <a:effectLst/>
              </a:rPr>
              <a:t> </a:t>
            </a:r>
            <a:r>
              <a:rPr lang="ru-RU" b="0" dirty="0">
                <a:effectLst/>
              </a:rPr>
              <a:t>и </a:t>
            </a:r>
            <a:r>
              <a:rPr lang="ru-RU" dirty="0">
                <a:effectLst/>
              </a:rPr>
              <a:t>«</a:t>
            </a:r>
            <a:r>
              <a:rPr lang="en-US" dirty="0">
                <a:effectLst/>
              </a:rPr>
              <a:t>Close»</a:t>
            </a:r>
            <a:r>
              <a:rPr lang="en-US" b="0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80" y="911276"/>
            <a:ext cx="6812839" cy="6182625"/>
          </a:xfrm>
        </p:spPr>
      </p:pic>
    </p:spTree>
    <p:extLst>
      <p:ext uri="{BB962C8B-B14F-4D97-AF65-F5344CB8AC3E}">
        <p14:creationId xmlns:p14="http://schemas.microsoft.com/office/powerpoint/2010/main" val="42161880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>
                <a:effectLst/>
              </a:rPr>
              <a:t>По возвращении в главное окно утилиты воспользуйтесь кнопкой </a:t>
            </a:r>
            <a:r>
              <a:rPr lang="ru-RU">
                <a:effectLst/>
              </a:rPr>
              <a:t>«</a:t>
            </a:r>
            <a:r>
              <a:rPr lang="ru-RU" dirty="0" err="1">
                <a:effectLst/>
              </a:rPr>
              <a:t>Professional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mode</a:t>
            </a:r>
            <a:r>
              <a:rPr lang="ru-RU" dirty="0">
                <a:effectLst/>
              </a:rPr>
              <a:t>»</a:t>
            </a:r>
            <a:r>
              <a:rPr lang="ru-RU" b="0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79" y="663160"/>
            <a:ext cx="8727242" cy="6550006"/>
          </a:xfrm>
        </p:spPr>
      </p:pic>
    </p:spTree>
    <p:extLst>
      <p:ext uri="{BB962C8B-B14F-4D97-AF65-F5344CB8AC3E}">
        <p14:creationId xmlns:p14="http://schemas.microsoft.com/office/powerpoint/2010/main" val="31769214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24" y="249836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Раскройте список </a:t>
            </a:r>
            <a:r>
              <a:rPr lang="ru-RU" dirty="0">
                <a:effectLst/>
              </a:rPr>
              <a:t>«</a:t>
            </a:r>
            <a:r>
              <a:rPr lang="ru-RU" dirty="0" err="1">
                <a:effectLst/>
              </a:rPr>
              <a:t>Application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objects</a:t>
            </a:r>
            <a:r>
              <a:rPr lang="ru-RU" dirty="0">
                <a:effectLst/>
              </a:rPr>
              <a:t>»</a:t>
            </a:r>
            <a:r>
              <a:rPr lang="ru-RU" b="0" dirty="0">
                <a:effectLst/>
              </a:rPr>
              <a:t>, в котором найдите название системы, заданное ранее в поле </a:t>
            </a:r>
            <a:r>
              <a:rPr lang="ru-RU" dirty="0">
                <a:effectLst/>
              </a:rPr>
              <a:t>«OS </a:t>
            </a:r>
            <a:r>
              <a:rPr lang="ru-RU" dirty="0" err="1">
                <a:effectLst/>
              </a:rPr>
              <a:t>Title</a:t>
            </a:r>
            <a:r>
              <a:rPr lang="ru-RU" dirty="0">
                <a:effectLst/>
              </a:rPr>
              <a:t>»</a:t>
            </a:r>
            <a:r>
              <a:rPr lang="ru-RU" b="0" dirty="0">
                <a:effectLst/>
              </a:rPr>
              <a:t>. Выделите этот пункт щелчком левой кнопки мыши.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94" y="1576157"/>
            <a:ext cx="7854561" cy="5491061"/>
          </a:xfrm>
        </p:spPr>
      </p:pic>
    </p:spTree>
    <p:extLst>
      <p:ext uri="{BB962C8B-B14F-4D97-AF65-F5344CB8AC3E}">
        <p14:creationId xmlns:p14="http://schemas.microsoft.com/office/powerpoint/2010/main" val="1337544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Далее переведите курсор в правую часть окна и кликните правой кнопкой мышки. Выберите пункт </a:t>
            </a:r>
            <a:r>
              <a:rPr lang="ru-RU" dirty="0">
                <a:effectLst/>
              </a:rPr>
              <a:t>«</a:t>
            </a:r>
            <a:r>
              <a:rPr lang="ru-RU" dirty="0" err="1">
                <a:effectLst/>
              </a:rPr>
              <a:t>New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element</a:t>
            </a:r>
            <a:r>
              <a:rPr lang="ru-RU" dirty="0">
                <a:effectLst/>
              </a:rPr>
              <a:t>»</a:t>
            </a:r>
            <a:r>
              <a:rPr lang="ru-RU" b="0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66" y="1052553"/>
            <a:ext cx="8304266" cy="5805447"/>
          </a:xfrm>
        </p:spPr>
      </p:pic>
    </p:spTree>
    <p:extLst>
      <p:ext uri="{BB962C8B-B14F-4D97-AF65-F5344CB8AC3E}">
        <p14:creationId xmlns:p14="http://schemas.microsoft.com/office/powerpoint/2010/main" val="25654575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В списке </a:t>
            </a:r>
            <a:r>
              <a:rPr lang="ru-RU" dirty="0">
                <a:effectLst/>
              </a:rPr>
              <a:t>«</a:t>
            </a:r>
            <a:r>
              <a:rPr lang="en-US" dirty="0">
                <a:effectLst/>
              </a:rPr>
              <a:t>Element name»</a:t>
            </a:r>
            <a:r>
              <a:rPr lang="en-US" b="0" dirty="0">
                <a:effectLst/>
              </a:rPr>
              <a:t> </a:t>
            </a:r>
            <a:r>
              <a:rPr lang="ru-RU" b="0" dirty="0">
                <a:effectLst/>
              </a:rPr>
              <a:t>выберите </a:t>
            </a:r>
            <a:r>
              <a:rPr lang="ru-RU" dirty="0">
                <a:effectLst/>
              </a:rPr>
              <a:t>«</a:t>
            </a:r>
            <a:r>
              <a:rPr lang="en-US" dirty="0" err="1">
                <a:effectLst/>
              </a:rPr>
              <a:t>DisableIntegrityChecks</a:t>
            </a:r>
            <a:r>
              <a:rPr lang="en-US" dirty="0">
                <a:effectLst/>
              </a:rPr>
              <a:t>»</a:t>
            </a:r>
            <a:r>
              <a:rPr lang="en-US" b="0" dirty="0">
                <a:effectLst/>
              </a:rPr>
              <a:t> </a:t>
            </a:r>
            <a:r>
              <a:rPr lang="ru-RU" b="0" dirty="0">
                <a:effectLst/>
              </a:rPr>
              <a:t>и подтвердите нажатием </a:t>
            </a:r>
            <a:r>
              <a:rPr lang="ru-RU" dirty="0">
                <a:effectLst/>
              </a:rPr>
              <a:t>«ОК»</a:t>
            </a:r>
            <a:r>
              <a:rPr lang="ru-RU" b="0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47" y="1326321"/>
            <a:ext cx="8244305" cy="5763528"/>
          </a:xfrm>
        </p:spPr>
      </p:pic>
    </p:spTree>
    <p:extLst>
      <p:ext uri="{BB962C8B-B14F-4D97-AF65-F5344CB8AC3E}">
        <p14:creationId xmlns:p14="http://schemas.microsoft.com/office/powerpoint/2010/main" val="67861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38238"/>
            <a:ext cx="10687987" cy="1080938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вкладке настроек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«GLOBAL»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оставьте включёнными только опции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«TFTP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«DHCP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53" y="1819176"/>
            <a:ext cx="3831279" cy="5244596"/>
          </a:xfrm>
        </p:spPr>
      </p:pic>
    </p:spTree>
    <p:extLst>
      <p:ext uri="{BB962C8B-B14F-4D97-AF65-F5344CB8AC3E}">
        <p14:creationId xmlns:p14="http://schemas.microsoft.com/office/powerpoint/2010/main" val="32587138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24" y="0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Появится окно с переключателем – установите его в положение </a:t>
            </a:r>
            <a:r>
              <a:rPr lang="ru-RU" dirty="0">
                <a:effectLst/>
              </a:rPr>
              <a:t>«</a:t>
            </a:r>
            <a:r>
              <a:rPr lang="ru-RU" dirty="0" err="1">
                <a:effectLst/>
              </a:rPr>
              <a:t>True</a:t>
            </a:r>
            <a:r>
              <a:rPr lang="ru-RU" dirty="0">
                <a:effectLst/>
              </a:rPr>
              <a:t>/</a:t>
            </a:r>
            <a:r>
              <a:rPr lang="ru-RU" dirty="0" err="1">
                <a:effectLst/>
              </a:rPr>
              <a:t>Yes</a:t>
            </a:r>
            <a:r>
              <a:rPr lang="ru-RU" dirty="0">
                <a:effectLst/>
              </a:rPr>
              <a:t>»</a:t>
            </a:r>
            <a:r>
              <a:rPr lang="ru-RU" b="0" dirty="0">
                <a:effectLst/>
              </a:rPr>
              <a:t> и нажимайте </a:t>
            </a:r>
            <a:r>
              <a:rPr lang="ru-RU" dirty="0">
                <a:effectLst/>
              </a:rPr>
              <a:t>«ОК»</a:t>
            </a:r>
            <a:r>
              <a:rPr lang="ru-RU" b="0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77" y="1086479"/>
            <a:ext cx="8409196" cy="5878802"/>
          </a:xfrm>
        </p:spPr>
      </p:pic>
    </p:spTree>
    <p:extLst>
      <p:ext uri="{BB962C8B-B14F-4D97-AF65-F5344CB8AC3E}">
        <p14:creationId xmlns:p14="http://schemas.microsoft.com/office/powerpoint/2010/main" val="7504423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Теперь потребуется настроить на целевой машине общий доступ к папке сервера TFTP. Мы уже рассматривали подробности этой процедуры для </a:t>
            </a:r>
            <a:r>
              <a:rPr lang="ru-RU" b="0" dirty="0" err="1">
                <a:effectLst/>
              </a:rPr>
              <a:t>Windows</a:t>
            </a:r>
            <a:r>
              <a:rPr lang="ru-RU" b="0" dirty="0">
                <a:effectLst/>
              </a:rPr>
              <a:t> 10, так что рекомендуем воспользоваться инструкциями из статьи ниже.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528" y="2050530"/>
            <a:ext cx="3744941" cy="4937710"/>
          </a:xfrm>
        </p:spPr>
      </p:pic>
    </p:spTree>
    <p:extLst>
      <p:ext uri="{BB962C8B-B14F-4D97-AF65-F5344CB8AC3E}">
        <p14:creationId xmlns:p14="http://schemas.microsoft.com/office/powerpoint/2010/main" val="2045380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9817"/>
            <a:ext cx="12191999" cy="1326321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Пожалуй, самый простой из этапов: непосредственно инсталляция </a:t>
            </a:r>
            <a:r>
              <a:rPr lang="en-US" b="0" dirty="0" smtClean="0">
                <a:effectLst/>
              </a:rPr>
              <a:t>WINDOWS</a:t>
            </a:r>
            <a:r>
              <a:rPr lang="ru-RU" b="0" dirty="0" smtClean="0">
                <a:effectLst/>
              </a:rPr>
              <a:t> </a:t>
            </a:r>
            <a:r>
              <a:rPr lang="ru-RU" b="0" dirty="0">
                <a:effectLst/>
              </a:rPr>
              <a:t>10 по сети практически ничем не отличается от установки с </a:t>
            </a:r>
            <a:r>
              <a:rPr lang="ru-RU" b="0" dirty="0" err="1">
                <a:effectLst/>
              </a:rPr>
              <a:t>флешки</a:t>
            </a:r>
            <a:r>
              <a:rPr lang="ru-RU" b="0" dirty="0">
                <a:effectLst/>
              </a:rPr>
              <a:t> или компакт-диска.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20" y="1606138"/>
            <a:ext cx="7016559" cy="5414513"/>
          </a:xfrm>
        </p:spPr>
      </p:pic>
    </p:spTree>
    <p:extLst>
      <p:ext uri="{BB962C8B-B14F-4D97-AF65-F5344CB8AC3E}">
        <p14:creationId xmlns:p14="http://schemas.microsoft.com/office/powerpoint/2010/main" val="4011549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713" y="813189"/>
            <a:ext cx="10403173" cy="108093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закладке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«TFTP»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Первым делом воспользуйтесь настройкой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Directory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в ней потребуется выбрать каталог, в который будет источником установочных файлов для инсталляции по сети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24" y="1894127"/>
            <a:ext cx="3802549" cy="5205268"/>
          </a:xfrm>
        </p:spPr>
      </p:pic>
    </p:spTree>
    <p:extLst>
      <p:ext uri="{BB962C8B-B14F-4D97-AF65-F5344CB8AC3E}">
        <p14:creationId xmlns:p14="http://schemas.microsoft.com/office/powerpoint/2010/main" val="294017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13385"/>
            <a:ext cx="12191999" cy="1080938"/>
          </a:xfrm>
        </p:spPr>
        <p:txBody>
          <a:bodyPr>
            <a:noAutofit/>
          </a:bodyPr>
          <a:lstStyle/>
          <a:p>
            <a:pPr algn="l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отметьте галочкой пункт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Bind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TFTP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выберите в списке IP-адрес машины-источника.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16" y="1705756"/>
            <a:ext cx="3922967" cy="5370108"/>
          </a:xfrm>
        </p:spPr>
      </p:pic>
    </p:spTree>
    <p:extLst>
      <p:ext uri="{BB962C8B-B14F-4D97-AF65-F5344CB8AC3E}">
        <p14:creationId xmlns:p14="http://schemas.microsoft.com/office/powerpoint/2010/main" val="130923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24" y="324787"/>
            <a:ext cx="12192000" cy="1326321"/>
          </a:xfrm>
        </p:spPr>
        <p:txBody>
          <a:bodyPr/>
          <a:lstStyle/>
          <a:p>
            <a:pPr algn="l"/>
            <a:r>
              <a:rPr lang="en-US" b="0" dirty="0" err="1">
                <a:effectLst/>
              </a:rPr>
              <a:t>Отметьте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опцию</a:t>
            </a:r>
            <a:r>
              <a:rPr lang="en-US" b="0" dirty="0">
                <a:effectLst/>
              </a:rPr>
              <a:t> </a:t>
            </a:r>
            <a:r>
              <a:rPr lang="en-US" dirty="0">
                <a:effectLst/>
              </a:rPr>
              <a:t>«Allow «\» As Virtual root»</a:t>
            </a:r>
            <a:r>
              <a:rPr lang="en-US" b="0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369" y="987947"/>
            <a:ext cx="4462614" cy="6108825"/>
          </a:xfrm>
        </p:spPr>
      </p:pic>
    </p:spTree>
    <p:extLst>
      <p:ext uri="{BB962C8B-B14F-4D97-AF65-F5344CB8AC3E}">
        <p14:creationId xmlns:p14="http://schemas.microsoft.com/office/powerpoint/2010/main" val="3353770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144</TotalTime>
  <Words>706</Words>
  <Application>Microsoft Office PowerPoint</Application>
  <PresentationFormat>Широкоэкранный</PresentationFormat>
  <Paragraphs>62</Paragraphs>
  <Slides>62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7" baseType="lpstr">
      <vt:lpstr>Arial</vt:lpstr>
      <vt:lpstr>Bookman Old Style</vt:lpstr>
      <vt:lpstr>Rockwell</vt:lpstr>
      <vt:lpstr>Times New Roman</vt:lpstr>
      <vt:lpstr>Damask</vt:lpstr>
      <vt:lpstr>УСТАНОВКА WINDOWS 10 ПО СЕТИ </vt:lpstr>
      <vt:lpstr>Презентация PowerPoint</vt:lpstr>
      <vt:lpstr>Процедура сетевой установки Windows 10</vt:lpstr>
      <vt:lpstr>Этап 1: Установка и настройка TFTP-сервера</vt:lpstr>
      <vt:lpstr>Запускайте Tftp и в главном окне программы нажмите на кнопку «Settings».</vt:lpstr>
      <vt:lpstr>На вкладке настроек «GLOBAL» оставьте включёнными только опции «TFTP Server» и «DHCP Server».</vt:lpstr>
      <vt:lpstr>Переходите к закладке «TFTP». Первым делом воспользуйтесь настройкой «Base Directory» – в ней потребуется выбрать каталог, в который будет источником установочных файлов для инсталляции по сети.</vt:lpstr>
      <vt:lpstr>Далее отметьте галочкой пункт «Bind TFTP to this address», и выберите в списке IP-адрес машины-источника.</vt:lpstr>
      <vt:lpstr>Отметьте опцию «Allow «\» As Virtual root».</vt:lpstr>
      <vt:lpstr>Переходим к вкладке «DHCP». Если в вашей сети уже присутствует такой тип сервера, то от встроенного в утилиту можно отказаться – в имеющемся пропишите значения 66 и 67, которые представляют собой адрес сервера TFTP и путь к каталогу с инсталлятором Windows соответственно. Если же сервера нет, то первым делом обратитесь к блоку «DHCP Pool Definition»: в «IP pool start address» впишите начальное значение диапазона выдаваемых адресов, а в поле «Size of pool» количество доступных позиций.</vt:lpstr>
      <vt:lpstr>Презентация PowerPoint</vt:lpstr>
      <vt:lpstr>В поле «Def. router (Opt 3)» впишите IP маршрутизатора, в поля «Mask (Opt 1)» и «DNS (Opt 6)» – маску шлюза и адреса DNS соответственно.</vt:lpstr>
      <vt:lpstr>Для сохранения введённых параметров нажимайте на кнопку «OK».</vt:lpstr>
      <vt:lpstr>Появится предупреждение, что для сохранения потребуется перезапустить программу, снова нажмите «ОК».</vt:lpstr>
      <vt:lpstr>Утилита перезапустится, уже корректно настроенная. Также потребуется создать исключение для неё в брандмауэре.</vt:lpstr>
      <vt:lpstr>Этап 2: Подготовка файлов дистрибутива</vt:lpstr>
      <vt:lpstr> В корневой папке TFTP-сервера, созданного на предыдущем этапе, создайте новый каталог с именем операционной системы – например, Win10_Setupx64 для «десятки» разрядности x64. В эту папку следует поместить каталог sources из соответствующего раздела образа – в нашем примере из папки x64. Для копирования из образа напрямую можно использовать программу 7-Zip, в которой присутствует нужный функционал.</vt:lpstr>
      <vt:lpstr>Презентация PowerPoint</vt:lpstr>
      <vt:lpstr>Если планируется задействовать и дистрибутив 32-битной версии, создайте отдельный каталог с другим именем в корневой директории TFTP-сервера и поместите в него соответствующую папку sources.</vt:lpstr>
      <vt:lpstr>Теперь следует настроить образ загрузчика, представленный файлом boot.wim в корне каталога sources.</vt:lpstr>
      <vt:lpstr> Для этого нам понадобится добавить к нему сетевые драйвера и специальный скрипт для работы с ним. Пак сетевых драйверов проще всего получить с помощью стороннего установщика под названием Snappy Driver Installer.  </vt:lpstr>
      <vt:lpstr> Поскольку программа портативная, устанавливать её на компьютер не нужно – просто распакуйте ресурсы в любое удобное место, и запускайте исполняемый файл SDI_x32 или SDI_x64 (зависит от разрядности текущей операционной системы).</vt:lpstr>
      <vt:lpstr> Кликните по пункту «Доступны обновления» – появится окошко выбора загрузки драйверов. Нажмите на кнопку «Только сетевые» и нажмите кнопку «ОК».</vt:lpstr>
      <vt:lpstr>Дождитесь окончания скачивания, после чего переходите в папку drivers в корневом каталоге Snappy Driver Installer. Там должны присутствовать несколько архивов с нужными драйверами.</vt:lpstr>
      <vt:lpstr>Рекомендуется отсортировать драйвера по разрядности: устанавливать версии x86 для 64-битной Виндовс нецелесообразно, как и наоборот. Поэтому советуем создать отдельные каталоги для каждого из вариантов, куда раздельно переместите 32- и 64-битные вариации системного ПО.</vt:lpstr>
      <vt:lpstr>Перейдите к корневому каталогу TFTP-сервера и создайте в нём новую папку с именем Image. В эту папку следует скопировать файл boot.wim из дистрибутива нужной разрядности.</vt:lpstr>
      <vt:lpstr>Для модификации образов воспользуемся инструментом PowerShell — найдите его посредством «Поиска» и воспользуйтесь пунктом «Запустить от имени администратора».</vt:lpstr>
      <vt:lpstr>Для примера модификациЯ 64-битного загрузочного образа. После открытия ПоверШелл введите в него следующую команды:  dism.exe /get-imageinfo /imagefile: *адрес папки Image*\boot.wim</vt:lpstr>
      <vt:lpstr>Презентация PowerPoint</vt:lpstr>
      <vt:lpstr>Далее введите такой оператор:  dism.exe /mount-wim /wimfile: *адрес папки Image*\boot.wim /index:2 /mountdir: *адрес каталога, куда будет смонтирован образ*</vt:lpstr>
      <vt:lpstr>Этими командами мы монтируем образ для манипуляций с ним. Теперь перейдите к каталогу с паками сетевых драйверов, скопируйте их адреса и используйте в следующей команде:  dism.exe /image: *адрес каталога со смонтированным образом* /Add-Driver /Driver:*адрес папки с драйверпаком нужной разрядности* /Recurse</vt:lpstr>
      <vt:lpstr>Презентация PowerPoint</vt:lpstr>
      <vt:lpstr>Не закрывая PowerShell, переходите к папке, к которой подключен образ – сделать это можно через «Этот компьютер». Затем в любом месте создайте текстовый файл с именем winpeshl. Откройте его и вставьте следующее содержимое: [LaunchApps] init.cmd</vt:lpstr>
      <vt:lpstr>Включите отображение расширений файлов, если не сделали этого ранее, и смените расширение TXT на INI у файла winpeshl.</vt:lpstr>
      <vt:lpstr>Скопируйте этот файл и переходите к каталогу, в который смонтировали образ boot.wim. Раскройте последовательно директории Windows/System32 из этого каталога, и вставьте туда полученный документ.</vt:lpstr>
      <vt:lpstr>Создайте ещё один текстовый файл, на этот раз с именем init, в который вставьте следующий текст:</vt:lpstr>
      <vt:lpstr>Сохраните изменения, закройте документ, смените его расширение на CMD и также переместите в папку Windows/System 32 смонтированного образа.  Закройте все папки, связанные со смонтированным образом, после чего возвращайтесь к ПоверШелл, где введите команду: dism.exe /unmount-wim /mountdir:*адрес каталога со смонтированным образом* /commit</vt:lpstr>
      <vt:lpstr>Если используется несколько boot.wim, шаги 3-6 потребуется повторить и для них.</vt:lpstr>
      <vt:lpstr>Этап 3: Установка загрузчика на сервер</vt:lpstr>
      <vt:lpstr>Откройте boot.wim нужной разрядности с помощью 7-Zip. Перейдите в номерную папку самого большого размера.</vt:lpstr>
      <vt:lpstr>Перейдите в каталог Windows/Boot/PXE.</vt:lpstr>
      <vt:lpstr>Первым делом найдите файлы pxeboot.n12 и bootmgr.exe, скопируйте их в корневой каталог сервера TFTP.</vt:lpstr>
      <vt:lpstr>Далее в этом же каталоге создайте новую папку с именем Boot.</vt:lpstr>
      <vt:lpstr>Теперь возвращайтесь к открытому 7-Зип, в котором перейдите в корень образа boot.wim. Откройте каталоги по адресу Boot\DVD\PCAT – скопируйте оттуда файлы BCD, boot.sdi, а также папку ru_RU, которые вставьте в папку Boot, созданную ранее.</vt:lpstr>
      <vt:lpstr>Также потребуется скопировать каталог Fonts и файл memtest.exe. Точное их местоположение зависит от конкретного образа системы, но чаще всего они располагаются по адресу boot.wim\2\Windows\PCAT.</vt:lpstr>
      <vt:lpstr>Презентация PowerPoint</vt:lpstr>
      <vt:lpstr>Утилита портативная, поэтому по окончании загрузки просто запускайте исполняемый файл, соответствующий разрядности рабочей ОС исходной машины.</vt:lpstr>
      <vt:lpstr>Переходите к закладке «BCD» и отметьте опцию «Other BCD file».</vt:lpstr>
      <vt:lpstr>Откроется окно «Проводника», в котором нужно указать файл, расположенный по адресу *корневой каталог TFTP*/Boot.</vt:lpstr>
      <vt:lpstr>Кликните по кнопке «Easy Mode».</vt:lpstr>
      <vt:lpstr>Запустится интерфейс упрощённой настройки BCD. Первым делом обратитесь к блоку «Global Settings». Отключите таймаут – вместо 30 впишите 0 в соответствующее поле, и снимите галочку с одноимённого пункта.</vt:lpstr>
      <vt:lpstr>Далее в списке «Boot language» установите «ru_RU» и отметьте пункты «Display boot menu» и «No integrity checks».</vt:lpstr>
      <vt:lpstr>Далее переходите к секции «Options». В поле «OS Title» напишите «Windows 10 x64», «Windows 10 x32» или «Windows x32_x64» (для комбинированных дистрибутивов).</vt:lpstr>
      <vt:lpstr>Перемещаемся к блоку «Boot device». В поле «File» надо прописать адрес местоположения WIM-образа: Image/boot.wim</vt:lpstr>
      <vt:lpstr>Нажмите на кнопки «Save Current System» и «Close».</vt:lpstr>
      <vt:lpstr>По возвращении в главное окно утилиты воспользуйтесь кнопкой «Professional mode».</vt:lpstr>
      <vt:lpstr>Раскройте список «Application objects», в котором найдите название системы, заданное ранее в поле «OS Title». Выделите этот пункт щелчком левой кнопки мыши.</vt:lpstr>
      <vt:lpstr>Далее переведите курсор в правую часть окна и кликните правой кнопкой мышки. Выберите пункт «New element».</vt:lpstr>
      <vt:lpstr>В списке «Element name» выберите «DisableIntegrityChecks» и подтвердите нажатием «ОК».</vt:lpstr>
      <vt:lpstr>Появится окно с переключателем – установите его в положение «True/Yes» и нажимайте «ОК».</vt:lpstr>
      <vt:lpstr>Теперь потребуется настроить на целевой машине общий доступ к папке сервера TFTP. Мы уже рассматривали подробности этой процедуры для Windows 10, так что рекомендуем воспользоваться инструкциями из статьи ниже.</vt:lpstr>
      <vt:lpstr>Пожалуй, самый простой из этапов: непосредственно инсталляция WINDOWS 10 по сети практически ничем не отличается от установки с флешки или компакт-диска.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УСТАНОВКА WINDOWS 10 ПО СЕТИ</dc:title>
  <dc:creator>tima</dc:creator>
  <cp:lastModifiedBy>tima</cp:lastModifiedBy>
  <cp:revision>14</cp:revision>
  <dcterms:created xsi:type="dcterms:W3CDTF">2020-03-10T18:25:45Z</dcterms:created>
  <dcterms:modified xsi:type="dcterms:W3CDTF">2020-03-10T20:50:38Z</dcterms:modified>
</cp:coreProperties>
</file>