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6" r:id="rId18"/>
    <p:sldId id="28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9" d="100"/>
          <a:sy n="99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DC151-63A4-467A-89C8-E4A5025041D4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6D9B-C891-4313-81CD-3CEDDE256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05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7776864" cy="3384376"/>
          </a:xfrm>
        </p:spPr>
        <p:txBody>
          <a:bodyPr>
            <a:normAutofit fontScale="90000"/>
          </a:bodyPr>
          <a:lstStyle/>
          <a:p>
            <a:pPr marL="216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построения плана здания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Разработал преподаватель колледжа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Н.В.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Плющева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295400"/>
            <a:ext cx="5295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4-м этапе необходимо выполнить разбивку дверных проемов.</a:t>
            </a:r>
          </a:p>
          <a:p>
            <a:pPr>
              <a:buNone/>
            </a:pPr>
            <a:r>
              <a:rPr lang="ru-RU" dirty="0" smtClean="0"/>
              <a:t>Га рисунке показаны условные изображения дверей на плане.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048" t="60989" r="7324" b="7806"/>
          <a:stretch>
            <a:fillRect/>
          </a:stretch>
        </p:blipFill>
        <p:spPr bwMode="auto">
          <a:xfrm>
            <a:off x="6372200" y="3645024"/>
            <a:ext cx="2448272" cy="19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909" t="60824" r="45973" b="12226"/>
          <a:stretch>
            <a:fillRect/>
          </a:stretch>
        </p:blipFill>
        <p:spPr bwMode="auto">
          <a:xfrm>
            <a:off x="1057978" y="3717032"/>
            <a:ext cx="437811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60793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5-м этапе необходимо разместить санитарно – техническое оборудование и вычертить вент каналы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2790" t="26116" r="3728" b="35398"/>
          <a:stretch>
            <a:fillRect/>
          </a:stretch>
        </p:blipFill>
        <p:spPr bwMode="auto">
          <a:xfrm>
            <a:off x="6660232" y="3068960"/>
            <a:ext cx="22049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67" t="26116" r="32103" b="31274"/>
          <a:stretch>
            <a:fillRect/>
          </a:stretch>
        </p:blipFill>
        <p:spPr bwMode="auto">
          <a:xfrm>
            <a:off x="1115616" y="3068960"/>
            <a:ext cx="53285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Размещение вентиляционных каналов в наружных и внутренних несущих стенах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oltagrup.ru/s/images/sh_og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3895725" cy="287655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14090" b="15077"/>
          <a:stretch>
            <a:fillRect/>
          </a:stretch>
        </p:blipFill>
        <p:spPr bwMode="auto">
          <a:xfrm>
            <a:off x="1187624" y="4409728"/>
            <a:ext cx="26920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рис 86 87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34444" t="1715" r="34712" b="59674"/>
          <a:stretch>
            <a:fillRect/>
          </a:stretch>
        </p:blipFill>
        <p:spPr bwMode="auto">
          <a:xfrm>
            <a:off x="5076056" y="2060848"/>
            <a:ext cx="4067944" cy="28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92080" y="494116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дымоходов: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– во внутренних стенах;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– в наружных стенах.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430466" cy="51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этом этапе необходимо проставить все размеры, маркировку окон и  дверей, указать площади помещений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944" y="1628800"/>
            <a:ext cx="616832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4" b="20538"/>
          <a:stretch>
            <a:fillRect/>
          </a:stretch>
        </p:blipFill>
        <p:spPr bwMode="auto">
          <a:xfrm>
            <a:off x="0" y="188913"/>
            <a:ext cx="91440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214" b="205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574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ТЭП здания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313"/>
          <a:stretch>
            <a:fillRect/>
          </a:stretch>
        </p:blipFill>
        <p:spPr bwMode="auto">
          <a:xfrm>
            <a:off x="1259632" y="1340768"/>
            <a:ext cx="7533853" cy="39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4" name="Group 88"/>
          <p:cNvGraphicFramePr>
            <a:graphicFrameLocks noGrp="1"/>
          </p:cNvGraphicFramePr>
          <p:nvPr/>
        </p:nvGraphicFramePr>
        <p:xfrm>
          <a:off x="358775" y="980728"/>
          <a:ext cx="8533704" cy="5667786"/>
        </p:xfrm>
        <a:graphic>
          <a:graphicData uri="http://schemas.openxmlformats.org/drawingml/2006/table">
            <a:tbl>
              <a:tblPr/>
              <a:tblGrid>
                <a:gridCol w="629156"/>
                <a:gridCol w="5386380"/>
                <a:gridCol w="1329247"/>
                <a:gridCol w="1188921"/>
              </a:tblGrid>
              <a:tr h="746530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Ед. изм.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Кол-во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Площадь застройки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Площадь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Общая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Жилая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5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Площадь летних помещений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Площадь нежилых помещений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Строительный объем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Этажность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шт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5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Высота здания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Планировочный коэффициент К1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0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Объемно-планировочный коэффициент К2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11</a:t>
                      </a:r>
                    </a:p>
                    <a:p>
                      <a:endParaRPr lang="ru-RU" sz="2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Коэффициент компактности К3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2" name="Rectangle 64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061077" cy="836712"/>
          </a:xfrm>
        </p:spPr>
        <p:txBody>
          <a:bodyPr/>
          <a:lstStyle/>
          <a:p>
            <a:pPr algn="ctr" eaLnBrk="1"/>
            <a:r>
              <a:rPr lang="ru-RU" b="0" i="0" dirty="0" smtClean="0">
                <a:solidFill>
                  <a:schemeClr val="tx1"/>
                </a:solidFill>
              </a:rPr>
              <a:t>ТЭП здания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173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изображение разреза здания, рассеченного мнимой горизонтальной плоскостью, проходящей на определенном уровне.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гражданских зданиях эта секущая плоскость располагается в пределах оконных и дверных проемов.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здания дает представление о его конфигурации, размерах, выделяет форму и расположение отдельных помещений, оконных и дверных проемов, капитальных стен, лестниц, перегородок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5040" r="51848" b="41573"/>
          <a:stretch>
            <a:fillRect/>
          </a:stretch>
        </p:blipFill>
        <p:spPr bwMode="auto">
          <a:xfrm>
            <a:off x="1043608" y="620687"/>
            <a:ext cx="8100392" cy="53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Планы  зданий выполняют в масштабах, установленными нормами.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этим планы допускается выполнять в масштабе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1:100, 1:200, 1:500.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для вычерчивания плана выбирают типовой этаж здания.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последовательность выполнения чертежа.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Вычертить координационные оси, сначала продольные, а потом поперечные. Оси необходимы для привязки здания к строительной координационной сетке.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маркировки поперечных осей используют арабские цифры (1,2,3 …).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продольных осей буквы русского алфавита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(А,Б,В …).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Диаметр маркировочного кружка 6…10мм.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Расстояние между размерными линиями 7 … 10 мм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Расстояние от последней размерной линии до маркировочного кружка – не менее 4мм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535723" cy="526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980728"/>
            <a:ext cx="5040560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Вычертить контуры капитальных  (несущих) стен и перегородок.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Капитальные наружные и внутренние стены привязывают к осям, т.е. определяют расстояние от внутренней или наружной плоскости стены до координационной оси здания.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40" t="37730" r="77854" b="31257"/>
          <a:stretch>
            <a:fillRect/>
          </a:stretch>
        </p:blipFill>
        <p:spPr bwMode="auto">
          <a:xfrm>
            <a:off x="1043608" y="1340768"/>
            <a:ext cx="2368244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0378" t="37730" r="3516" b="31528"/>
          <a:stretch>
            <a:fillRect/>
          </a:stretch>
        </p:blipFill>
        <p:spPr bwMode="auto">
          <a:xfrm>
            <a:off x="6767736" y="3590637"/>
            <a:ext cx="2376264" cy="32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8993" t="75153" r="3694" b="2489"/>
          <a:stretch>
            <a:fillRect/>
          </a:stretch>
        </p:blipFill>
        <p:spPr bwMode="auto">
          <a:xfrm>
            <a:off x="43928" y="4608512"/>
            <a:ext cx="668831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43"/>
          <a:stretch>
            <a:fillRect/>
          </a:stretch>
        </p:blipFill>
        <p:spPr bwMode="auto">
          <a:xfrm>
            <a:off x="2051720" y="1268760"/>
            <a:ext cx="6264696" cy="51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этом этапе выполняют разбивку оконных проемов.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136" t="44734" r="55832" b="18489"/>
          <a:stretch>
            <a:fillRect/>
          </a:stretch>
        </p:blipFill>
        <p:spPr bwMode="auto">
          <a:xfrm>
            <a:off x="1043608" y="2996952"/>
            <a:ext cx="4320480" cy="28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29969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выступ в верхней и боковых частях проемов кирпичных стен.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885</TotalTime>
  <Words>350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 Последовательность построения плана здания                               Разработал преподаватель колледжа                                                                                          Н.В. Плющева  </vt:lpstr>
      <vt:lpstr>Слайд 2</vt:lpstr>
      <vt:lpstr>Слайд 3</vt:lpstr>
      <vt:lpstr>Слайд 4</vt:lpstr>
      <vt:lpstr>1 этап</vt:lpstr>
      <vt:lpstr>1 этап</vt:lpstr>
      <vt:lpstr>2 этап</vt:lpstr>
      <vt:lpstr>2 этап</vt:lpstr>
      <vt:lpstr>3 этап</vt:lpstr>
      <vt:lpstr>3 этап</vt:lpstr>
      <vt:lpstr>4 этап</vt:lpstr>
      <vt:lpstr>4 этап</vt:lpstr>
      <vt:lpstr>5 этап</vt:lpstr>
      <vt:lpstr>Размещение вентиляционных каналов в наружных и внутренних несущих стенах</vt:lpstr>
      <vt:lpstr>5 этап</vt:lpstr>
      <vt:lpstr>6 этап</vt:lpstr>
      <vt:lpstr>Слайд 17</vt:lpstr>
      <vt:lpstr>ТЭП здания</vt:lpstr>
      <vt:lpstr>ТЭП здания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Последовательность построения плана здания из мелкоразмерных элементов</dc:title>
  <cp:lastModifiedBy>avanesyan</cp:lastModifiedBy>
  <cp:revision>61</cp:revision>
  <dcterms:modified xsi:type="dcterms:W3CDTF">2020-03-10T11:44:57Z</dcterms:modified>
</cp:coreProperties>
</file>