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72" r:id="rId9"/>
    <p:sldId id="274" r:id="rId10"/>
    <p:sldId id="275" r:id="rId11"/>
    <p:sldId id="276" r:id="rId12"/>
    <p:sldId id="277" r:id="rId13"/>
    <p:sldId id="278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27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Особенности проектирования зданий в сейсмических </a:t>
            </a:r>
            <a:r>
              <a:rPr lang="ru-RU" dirty="0" smtClean="0">
                <a:latin typeface="Arial Black" pitchFamily="34" charset="0"/>
              </a:rPr>
              <a:t>районах</a:t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55172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Преподаватель: Тищенко С.В.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едильской программы\пре\6\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8424936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едильской программы\пре\6\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Недильской программы\пре\6\slide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Недильской программы\пре\6\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Недильской программы\пре\6\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89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Недильской программы\пре\6\slid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Недильской программы\пре\6\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99288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Недильской программы\пре\6\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06489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Недильской программы\пре\6\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13690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Недильской программы\пре\6\slid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sz="3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ознакомить студентов с темой   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Особенности проектирования зданий в сейсмических районах</a:t>
            </a:r>
            <a:r>
              <a:rPr lang="ru-RU" sz="33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r>
              <a:rPr lang="ru-RU" sz="33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Изучить основные понятия   о методах</a:t>
            </a:r>
          </a:p>
          <a:p>
            <a:pPr algn="ctr"/>
            <a:endParaRPr lang="ru-RU" sz="3300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3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Закрепить материал с помощью контрольных вопросов.</a:t>
            </a:r>
          </a:p>
          <a:p>
            <a:pPr algn="ctr"/>
            <a:r>
              <a:rPr lang="ru-RU" sz="33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Привить интерес к дисциплине и специальности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Недильской программы\пре\6\slid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Недильской программы\пре\6\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3690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Недильской программы\пре\6\slid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Недильской программы\пре\6\slide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Недильской программы\пре\6\slide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Недильской программы\пре\6\slide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Недильской программы\пре\6\slide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Недильской программы\пре\6\slid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Недильской программы\пре\6\slid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35292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Недильской программы\пре\6\slide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едильской программы\пре\6\slid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6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Недильской программы\пре\6\slide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Недильской программы\пре\6\slid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Недильской программы\пре\6\slide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Недильской программы\пре\6\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Недильской программы\пре\6\slide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Недильской программы\пре\6\slide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Недильской программы\пре\6\slide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Недильской программы\пре\6\slide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Недильской программы\пре\6\slide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Недильской программы\пре\6\slide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едильской программы\пре\6\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88640"/>
            <a:ext cx="8208912" cy="5937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Недильской программы\пре\6\slide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Недильской программы\пре\6\slide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Недильской программы\пре\6\slide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Недильской программы\пре\6\slide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Недильской программы\пре\6\slide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8600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Меры защиты зданий от сейсмических воздействий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 материала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сейсмоустойчивых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зданий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Каркасные конструктивные системы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Особенности конструирования каркасных зданий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Особенности конструирования бескаркасных зданий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Особенности строительства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сейсмоустойчивых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зданий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едильской программы\пре\6\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88640"/>
            <a:ext cx="820891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едильской программы\пре\6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32656"/>
            <a:ext cx="813690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едильской программы\пре\6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13690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едильской программы\пре\6\slide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32656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едильской программы\пре\6\slide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820891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75</Words>
  <Application>Microsoft Office PowerPoint</Application>
  <PresentationFormat>Экран (4:3)</PresentationFormat>
  <Paragraphs>14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Особенности проектирования зданий в сейсмических районах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Контрольные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Тищенко Светлана Владимировна</dc:creator>
  <cp:lastModifiedBy>avanesyan</cp:lastModifiedBy>
  <cp:revision>20</cp:revision>
  <dcterms:created xsi:type="dcterms:W3CDTF">2019-12-05T09:19:14Z</dcterms:created>
  <dcterms:modified xsi:type="dcterms:W3CDTF">2020-03-10T11:46:55Z</dcterms:modified>
</cp:coreProperties>
</file>