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79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14/02/2019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352928" cy="258316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Тема дискуссии:</a:t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>«Гражданский брак, брак по любви или по расчету:</a:t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</a:rPr>
              <a:t>“</a:t>
            </a:r>
            <a:r>
              <a:rPr lang="ru-RU" sz="4400" b="1" dirty="0" smtClean="0">
                <a:solidFill>
                  <a:srgbClr val="002060"/>
                </a:solidFill>
              </a:rPr>
              <a:t>плюсы</a:t>
            </a:r>
            <a:r>
              <a:rPr lang="en-US" sz="4400" b="1" dirty="0" smtClean="0">
                <a:solidFill>
                  <a:srgbClr val="002060"/>
                </a:solidFill>
              </a:rPr>
              <a:t>”</a:t>
            </a:r>
            <a:r>
              <a:rPr lang="ru-RU" sz="4400" b="1" dirty="0" smtClean="0">
                <a:solidFill>
                  <a:srgbClr val="002060"/>
                </a:solidFill>
              </a:rPr>
              <a:t> и  </a:t>
            </a:r>
            <a:r>
              <a:rPr lang="en-US" sz="4400" b="1" dirty="0" smtClean="0">
                <a:solidFill>
                  <a:srgbClr val="002060"/>
                </a:solidFill>
              </a:rPr>
              <a:t>“</a:t>
            </a:r>
            <a:r>
              <a:rPr lang="ru-RU" sz="4400" b="1" dirty="0" smtClean="0">
                <a:solidFill>
                  <a:srgbClr val="002060"/>
                </a:solidFill>
              </a:rPr>
              <a:t>минусы</a:t>
            </a:r>
            <a:r>
              <a:rPr lang="en-US" sz="4400" b="1" dirty="0" smtClean="0">
                <a:solidFill>
                  <a:srgbClr val="002060"/>
                </a:solidFill>
              </a:rPr>
              <a:t>”</a:t>
            </a:r>
            <a:r>
              <a:rPr lang="ru-RU" sz="4400" b="1" dirty="0" smtClean="0">
                <a:solidFill>
                  <a:srgbClr val="002060"/>
                </a:solidFill>
              </a:rPr>
              <a:t>»</a:t>
            </a:r>
            <a:endParaRPr lang="ru-RU" sz="44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93096"/>
            <a:ext cx="3456384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653136"/>
            <a:ext cx="3024336" cy="18914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99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183880" cy="42484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1. Гражданский брак-это официально оформленные отношения, задокументированные в отделение </a:t>
            </a:r>
            <a:r>
              <a:rPr lang="ru-RU" sz="2400" dirty="0" err="1" smtClean="0">
                <a:solidFill>
                  <a:srgbClr val="002060"/>
                </a:solidFill>
              </a:rPr>
              <a:t>ЗАГСа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2. Семейные отношения, не имеющие официального подтверждения, называются </a:t>
            </a:r>
            <a:r>
              <a:rPr lang="ru-RU" sz="2400" u="sng" dirty="0" smtClean="0">
                <a:solidFill>
                  <a:srgbClr val="002060"/>
                </a:solidFill>
              </a:rPr>
              <a:t>сожительством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573016"/>
            <a:ext cx="4464496" cy="2934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1102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08912" cy="763528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</a:rPr>
              <a:t>Плюсы и минусы неофициального «гражданского» брака.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46805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1050" dirty="0"/>
          </a:p>
          <a:p>
            <a:r>
              <a:rPr lang="ru-RU" sz="1300" b="1" dirty="0"/>
              <a:t>1.Официально зарегистрированный брак- это ответственность. </a:t>
            </a:r>
          </a:p>
          <a:p>
            <a:r>
              <a:rPr lang="ru-RU" sz="1300" b="1" dirty="0"/>
              <a:t>2. Единственная причина быть в незарегистрированном браке.– это свобода. Свобода от обязательств, от ответственности и от выбора.. </a:t>
            </a:r>
          </a:p>
          <a:p>
            <a:r>
              <a:rPr lang="ru-RU" sz="1300" b="1" dirty="0"/>
              <a:t>      70 % мужчин, находясь в «гражданском» браке считают себя свободными, тогда как 90% женщин в такой же ситуации считают себя замужними.   </a:t>
            </a:r>
          </a:p>
          <a:p>
            <a:r>
              <a:rPr lang="ru-RU" sz="1300" b="1" dirty="0"/>
              <a:t>   3.    «Гражданский» брак ни каких гарантий не дает, как был свободным, так им и остался. Какие могут быть к нему претензии, ведь он ничего не обещал, ничего не подписывал. </a:t>
            </a:r>
          </a:p>
          <a:p>
            <a:r>
              <a:rPr lang="ru-RU" sz="1300" b="1" dirty="0"/>
              <a:t>        И только поставив штамп о регистрации брака, личность становится полноправным участником гражданского брака,                </a:t>
            </a:r>
          </a:p>
          <a:p>
            <a:r>
              <a:rPr lang="ru-RU" sz="1300" b="1" dirty="0"/>
              <a:t>    4. «Гражданский» брак – это всегда не окончательный выбор (</a:t>
            </a:r>
            <a:r>
              <a:rPr lang="ru-RU" sz="1300" b="1" dirty="0" err="1"/>
              <a:t>недовыбор</a:t>
            </a:r>
            <a:r>
              <a:rPr lang="ru-RU" sz="1300" b="1" dirty="0"/>
              <a:t>). Когда мужчина и женщина долго живут вместе, но не вступают в брак, то они как бы говорят друг другу: «Я жду лучшего (лучшую). </a:t>
            </a:r>
          </a:p>
          <a:p>
            <a:r>
              <a:rPr lang="ru-RU" sz="1300" b="1" dirty="0"/>
              <a:t> …. если мужчина встречает свою женщину, он ведет ее в ЗАГС. Если он не ведет вас, значит, ждет другую. Вас он не выбрал. Возможно, это жестко, но это ПРАВДА</a:t>
            </a:r>
          </a:p>
          <a:p>
            <a:r>
              <a:rPr lang="ru-RU" sz="1300" b="1" dirty="0"/>
              <a:t>   5. .заключение брака, это некий  ритуал.. И каждая девушка  мечтает о свадьбе, и о платье, и о вальсе </a:t>
            </a:r>
            <a:r>
              <a:rPr lang="ru-RU" sz="1300" b="1" dirty="0" err="1"/>
              <a:t>Мельденсона</a:t>
            </a:r>
            <a:r>
              <a:rPr lang="ru-RU" sz="1300" b="1" dirty="0"/>
              <a:t>.</a:t>
            </a:r>
          </a:p>
          <a:p>
            <a:endParaRPr lang="ru-RU" sz="1300" b="1" dirty="0"/>
          </a:p>
          <a:p>
            <a:r>
              <a:rPr lang="ru-RU" sz="1300" b="1" dirty="0"/>
              <a:t>   6.Очень часто молодые люди, живущие в свободных отношениях, не знакомят своих родителей с родителями своих партнеров, не происходит объединения двух родов, двух семейных систем.</a:t>
            </a:r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42115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17864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  </a:t>
            </a:r>
            <a:r>
              <a:rPr lang="ru-RU" dirty="0"/>
              <a:t>Плюсы неравного брака  по возрасту.</a:t>
            </a:r>
          </a:p>
          <a:p>
            <a:pPr algn="just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Минусы  неравного брака оп возрасту.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4036784" cy="4429472"/>
          </a:xfrm>
        </p:spPr>
        <p:txBody>
          <a:bodyPr>
            <a:normAutofit fontScale="55000" lnSpcReduction="20000"/>
          </a:bodyPr>
          <a:lstStyle/>
          <a:p>
            <a:r>
              <a:rPr lang="ru-RU" sz="2500" dirty="0"/>
              <a:t>1.Материальная сторона. Обычно мужчины старше 30 лет имеют стабильный доход и уверенно стоят на ногах. Поэтому семье не придется проходить проверку бедностью и доказывать истинность </a:t>
            </a:r>
            <a:r>
              <a:rPr lang="ru-RU" sz="2500" dirty="0" smtClean="0"/>
              <a:t>поговорки </a:t>
            </a:r>
            <a:r>
              <a:rPr lang="ru-RU" sz="2500" dirty="0"/>
              <a:t>«с милым рай и в шалаше</a:t>
            </a:r>
            <a:r>
              <a:rPr lang="ru-RU" sz="2500" dirty="0" smtClean="0"/>
              <a:t>»;</a:t>
            </a:r>
            <a:endParaRPr lang="en-US" sz="2500" dirty="0" smtClean="0"/>
          </a:p>
          <a:p>
            <a:endParaRPr lang="ru-RU" sz="2500" dirty="0"/>
          </a:p>
          <a:p>
            <a:r>
              <a:rPr lang="ru-RU" sz="2500" dirty="0"/>
              <a:t>2.Общая стабильность. Молодой супруге уже не надо гнаться за деньгами, чтобы «отложить на квартиру», она может спокойно строить карьеру, получать образование, заниматься любимыми делами без ущерба для семьи. </a:t>
            </a:r>
            <a:endParaRPr lang="en-US" sz="2500" dirty="0" smtClean="0"/>
          </a:p>
          <a:p>
            <a:endParaRPr lang="ru-RU" sz="2500" dirty="0"/>
          </a:p>
          <a:p>
            <a:r>
              <a:rPr lang="ru-RU" sz="2500" dirty="0"/>
              <a:t>3.Дети. Мужчины за тридцать проявляют большую готовность к рождению детей, чем молодые. Для них, скорее всего, ребенок будет долгожданным и желанным, нежели случайным, и они с большим удовольствием будут посвящать время детям;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450148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1.Отношение родителей девушки, друзей и всех окружающих. 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2.Свободное время и досуг. Если общих занятий, интересов и способов отдыха у пары нет, это может послужить яблоком раздора в семье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3.Продолжительность совместной жизни. По статистике, женщины и так живут на 7 лет дольше, чем мужчины. Прибавить сюда разницу в возрасте, и станет понятно, что «умереть в один день» после долгой и счастливой жизни, скорее всего, не получится;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7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Плюсы неравного брака  по возрасту.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Минусы  неравного брака оп возрасту.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4.Отношения в семье. Взрослые мужчины обладают большим терпением и гибкостью, чем «зеленые». Они намного реже пытаются перевоспитать жену, ведут себя не столь категорично, способны на компромиссы</a:t>
            </a:r>
            <a:r>
              <a:rPr lang="ru-RU" dirty="0" smtClean="0"/>
              <a:t>;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5.Супружеская верность со стороны мужчины. 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6.Новый вкус жизни для мужчины. Брак с молодой девушкой помогает мужчине снов ощутить угасший интерес к окружающим событиям, открыть «второе дыхание». Он снова чувствует себя любимым, радуется каждому дню, ценит счастливые мгновения, начинает в полную силу работать и общаться с близкими.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4.Зрелый мужчина уже не поддастся </a:t>
            </a:r>
            <a:r>
              <a:rPr lang="ru-RU" dirty="0" err="1"/>
              <a:t>переделываниям</a:t>
            </a:r>
            <a:r>
              <a:rPr lang="ru-RU" dirty="0"/>
              <a:t> или подстройкам «под себя». Придется мириться со всеми его привычками</a:t>
            </a:r>
            <a:r>
              <a:rPr lang="ru-RU" dirty="0" smtClean="0"/>
              <a:t>;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5.Еще один возможный минус — измена </a:t>
            </a:r>
            <a:r>
              <a:rPr lang="ru-RU" dirty="0" smtClean="0"/>
              <a:t>жены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6.Ускоренное старение женщины. По исследованиям немецких ученых, в браках, где мужчина намного старше своей избранницы, женщина гораздо быстрее стареет, и продолжительность ее жизни сокращается. 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7.Опять-таки, дети. Вернее, их отсутствие. Нередко мужчины в возрасте уже не хотят заводить детей.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7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dirty="0"/>
              <a:t> </a:t>
            </a:r>
          </a:p>
          <a:p>
            <a:r>
              <a:rPr lang="ru-RU" sz="7200" dirty="0"/>
              <a:t>Плюсы брака по расчету(материальный </a:t>
            </a:r>
            <a:r>
              <a:rPr lang="ru-RU" sz="7200" dirty="0" smtClean="0"/>
              <a:t>фактор</a:t>
            </a:r>
            <a:r>
              <a:rPr lang="en-US" sz="7200" dirty="0" smtClean="0"/>
              <a:t>)</a:t>
            </a:r>
            <a:endParaRPr lang="ru-RU" sz="7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764704"/>
            <a:ext cx="3931920" cy="86409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Минусы брака по </a:t>
            </a:r>
            <a:r>
              <a:rPr lang="ru-RU" dirty="0" smtClean="0"/>
              <a:t>расчету(материальный фактор)</a:t>
            </a:r>
            <a:endParaRPr lang="ru-RU" dirty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	Финансовая стабильность;</a:t>
            </a:r>
          </a:p>
          <a:p>
            <a:r>
              <a:rPr lang="ru-RU" dirty="0"/>
              <a:t>2.	Нет риска, что чувства пройдут, их и так не было;</a:t>
            </a:r>
          </a:p>
          <a:p>
            <a:r>
              <a:rPr lang="ru-RU" dirty="0"/>
              <a:t>3.	Устроенный быт;</a:t>
            </a:r>
          </a:p>
          <a:p>
            <a:r>
              <a:rPr lang="ru-RU" dirty="0"/>
              <a:t>4.	Союз, основанный на расчете, реже распадается;</a:t>
            </a:r>
          </a:p>
          <a:p>
            <a:r>
              <a:rPr lang="ru-RU" dirty="0"/>
              <a:t>5.	Брачный договор.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	Нет ни любви, ни страсти;</a:t>
            </a:r>
          </a:p>
          <a:p>
            <a:r>
              <a:rPr lang="ru-RU" dirty="0"/>
              <a:t>2.	Трудно смириться с недостатками нелюбимого человека;</a:t>
            </a:r>
          </a:p>
          <a:p>
            <a:r>
              <a:rPr lang="ru-RU" dirty="0"/>
              <a:t>3.	Полная финансовая зависимость от мужа;</a:t>
            </a:r>
          </a:p>
          <a:p>
            <a:r>
              <a:rPr lang="ru-RU" dirty="0"/>
              <a:t>4.	Отсутствие права голоса;</a:t>
            </a:r>
          </a:p>
          <a:p>
            <a:r>
              <a:rPr lang="ru-RU" dirty="0"/>
              <a:t>5.	Возможные унижения и упреки;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41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Плюсы брака по любви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Минусы брака по любви</a:t>
            </a: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Если брак был совершен по любви, тогда недостатки вашей половинки легче переносятся. 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Если вы вступили в брак исключительно по любви, вас не будет особо волновать финансовые вопросы, будничные дела и так далее.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Любимый человек </a:t>
            </a:r>
            <a:r>
              <a:rPr lang="ru-RU" dirty="0"/>
              <a:t>может проявить себя как грубым, невнимательным, инфантильным и так далее. </a:t>
            </a:r>
            <a:endParaRPr lang="ru-RU" dirty="0"/>
          </a:p>
          <a:p>
            <a:r>
              <a:rPr lang="ru-RU" dirty="0"/>
              <a:t>Н</a:t>
            </a:r>
            <a:r>
              <a:rPr lang="ru-RU" dirty="0" smtClean="0"/>
              <a:t>е </a:t>
            </a:r>
            <a:r>
              <a:rPr lang="ru-RU" dirty="0"/>
              <a:t>исключено, что любящий человек не будет изменять. </a:t>
            </a:r>
            <a:endParaRPr lang="ru-RU" dirty="0" smtClean="0"/>
          </a:p>
          <a:p>
            <a:r>
              <a:rPr lang="ru-RU" dirty="0" smtClean="0"/>
              <a:t>Учеными </a:t>
            </a:r>
            <a:r>
              <a:rPr lang="ru-RU" dirty="0"/>
              <a:t>было доказано, что любовь – это исключительно физиологическое чувство</a:t>
            </a:r>
            <a:r>
              <a:rPr lang="ru-RU"/>
              <a:t>. </a:t>
            </a:r>
            <a:endParaRPr lang="ru-RU" dirty="0"/>
          </a:p>
          <a:p>
            <a:r>
              <a:rPr lang="ru-RU" smtClean="0"/>
              <a:t>Со </a:t>
            </a:r>
            <a:r>
              <a:rPr lang="ru-RU" dirty="0"/>
              <a:t>временем ваши чувства могут притупиться и брак превратится в будничные дела, заботу детей и даже в привычку.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29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771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Тема дискуссии: «Гражданский брак, брак по любви или по расчету:  “плюсы” и  “минусы”»</vt:lpstr>
      <vt:lpstr>1. Гражданский брак-это официально оформленные отношения, задокументированные в отделение ЗАГСа.   2. Семейные отношения, не имеющие официального подтверждения, называются сожительством    </vt:lpstr>
      <vt:lpstr>Плюсы и минусы неофициального «гражданского» брака.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дискуссии: «Гражданский брак, брак по любви или по расчету:  “плюсы” и  “минусы”»</dc:title>
  <dc:creator>Digma</dc:creator>
  <cp:lastModifiedBy>Кузнецова</cp:lastModifiedBy>
  <cp:revision>6</cp:revision>
  <dcterms:created xsi:type="dcterms:W3CDTF">2019-02-14T14:56:46Z</dcterms:created>
  <dcterms:modified xsi:type="dcterms:W3CDTF">2019-02-14T16:23:24Z</dcterms:modified>
</cp:coreProperties>
</file>