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788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3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0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80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1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3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5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8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9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6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0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2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0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1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5736F3-93D7-4275-82DB-26068BFD2F8E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00FBCF-8092-42AC-B244-64F96E76C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6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Катастрофа на чернобыльской </a:t>
            </a:r>
            <a:r>
              <a:rPr lang="ru-RU" dirty="0" err="1" smtClean="0"/>
              <a:t>аэс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0" y="1843940"/>
            <a:ext cx="5396327" cy="35306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28" y="1843940"/>
            <a:ext cx="5403026" cy="3530644"/>
          </a:xfrm>
        </p:spPr>
      </p:pic>
    </p:spTree>
    <p:extLst>
      <p:ext uri="{BB962C8B-B14F-4D97-AF65-F5344CB8AC3E}">
        <p14:creationId xmlns:p14="http://schemas.microsoft.com/office/powerpoint/2010/main" val="8615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2" y="495626"/>
            <a:ext cx="6700603" cy="5025452"/>
          </a:xfrm>
        </p:spPr>
      </p:pic>
    </p:spTree>
    <p:extLst>
      <p:ext uri="{BB962C8B-B14F-4D97-AF65-F5344CB8AC3E}">
        <p14:creationId xmlns:p14="http://schemas.microsoft.com/office/powerpoint/2010/main" val="13109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20" y="160948"/>
            <a:ext cx="8119931" cy="6089949"/>
          </a:xfrm>
        </p:spPr>
      </p:pic>
    </p:spTree>
    <p:extLst>
      <p:ext uri="{BB962C8B-B14F-4D97-AF65-F5344CB8AC3E}">
        <p14:creationId xmlns:p14="http://schemas.microsoft.com/office/powerpoint/2010/main" val="1718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3" y="149903"/>
            <a:ext cx="4477964" cy="571125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времени аварии на ЧАЭС использовались четыре реактора РБМК-1000 (реактор большой мощности канального типа) с электрической мощностью 1000 МВт (тепловая мощность 3200 МВт) каждый. В реакторах типа РБМК находится 1661 канал, в которых размещены кассеты с ядерным топливом. Ядерное топливо, двуокись урана, запечена в виде таблеток диаметром около 1см и высотой 1,5 см. Таблетки собирают в колонну по 200 штук и загружают в ТВЭЛ, цилиндр длиной 3,5 м и диаметром 13,5 мм. 36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ТВЭЛов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собирают в кассету, которая вставляется в канал реактора. Общий вес урана, загружаемого в реактор – 190 тонн.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ЧАЭС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производила примерно десятую долю электроэнергии Украины.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в 1:24 26 апреля 1986 года на 4-м энергоблоке Чернобыльской АЭС произошёл взрыв, который полностью разрушил реактор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аварии произошёл выброс в окружающую среду радиоактивных веществ, в том числе изотопов урана, плутония, иода-131 (период полураспада 8 дней), цезия-134 (период полураспада 2 года), цезия-137 (период полураспада 33 года), стронция-90 (период полураспада 28 лет).</a:t>
            </a:r>
          </a:p>
          <a:p>
            <a:pPr>
              <a:spcBef>
                <a:spcPct val="0"/>
              </a:spcBef>
            </a:pPr>
            <a:endParaRPr lang="ru-RU" altLang="ru-RU" i="1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83" y="869430"/>
            <a:ext cx="5476067" cy="3751106"/>
          </a:xfrm>
        </p:spPr>
      </p:pic>
    </p:spTree>
    <p:extLst>
      <p:ext uri="{BB962C8B-B14F-4D97-AF65-F5344CB8AC3E}">
        <p14:creationId xmlns:p14="http://schemas.microsoft.com/office/powerpoint/2010/main" val="31188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32870" y="344775"/>
            <a:ext cx="6155959" cy="46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479685"/>
            <a:ext cx="6150989" cy="49068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4518" y="479686"/>
            <a:ext cx="4085985" cy="4894900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Радиоактивность - это процесс самопроизвольного превращения неустойчивого изотопа одного химического элемента в изотоп другого элемента, сопровождающийся испусканием элементарных частиц или ядер. Наиболее важное токсикологическое значение имеют изотопы: 131J, 129J, 90Sr, 137Cs, 239Pu, 91U, 144Ce.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229193"/>
            <a:ext cx="6215859" cy="35003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9686" y="194872"/>
            <a:ext cx="4340818" cy="5179713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последующие дни с помощью вертолетов на реактор сбросили около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соединений бора, доломита, глины, песка и свинца для поглощения ими радиоактивных частиц и выделяющегося тепла. После взрыва вся территория возле разрушенного блока была загрязнена элементами активной зоны реактора: кусками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ТВЭЛов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элементами графитовой кладки реактора, элементами сооружений и конструкций. Уровень радиации достигал 200-300 Р/ час.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4" y="612257"/>
            <a:ext cx="4124260" cy="43599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636" y="209862"/>
            <a:ext cx="4265867" cy="5164723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через 20 лет особую опасность представляет радиоактивные цезий и стронций с периодом полураспада 30 лет. В настоящие время более 60% первоначального количества этих элементов находятся в окружающей среде, участвуя в биологическом круговороте веществ. Особую опасность представляет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сверхдолгоживущий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плутоний. При пожаре плутоний и сажа образовали «горячие частицы», которые легко переносятся ветром и, попадая в организм человека, оседают в лёгких, вызывая серьёзное внутреннее облучение. Сейчас, через 20 лет после аварии, распалось около 0,1% выброшенного из реактора плутония, 99,9% всё ещё находятся в окружающей среде.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42</TotalTime>
  <Words>400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Impact</vt:lpstr>
      <vt:lpstr>Times New Roman</vt:lpstr>
      <vt:lpstr>Главное мероприятие</vt:lpstr>
      <vt:lpstr>Катастрофа на чернобыльской аэс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Катастрофа на чернобыльской аэс</dc:title>
  <dc:creator>Antonina</dc:creator>
  <cp:lastModifiedBy>Antonina</cp:lastModifiedBy>
  <cp:revision>7</cp:revision>
  <dcterms:created xsi:type="dcterms:W3CDTF">2019-03-11T13:59:37Z</dcterms:created>
  <dcterms:modified xsi:type="dcterms:W3CDTF">2019-03-11T14:43:08Z</dcterms:modified>
</cp:coreProperties>
</file>