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68" r:id="rId12"/>
    <p:sldId id="269" r:id="rId13"/>
    <p:sldId id="270" r:id="rId14"/>
    <p:sldId id="275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63" r:id="rId25"/>
    <p:sldId id="26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1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8437C5-FDD7-4D7B-B8CC-3713C63EE61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694D3BA-42B7-4454-BC02-3BEE3B239EC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492922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Презентация на тему: </a:t>
            </a:r>
            <a:r>
              <a:rPr lang="ru-RU" sz="7300" dirty="0" smtClean="0">
                <a:solidFill>
                  <a:schemeClr val="accent1">
                    <a:lumMod val="75000"/>
                  </a:schemeClr>
                </a:solidFill>
              </a:rPr>
              <a:t>«СЕЧЕНИЕ ПИРАМИДЫ ПЛОСКОСТЬЮ»</a:t>
            </a:r>
            <a:endParaRPr lang="ru-RU" sz="73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5500702"/>
            <a:ext cx="8786874" cy="1000132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Преподаватель Инженерной графики </a:t>
            </a:r>
          </a:p>
          <a:p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Гомозова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Л.Н.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данном случае проекции фигуры сечения (рис1,в) строят по точкам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вершинам треугольника, которые находятся при помощи вспомогательных прямых, проходящих через искомые точки и проведенные в секущей плоскости.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Например , проекции точки А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вершины треугольника сечения, лежащей на переднем левом ребре куба, находят следующим образом.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42844" y="142852"/>
            <a:ext cx="871543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Ввиду того, что горизонтальная проекция этого ребра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точка, то и горизонтальная проекция вершины треугольника а совпадет с этой точкой. Через точку А проводим горизонталь в плоскости Р (горизонтальная проекция горизонтали должна пройти через точку (а) и быть параллельной горизонтальному следу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3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секущей плоскости). Проводя вертикальную линию связи через точку (А) до пересечения с фронтальной проекцией горизонтали (она будет параллельна оси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найдем фронтальную проекцию (аʹ) точки 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0"/>
            <a:ext cx="864399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Проекции второй вершины треугольника сечения (точки В) определяют таким образом. Точка (В ) одновременно расположена на верхней грани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на передней грани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куба, поэтому и проекции этой точки на комплексном чертеже (рис.1,в) находятся на соответствующих проекциях граней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.Грань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плоскости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изображается отрезком горизонтальной прямой. На этой прямой, очевидно, будет расположена фронтальная проекция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ʹ искомой точки В.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2844" y="0"/>
            <a:ext cx="87868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Продолжив этот отрезок и приняв его за горизонталь плоскости, проходящей через точку В, найдем горизонтальную проекцию горизонтали, на пересечении которой с горизонтальной проекцией грани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найдем горизонтальную проекцию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точки В. Линия связи, проведенная через точку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пересечения с фронтальной проекцией горизонтали, дает фронтальную проекцию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ʹ. Проекции фигур сечения заштриховывают параллельными тонкими линиями под углом 45° к основной надписи чертежа.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7858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6161"/>
                </a:solidFill>
              </a:rPr>
              <a:t>СЕЧЕНИЕ ПИРАМИДЫ ПЛОСКОСТЬЮ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Фигура сечения прямой пятигранной призмы фронтально - проецирующей плоскостью Р представляет собой плоский пятиугольник 1-2-3-4-5.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построения проекций точек пересечения плоскости Р с ребрами призмы и соединяют их прямыми линиями.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Фронтальные проекции этих точек получаются при пересечении фронтальных проекций ребер призмы со следом Р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плоскости Р (точки 1ʹ – 5ʹ )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Sergey\Pictures\сеч пирамиды3!.jpg"/>
          <p:cNvPicPr/>
          <p:nvPr/>
        </p:nvPicPr>
        <p:blipFill>
          <a:blip r:embed="rId2"/>
          <a:srcRect l="3021" t="7542" r="59811" b="12244"/>
          <a:stretch>
            <a:fillRect/>
          </a:stretch>
        </p:blipFill>
        <p:spPr bwMode="auto">
          <a:xfrm>
            <a:off x="785786" y="857232"/>
            <a:ext cx="7572428" cy="600076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42844" y="285728"/>
            <a:ext cx="878687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Горизонтальные проекции точек пересечения 1-5 совпадают с горизонтальными проекциями ребер. Имея две проекции этих точек, с помощью линий связи находят профильные проекции 1″ -5″.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Полученные точки соединяют прямыми линиями и получают профильную проекцию фигуры сечения.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42844" y="214290"/>
            <a:ext cx="878687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Действительный вид фигуры сечения можно определить одним из способов: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вращения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совмещения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или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перемены  плоскостей проекций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данном примере применен способ перемены плоскостей проекций. Горизонтальная плоскость проекций заменена новой Н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причем ось х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(для упрощений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проекций) совпадает с фронтальным следом плоскости Р.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44" y="142852"/>
            <a:ext cx="900115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нахождения новой горизонтальной проекции какой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либо точки фигуры сечения (например, точки 1) необходимо выполнить следующие построения. Из точки 1ʹ восставляют перпендикуляр к новой оси х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откладывают на нем расстояние от прежней оси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прежней горизонтальной проекции точки 1, т.е. отрезок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результате получают точку 1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 же находят и новые горизонтальные проекции 1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-5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получают действительный вид фигуры сечения.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1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Разверткой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называется плоская фигура, полученная при совмещении поверхности геометрического тела с одной плоскостью (без наложения граней или иных элементов поверхности друг на друга).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C:\Users\Sergey\Pictures\сеч пирамиды3!.jpg"/>
          <p:cNvPicPr/>
          <p:nvPr/>
        </p:nvPicPr>
        <p:blipFill>
          <a:blip r:embed="rId2"/>
          <a:srcRect l="63316" t="3653" b="14840"/>
          <a:stretch>
            <a:fillRect/>
          </a:stretch>
        </p:blipFill>
        <p:spPr bwMode="auto">
          <a:xfrm>
            <a:off x="3857588" y="2500306"/>
            <a:ext cx="5072130" cy="435769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0"/>
            <a:ext cx="878687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Приобретение навыков построения: проекций поверхностей и фигур сечения на чертеже, натуральной величины фигуры сечения, разверток, изучение правил и развитие навыков построения стандартных аксонометрических проекций по ГОСТ 2.317-69.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Развертку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боковой поверхности с основанием и фигурой сечения призмы строят следующим образом. Проводят прямую, на которую откладывают пять отрезков, равных длинам сторон пятиугольника, лежащего в основании призмы. Из полученных точек проводят перпендикуляры, на которых откладывают действительные длины ребер усеченной призмы, беря их с фронтальной или профильной проекции (рис.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развертке боковой поверхности пристраивают фигуру нижнего сечения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пятиугольник и фигуру сечения. При этом используют метод триангуляции или метод координат, известный из геометрического черчения. На рисунке а), и в) показано построение вершины 5 методом триангуляции. Линии сгиба по ГОСТ 2.303-68 показывают на развертке штрихпунктирной линией с двумя точками.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наглядности полезно выполнить построение усеченного тела в аксонометрической проекции. На рис. б),  построена изометрическая проекция усеченной призмы.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Порядок построения изометрической  проекции следующий.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Строят изометрическую проекцию основания призмы; проводят в вертикальном направлении линии ребер, на которых от основания откладывают их действительные длины, взятые с фронтальной или профильной проекции призмы.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Полученные точки 1″ -5ʹ соединяют прямыми линиями.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Sergey\Pictures\сеч пирамиды3!.jpg"/>
          <p:cNvPicPr/>
          <p:nvPr/>
        </p:nvPicPr>
        <p:blipFill>
          <a:blip r:embed="rId2"/>
          <a:srcRect l="41173" t="18493" r="35119" b="17352"/>
          <a:stretch>
            <a:fillRect/>
          </a:stretch>
        </p:blipFill>
        <p:spPr bwMode="auto">
          <a:xfrm>
            <a:off x="3643306" y="1000108"/>
            <a:ext cx="5000660" cy="564360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142852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Изометрическая проекция усеченной призмы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onspekta.net/lektsiiorgimg/baza14/28156588768.files/image0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653" y="1000108"/>
            <a:ext cx="8299341" cy="571504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44" y="1"/>
            <a:ext cx="87154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Выполнение чертежа усеченной правильной шестиугольной пирамиды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Литература: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Единая система конструкторской документации. ГОСТ 2.101-68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2.109-68, ГОСТ 2.301-68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2.317-69.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Гордон В.О., Семенцов-Огиевский М.А. Курс начертательной геометрии: учебник. - М.: Высшая школа, 2015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272с.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Локтев О.Е. Краткий курс начертательной геометрии: учебник. - М.: Высшая школа, 2016.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136с.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Чекмарев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А.А. Инженерная графика: учебник.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М.: Высшая школа, 2016.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365с.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Арустамов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А.Х. Сборник задач по начертательной геометрии: Учебное пособие для студентов вузов. М.: Машиностроение, 2015.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445с.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Учаев П.Н., Попов Ю.А., Аникеева Н.П. и др. Начертательная геометрия. Геометрическое и проекционное черчение: учебник. М.: Академия, 2016.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303с.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511288"/>
          </a:xfrm>
        </p:spPr>
        <p:txBody>
          <a:bodyPr>
            <a:noAutofit/>
          </a:bodyPr>
          <a:lstStyle/>
          <a:p>
            <a:r>
              <a:rPr lang="ru-RU" sz="4800" dirty="0" smtClean="0"/>
              <a:t>Понятие о сечениях геометрических тел.</a:t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5720" y="1285860"/>
            <a:ext cx="871543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Плоское сечение геометрического тела представляет собой плоскую фигуру, ограниченную замкнутой линией, все точки которой принадлежат как секущей плоскости, так и поверхности тела.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42844" y="285728"/>
            <a:ext cx="87868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пересечении плоскостью многогранника (например, призмы, пирамиды и др.) в сечении получается многоугольник с вершинами, расположенными на ребрах многогранника. При пересечении плоскостью тел вращения (цилиндра, конуса 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фигура сечения часто ограничена кривой линией. Точки этой кривой находят при помощи вспомогательных линий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прямых или окружностей, взятых на поверхности тела. Точки пересечения этих линий с секущей плоскостью будут искомыми точками контура криволинейного сечения.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выполнении чертежей деталей машин нередко встречаются задачи на построение проекций таких сечений. Кроме этого , на чертежах приходится выполнять построение разверток поверхностей деталей, усеченных плоскостью. Это необходимо для раскроя листового материала, вентиляционных устройств, кожухов машин, ограждений станков и др.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 задач на построение прямоугольных и аксонометрических проекций усеченных тел, а также построение действительного вида сечений и разверток поверхностей этих тел имеют большое значение для усвоения основ проекционного черчения.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14290"/>
            <a:ext cx="892971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Простейший пример плоского сечения геометрического тела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куба, лежащего на горизонтальной плоскости проекций Н, показан на рис.1.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372669"/>
            <a:ext cx="7643866" cy="4485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первом случае куб усечен фронтально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проецирующей плоскостью Р. Фигурой сечения является прямоугольник. Для большей наглядности фигура сечения может быть заштрихована.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построении двух проекций такого сечения (рис1а) следует иметь в виду, что фронтальная проекция фигуры сечения совпадает с фронтальным следом секущей плоскости Р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Горизонтальная проекция фигуры сечения справа ограничена прямой, по которой плоскость Р пересекается с плоскостью верхнего основания куба.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725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втором случае куб усечен горизонтально-проецирующей плоскостью Р. Фигура сечения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прямоугольник.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(рис.1.б) приведено построение проекций этого сечения.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Горизонтальная проекция фигуры сечения совпадает с горизонтальным следом Р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секущей плоскости. Фронтальной проекцией сечения будет прямоугольник, одной стороной которого является линия пересечения плоскости Р с плоскостью передней грани куба.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куб пересечен плоскостью общего положения, то полученная фигура сечения, лежащая в этой плоскости (треугольник),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330</TotalTime>
  <Words>1274</Words>
  <Application>Microsoft Office PowerPoint</Application>
  <PresentationFormat>Экран (4:3)</PresentationFormat>
  <Paragraphs>48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Презентация на тему: «СЕЧЕНИЕ ПИРАМИДЫ ПЛОСКОСТЬЮ»</vt:lpstr>
      <vt:lpstr>Слайд 2</vt:lpstr>
      <vt:lpstr>Понятие о сечениях геометрических тел.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СЕЧЕНИЕ ПИРАМИДЫ ПЛОСКОСТЬЮ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«СЕЧЕНИЕ ПИРАМИДЫ ПЛОСКОСТЬЮ»</dc:title>
  <dc:creator>Marina</dc:creator>
  <cp:lastModifiedBy>Marina</cp:lastModifiedBy>
  <cp:revision>32</cp:revision>
  <dcterms:created xsi:type="dcterms:W3CDTF">2020-04-30T06:31:32Z</dcterms:created>
  <dcterms:modified xsi:type="dcterms:W3CDTF">2020-04-30T12:01:40Z</dcterms:modified>
</cp:coreProperties>
</file>