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257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1" r:id="rId14"/>
    <p:sldId id="269" r:id="rId15"/>
    <p:sldId id="270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F392F-E099-4364-8C04-7B3F664C1A2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F3997B-1154-4E4A-A07C-791280808073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2E3ECA9-8908-4B8C-9F7A-1A977D1AE00F}" type="parTrans" cxnId="{7FF18C1F-462C-48DF-B6A5-880DEBEAB126}">
      <dgm:prSet/>
      <dgm:spPr/>
      <dgm:t>
        <a:bodyPr/>
        <a:lstStyle/>
        <a:p>
          <a:endParaRPr lang="ru-RU"/>
        </a:p>
      </dgm:t>
    </dgm:pt>
    <dgm:pt modelId="{2252396F-683A-457E-BCA4-0A8A79C28C17}" type="sibTrans" cxnId="{7FF18C1F-462C-48DF-B6A5-880DEBEAB126}">
      <dgm:prSet/>
      <dgm:spPr/>
      <dgm:t>
        <a:bodyPr/>
        <a:lstStyle/>
        <a:p>
          <a:endParaRPr lang="ru-RU"/>
        </a:p>
      </dgm:t>
    </dgm:pt>
    <dgm:pt modelId="{210497E1-92FD-4DE6-BD83-C98AD9AE0CE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910BD11-9D6B-41EA-8425-9029596D4205}" type="parTrans" cxnId="{2E6F51E2-BCD8-4C7A-BC97-72677252F18B}">
      <dgm:prSet/>
      <dgm:spPr/>
      <dgm:t>
        <a:bodyPr/>
        <a:lstStyle/>
        <a:p>
          <a:endParaRPr lang="ru-RU"/>
        </a:p>
      </dgm:t>
    </dgm:pt>
    <dgm:pt modelId="{96ACE7D5-6800-484C-B001-56AD3FB84853}" type="sibTrans" cxnId="{2E6F51E2-BCD8-4C7A-BC97-72677252F18B}">
      <dgm:prSet/>
      <dgm:spPr/>
      <dgm:t>
        <a:bodyPr/>
        <a:lstStyle/>
        <a:p>
          <a:endParaRPr lang="ru-RU"/>
        </a:p>
      </dgm:t>
    </dgm:pt>
    <dgm:pt modelId="{DD90F89A-132F-4ABA-B823-BD56668640E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9734D89-6158-4DAC-9C10-BB039DD18646}" type="parTrans" cxnId="{625D21FC-D1C3-4A7C-A80D-9ED20B013791}">
      <dgm:prSet/>
      <dgm:spPr/>
      <dgm:t>
        <a:bodyPr/>
        <a:lstStyle/>
        <a:p>
          <a:endParaRPr lang="ru-RU"/>
        </a:p>
      </dgm:t>
    </dgm:pt>
    <dgm:pt modelId="{42B1707D-8A10-44C5-BFF2-D4631E2E60B5}" type="sibTrans" cxnId="{625D21FC-D1C3-4A7C-A80D-9ED20B013791}">
      <dgm:prSet/>
      <dgm:spPr/>
      <dgm:t>
        <a:bodyPr/>
        <a:lstStyle/>
        <a:p>
          <a:endParaRPr lang="ru-RU"/>
        </a:p>
      </dgm:t>
    </dgm:pt>
    <dgm:pt modelId="{9A77B035-D7AB-43DD-B825-4B9B2429A40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8EEF04B-AE5D-40A0-9489-D6B5AFA47B80}" type="parTrans" cxnId="{2795FA04-12F2-4B91-B95E-4714328B6F57}">
      <dgm:prSet/>
      <dgm:spPr/>
      <dgm:t>
        <a:bodyPr/>
        <a:lstStyle/>
        <a:p>
          <a:endParaRPr lang="ru-RU"/>
        </a:p>
      </dgm:t>
    </dgm:pt>
    <dgm:pt modelId="{B81297D7-31D2-498F-A46B-55349391C129}" type="sibTrans" cxnId="{2795FA04-12F2-4B91-B95E-4714328B6F57}">
      <dgm:prSet/>
      <dgm:spPr/>
      <dgm:t>
        <a:bodyPr/>
        <a:lstStyle/>
        <a:p>
          <a:endParaRPr lang="ru-RU"/>
        </a:p>
      </dgm:t>
    </dgm:pt>
    <dgm:pt modelId="{30A3F79C-C9C6-4768-843E-160A7AFC90D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Создание мотивации к увеличению эффективности оказания услуг для представителей бюджетных учреждений.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C891F8E-4101-45E7-9E10-224E3D21951C}" type="parTrans" cxnId="{297E35A3-4819-41EF-AAD3-E65EA6891B39}">
      <dgm:prSet/>
      <dgm:spPr/>
      <dgm:t>
        <a:bodyPr/>
        <a:lstStyle/>
        <a:p>
          <a:endParaRPr lang="ru-RU"/>
        </a:p>
      </dgm:t>
    </dgm:pt>
    <dgm:pt modelId="{AA19BD6F-F0B1-432A-8DC1-200D8765F40F}" type="sibTrans" cxnId="{297E35A3-4819-41EF-AAD3-E65EA6891B39}">
      <dgm:prSet/>
      <dgm:spPr/>
      <dgm:t>
        <a:bodyPr/>
        <a:lstStyle/>
        <a:p>
          <a:endParaRPr lang="ru-RU"/>
        </a:p>
      </dgm:t>
    </dgm:pt>
    <dgm:pt modelId="{829F0964-4D63-4215-88F5-E65FD230478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Увеличение качества планирования размера субсидий для финансирования структур.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EAF44DC-319A-4508-8EDE-4DFBB79062F0}" type="parTrans" cxnId="{BD751791-7F02-421D-960B-EEB7D77F8D4C}">
      <dgm:prSet/>
      <dgm:spPr/>
      <dgm:t>
        <a:bodyPr/>
        <a:lstStyle/>
        <a:p>
          <a:endParaRPr lang="ru-RU"/>
        </a:p>
      </dgm:t>
    </dgm:pt>
    <dgm:pt modelId="{BAE44876-A593-4A1A-914B-0438694D0D8F}" type="sibTrans" cxnId="{BD751791-7F02-421D-960B-EEB7D77F8D4C}">
      <dgm:prSet/>
      <dgm:spPr/>
      <dgm:t>
        <a:bodyPr/>
        <a:lstStyle/>
        <a:p>
          <a:endParaRPr lang="ru-RU"/>
        </a:p>
      </dgm:t>
    </dgm:pt>
    <dgm:pt modelId="{4C80A201-6699-41FE-947F-D03FA1FDA4F3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Улучшение функций учреждения.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D5F879A-7F1E-4574-BA79-4FAAFC176CD6}" type="parTrans" cxnId="{DAD6F8F2-73B3-4F2A-A1F2-655E6CF82B30}">
      <dgm:prSet/>
      <dgm:spPr/>
      <dgm:t>
        <a:bodyPr/>
        <a:lstStyle/>
        <a:p>
          <a:endParaRPr lang="ru-RU"/>
        </a:p>
      </dgm:t>
    </dgm:pt>
    <dgm:pt modelId="{5685BBBE-B0AD-428D-8FC4-0510C9AC6F9E}" type="sibTrans" cxnId="{DAD6F8F2-73B3-4F2A-A1F2-655E6CF82B30}">
      <dgm:prSet/>
      <dgm:spPr/>
      <dgm:t>
        <a:bodyPr/>
        <a:lstStyle/>
        <a:p>
          <a:endParaRPr lang="ru-RU"/>
        </a:p>
      </dgm:t>
    </dgm:pt>
    <dgm:pt modelId="{00E3F9FF-0279-4BA8-A870-BAA0A5AF8A57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Сокращение ненужных трат.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DE072CE-688C-456B-B0B9-247F6FADCF71}" type="parTrans" cxnId="{E6FBFCF9-4E44-41BA-982F-382C52593B8B}">
      <dgm:prSet/>
      <dgm:spPr/>
      <dgm:t>
        <a:bodyPr/>
        <a:lstStyle/>
        <a:p>
          <a:endParaRPr lang="ru-RU"/>
        </a:p>
      </dgm:t>
    </dgm:pt>
    <dgm:pt modelId="{EC73A8FF-7954-4421-BA05-A0FB8103C78F}" type="sibTrans" cxnId="{E6FBFCF9-4E44-41BA-982F-382C52593B8B}">
      <dgm:prSet/>
      <dgm:spPr/>
      <dgm:t>
        <a:bodyPr/>
        <a:lstStyle/>
        <a:p>
          <a:endParaRPr lang="ru-RU"/>
        </a:p>
      </dgm:t>
    </dgm:pt>
    <dgm:pt modelId="{E3946E94-D5CA-4266-8694-03FE01C474E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Предупреждение правонарушений, касающихся нецелевого использования субсидий.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CFB1F66-0FCD-424D-9927-22AF7B0BBB7F}" type="parTrans" cxnId="{8819F1AB-D8B2-4E78-B973-93DA6A21A490}">
      <dgm:prSet/>
      <dgm:spPr/>
      <dgm:t>
        <a:bodyPr/>
        <a:lstStyle/>
        <a:p>
          <a:endParaRPr lang="ru-RU"/>
        </a:p>
      </dgm:t>
    </dgm:pt>
    <dgm:pt modelId="{7D43E660-07E4-478E-AB0A-AFA0992BE108}" type="sibTrans" cxnId="{8819F1AB-D8B2-4E78-B973-93DA6A21A490}">
      <dgm:prSet/>
      <dgm:spPr/>
      <dgm:t>
        <a:bodyPr/>
        <a:lstStyle/>
        <a:p>
          <a:endParaRPr lang="ru-RU"/>
        </a:p>
      </dgm:t>
    </dgm:pt>
    <dgm:pt modelId="{704F3C5D-5370-4AC9-8C78-9C45D21FED4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5AB1C84-40C6-4D7D-B546-ACC0D7099CF3}" type="sibTrans" cxnId="{9C1136C8-D8BA-4BF6-9ED3-6D01CE7E85A5}">
      <dgm:prSet/>
      <dgm:spPr/>
      <dgm:t>
        <a:bodyPr/>
        <a:lstStyle/>
        <a:p>
          <a:endParaRPr lang="ru-RU"/>
        </a:p>
      </dgm:t>
    </dgm:pt>
    <dgm:pt modelId="{8808AD9E-0650-4916-9276-045D6A1E8968}" type="parTrans" cxnId="{9C1136C8-D8BA-4BF6-9ED3-6D01CE7E85A5}">
      <dgm:prSet/>
      <dgm:spPr/>
      <dgm:t>
        <a:bodyPr/>
        <a:lstStyle/>
        <a:p>
          <a:endParaRPr lang="ru-RU"/>
        </a:p>
      </dgm:t>
    </dgm:pt>
    <dgm:pt modelId="{C1E93E0F-E42D-481F-9E59-9BB31EF443AC}" type="pres">
      <dgm:prSet presAssocID="{B47F392F-E099-4364-8C04-7B3F664C1A2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85455-06BF-402F-AD3A-2DB4F68CCEAD}" type="pres">
      <dgm:prSet presAssocID="{32F3997B-1154-4E4A-A07C-791280808073}" presName="composite" presStyleCnt="0"/>
      <dgm:spPr/>
    </dgm:pt>
    <dgm:pt modelId="{95556DBE-9FB8-4EA5-88D7-39076F37ECC1}" type="pres">
      <dgm:prSet presAssocID="{32F3997B-1154-4E4A-A07C-79128080807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55AF5-D43D-49C5-A0CE-40A26D38F6F2}" type="pres">
      <dgm:prSet presAssocID="{32F3997B-1154-4E4A-A07C-79128080807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403D3-C3E4-4637-A45A-71778ECE0DA2}" type="pres">
      <dgm:prSet presAssocID="{2252396F-683A-457E-BCA4-0A8A79C28C17}" presName="sp" presStyleCnt="0"/>
      <dgm:spPr/>
    </dgm:pt>
    <dgm:pt modelId="{062004BC-F21A-4D4E-9254-05CFE8A71C0A}" type="pres">
      <dgm:prSet presAssocID="{704F3C5D-5370-4AC9-8C78-9C45D21FED44}" presName="composite" presStyleCnt="0"/>
      <dgm:spPr/>
    </dgm:pt>
    <dgm:pt modelId="{6C4E80C4-D0E4-48E1-86CB-76CBD512E7BA}" type="pres">
      <dgm:prSet presAssocID="{704F3C5D-5370-4AC9-8C78-9C45D21FED4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19876-51DE-4889-BF18-347893EA7B4A}" type="pres">
      <dgm:prSet presAssocID="{704F3C5D-5370-4AC9-8C78-9C45D21FED4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4763F-67F5-4E99-8085-85ED51640638}" type="pres">
      <dgm:prSet presAssocID="{15AB1C84-40C6-4D7D-B546-ACC0D7099CF3}" presName="sp" presStyleCnt="0"/>
      <dgm:spPr/>
    </dgm:pt>
    <dgm:pt modelId="{86C5966E-D11A-4E09-B2C8-1E452451BC8B}" type="pres">
      <dgm:prSet presAssocID="{210497E1-92FD-4DE6-BD83-C98AD9AE0CEE}" presName="composite" presStyleCnt="0"/>
      <dgm:spPr/>
    </dgm:pt>
    <dgm:pt modelId="{DFAE1203-F556-4CC1-AEFC-FF659B4D0BA2}" type="pres">
      <dgm:prSet presAssocID="{210497E1-92FD-4DE6-BD83-C98AD9AE0CE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CAAD9-6126-407A-AE98-06CC148C267D}" type="pres">
      <dgm:prSet presAssocID="{210497E1-92FD-4DE6-BD83-C98AD9AE0CE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6CC5C-C464-47F9-B4C1-7CD8AC68E095}" type="pres">
      <dgm:prSet presAssocID="{96ACE7D5-6800-484C-B001-56AD3FB84853}" presName="sp" presStyleCnt="0"/>
      <dgm:spPr/>
    </dgm:pt>
    <dgm:pt modelId="{0206111B-4477-4BCD-8B7F-CD85D89B2898}" type="pres">
      <dgm:prSet presAssocID="{DD90F89A-132F-4ABA-B823-BD56668640EF}" presName="composite" presStyleCnt="0"/>
      <dgm:spPr/>
    </dgm:pt>
    <dgm:pt modelId="{6B7E3EEC-89C1-4A23-9D91-78EB0EBCABF0}" type="pres">
      <dgm:prSet presAssocID="{DD90F89A-132F-4ABA-B823-BD56668640E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B7D6D-4917-4BE0-A58C-0CC398719E6E}" type="pres">
      <dgm:prSet presAssocID="{DD90F89A-132F-4ABA-B823-BD56668640E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ADF11-06E9-4D09-86A0-5B1A3416400C}" type="pres">
      <dgm:prSet presAssocID="{42B1707D-8A10-44C5-BFF2-D4631E2E60B5}" presName="sp" presStyleCnt="0"/>
      <dgm:spPr/>
    </dgm:pt>
    <dgm:pt modelId="{371C820B-01B9-4599-8B50-DCC63CB4C2AD}" type="pres">
      <dgm:prSet presAssocID="{9A77B035-D7AB-43DD-B825-4B9B2429A401}" presName="composite" presStyleCnt="0"/>
      <dgm:spPr/>
    </dgm:pt>
    <dgm:pt modelId="{80A6CEE9-4A98-4619-BB22-A4581CC8AF49}" type="pres">
      <dgm:prSet presAssocID="{9A77B035-D7AB-43DD-B825-4B9B2429A40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D2367-4C8B-4D18-8FEB-10C18DDAFBC9}" type="pres">
      <dgm:prSet presAssocID="{9A77B035-D7AB-43DD-B825-4B9B2429A40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19F1AB-D8B2-4E78-B973-93DA6A21A490}" srcId="{9A77B035-D7AB-43DD-B825-4B9B2429A401}" destId="{E3946E94-D5CA-4266-8694-03FE01C474ED}" srcOrd="0" destOrd="0" parTransId="{9CFB1F66-0FCD-424D-9927-22AF7B0BBB7F}" sibTransId="{7D43E660-07E4-478E-AB0A-AFA0992BE108}"/>
    <dgm:cxn modelId="{3A6D12D5-C347-41D6-A22F-21C2E4074423}" type="presOf" srcId="{00E3F9FF-0279-4BA8-A870-BAA0A5AF8A57}" destId="{FEEB7D6D-4917-4BE0-A58C-0CC398719E6E}" srcOrd="0" destOrd="0" presId="urn:microsoft.com/office/officeart/2005/8/layout/chevron2"/>
    <dgm:cxn modelId="{0066108C-B427-49E2-8649-A346BC7448B6}" type="presOf" srcId="{9A77B035-D7AB-43DD-B825-4B9B2429A401}" destId="{80A6CEE9-4A98-4619-BB22-A4581CC8AF49}" srcOrd="0" destOrd="0" presId="urn:microsoft.com/office/officeart/2005/8/layout/chevron2"/>
    <dgm:cxn modelId="{297E35A3-4819-41EF-AAD3-E65EA6891B39}" srcId="{32F3997B-1154-4E4A-A07C-791280808073}" destId="{30A3F79C-C9C6-4768-843E-160A7AFC90DD}" srcOrd="0" destOrd="0" parTransId="{CC891F8E-4101-45E7-9E10-224E3D21951C}" sibTransId="{AA19BD6F-F0B1-432A-8DC1-200D8765F40F}"/>
    <dgm:cxn modelId="{4F102ED4-29B4-4726-A24F-50198CF6023B}" type="presOf" srcId="{E3946E94-D5CA-4266-8694-03FE01C474ED}" destId="{2E3D2367-4C8B-4D18-8FEB-10C18DDAFBC9}" srcOrd="0" destOrd="0" presId="urn:microsoft.com/office/officeart/2005/8/layout/chevron2"/>
    <dgm:cxn modelId="{7FF18C1F-462C-48DF-B6A5-880DEBEAB126}" srcId="{B47F392F-E099-4364-8C04-7B3F664C1A25}" destId="{32F3997B-1154-4E4A-A07C-791280808073}" srcOrd="0" destOrd="0" parTransId="{92E3ECA9-8908-4B8C-9F7A-1A977D1AE00F}" sibTransId="{2252396F-683A-457E-BCA4-0A8A79C28C17}"/>
    <dgm:cxn modelId="{BD751791-7F02-421D-960B-EEB7D77F8D4C}" srcId="{704F3C5D-5370-4AC9-8C78-9C45D21FED44}" destId="{829F0964-4D63-4215-88F5-E65FD230478B}" srcOrd="0" destOrd="0" parTransId="{0EAF44DC-319A-4508-8EDE-4DFBB79062F0}" sibTransId="{BAE44876-A593-4A1A-914B-0438694D0D8F}"/>
    <dgm:cxn modelId="{625D21FC-D1C3-4A7C-A80D-9ED20B013791}" srcId="{B47F392F-E099-4364-8C04-7B3F664C1A25}" destId="{DD90F89A-132F-4ABA-B823-BD56668640EF}" srcOrd="3" destOrd="0" parTransId="{69734D89-6158-4DAC-9C10-BB039DD18646}" sibTransId="{42B1707D-8A10-44C5-BFF2-D4631E2E60B5}"/>
    <dgm:cxn modelId="{1D3B7F7F-7F8E-4F5F-B046-548FACBE4D69}" type="presOf" srcId="{704F3C5D-5370-4AC9-8C78-9C45D21FED44}" destId="{6C4E80C4-D0E4-48E1-86CB-76CBD512E7BA}" srcOrd="0" destOrd="0" presId="urn:microsoft.com/office/officeart/2005/8/layout/chevron2"/>
    <dgm:cxn modelId="{4D123C1F-D6F8-4A2C-8677-78E145DAAA6A}" type="presOf" srcId="{B47F392F-E099-4364-8C04-7B3F664C1A25}" destId="{C1E93E0F-E42D-481F-9E59-9BB31EF443AC}" srcOrd="0" destOrd="0" presId="urn:microsoft.com/office/officeart/2005/8/layout/chevron2"/>
    <dgm:cxn modelId="{A0170E62-AC3C-4E13-8B3F-91E5A00D4513}" type="presOf" srcId="{829F0964-4D63-4215-88F5-E65FD230478B}" destId="{BF419876-51DE-4889-BF18-347893EA7B4A}" srcOrd="0" destOrd="0" presId="urn:microsoft.com/office/officeart/2005/8/layout/chevron2"/>
    <dgm:cxn modelId="{9C1136C8-D8BA-4BF6-9ED3-6D01CE7E85A5}" srcId="{B47F392F-E099-4364-8C04-7B3F664C1A25}" destId="{704F3C5D-5370-4AC9-8C78-9C45D21FED44}" srcOrd="1" destOrd="0" parTransId="{8808AD9E-0650-4916-9276-045D6A1E8968}" sibTransId="{15AB1C84-40C6-4D7D-B546-ACC0D7099CF3}"/>
    <dgm:cxn modelId="{DAD6F8F2-73B3-4F2A-A1F2-655E6CF82B30}" srcId="{210497E1-92FD-4DE6-BD83-C98AD9AE0CEE}" destId="{4C80A201-6699-41FE-947F-D03FA1FDA4F3}" srcOrd="0" destOrd="0" parTransId="{DD5F879A-7F1E-4574-BA79-4FAAFC176CD6}" sibTransId="{5685BBBE-B0AD-428D-8FC4-0510C9AC6F9E}"/>
    <dgm:cxn modelId="{A89F04D1-696C-452B-9711-9E6E203E2751}" type="presOf" srcId="{210497E1-92FD-4DE6-BD83-C98AD9AE0CEE}" destId="{DFAE1203-F556-4CC1-AEFC-FF659B4D0BA2}" srcOrd="0" destOrd="0" presId="urn:microsoft.com/office/officeart/2005/8/layout/chevron2"/>
    <dgm:cxn modelId="{E6FBFCF9-4E44-41BA-982F-382C52593B8B}" srcId="{DD90F89A-132F-4ABA-B823-BD56668640EF}" destId="{00E3F9FF-0279-4BA8-A870-BAA0A5AF8A57}" srcOrd="0" destOrd="0" parTransId="{BDE072CE-688C-456B-B0B9-247F6FADCF71}" sibTransId="{EC73A8FF-7954-4421-BA05-A0FB8103C78F}"/>
    <dgm:cxn modelId="{A1649995-F4B8-41AA-8455-4402DECFAE12}" type="presOf" srcId="{4C80A201-6699-41FE-947F-D03FA1FDA4F3}" destId="{F3BCAAD9-6126-407A-AE98-06CC148C267D}" srcOrd="0" destOrd="0" presId="urn:microsoft.com/office/officeart/2005/8/layout/chevron2"/>
    <dgm:cxn modelId="{2795FA04-12F2-4B91-B95E-4714328B6F57}" srcId="{B47F392F-E099-4364-8C04-7B3F664C1A25}" destId="{9A77B035-D7AB-43DD-B825-4B9B2429A401}" srcOrd="4" destOrd="0" parTransId="{98EEF04B-AE5D-40A0-9489-D6B5AFA47B80}" sibTransId="{B81297D7-31D2-498F-A46B-55349391C129}"/>
    <dgm:cxn modelId="{9EE5C2B0-D0B8-46FF-8D2C-EBD419596766}" type="presOf" srcId="{32F3997B-1154-4E4A-A07C-791280808073}" destId="{95556DBE-9FB8-4EA5-88D7-39076F37ECC1}" srcOrd="0" destOrd="0" presId="urn:microsoft.com/office/officeart/2005/8/layout/chevron2"/>
    <dgm:cxn modelId="{A574AB9E-1FAB-4C8B-A8CD-DAC17EEA206A}" type="presOf" srcId="{DD90F89A-132F-4ABA-B823-BD56668640EF}" destId="{6B7E3EEC-89C1-4A23-9D91-78EB0EBCABF0}" srcOrd="0" destOrd="0" presId="urn:microsoft.com/office/officeart/2005/8/layout/chevron2"/>
    <dgm:cxn modelId="{58464502-9444-4ED0-9DBF-F5D82248A35F}" type="presOf" srcId="{30A3F79C-C9C6-4768-843E-160A7AFC90DD}" destId="{29655AF5-D43D-49C5-A0CE-40A26D38F6F2}" srcOrd="0" destOrd="0" presId="urn:microsoft.com/office/officeart/2005/8/layout/chevron2"/>
    <dgm:cxn modelId="{2E6F51E2-BCD8-4C7A-BC97-72677252F18B}" srcId="{B47F392F-E099-4364-8C04-7B3F664C1A25}" destId="{210497E1-92FD-4DE6-BD83-C98AD9AE0CEE}" srcOrd="2" destOrd="0" parTransId="{1910BD11-9D6B-41EA-8425-9029596D4205}" sibTransId="{96ACE7D5-6800-484C-B001-56AD3FB84853}"/>
    <dgm:cxn modelId="{8BCD7FA8-AB62-4BC2-A841-19003D369661}" type="presParOf" srcId="{C1E93E0F-E42D-481F-9E59-9BB31EF443AC}" destId="{F0885455-06BF-402F-AD3A-2DB4F68CCEAD}" srcOrd="0" destOrd="0" presId="urn:microsoft.com/office/officeart/2005/8/layout/chevron2"/>
    <dgm:cxn modelId="{8F0E49CF-0398-4689-BCAD-52B03F0A127D}" type="presParOf" srcId="{F0885455-06BF-402F-AD3A-2DB4F68CCEAD}" destId="{95556DBE-9FB8-4EA5-88D7-39076F37ECC1}" srcOrd="0" destOrd="0" presId="urn:microsoft.com/office/officeart/2005/8/layout/chevron2"/>
    <dgm:cxn modelId="{78F97FB8-D95A-408C-B8F8-A3A5129D3933}" type="presParOf" srcId="{F0885455-06BF-402F-AD3A-2DB4F68CCEAD}" destId="{29655AF5-D43D-49C5-A0CE-40A26D38F6F2}" srcOrd="1" destOrd="0" presId="urn:microsoft.com/office/officeart/2005/8/layout/chevron2"/>
    <dgm:cxn modelId="{32396DFB-F99E-4914-9B2C-3CDC180D4EB4}" type="presParOf" srcId="{C1E93E0F-E42D-481F-9E59-9BB31EF443AC}" destId="{25F403D3-C3E4-4637-A45A-71778ECE0DA2}" srcOrd="1" destOrd="0" presId="urn:microsoft.com/office/officeart/2005/8/layout/chevron2"/>
    <dgm:cxn modelId="{DF6B2DF1-6739-4185-B1FB-6036C522173F}" type="presParOf" srcId="{C1E93E0F-E42D-481F-9E59-9BB31EF443AC}" destId="{062004BC-F21A-4D4E-9254-05CFE8A71C0A}" srcOrd="2" destOrd="0" presId="urn:microsoft.com/office/officeart/2005/8/layout/chevron2"/>
    <dgm:cxn modelId="{98A868B0-1325-4242-800C-9217D6801E7F}" type="presParOf" srcId="{062004BC-F21A-4D4E-9254-05CFE8A71C0A}" destId="{6C4E80C4-D0E4-48E1-86CB-76CBD512E7BA}" srcOrd="0" destOrd="0" presId="urn:microsoft.com/office/officeart/2005/8/layout/chevron2"/>
    <dgm:cxn modelId="{8211A5EF-600F-49D0-8F72-F61B09C61A1E}" type="presParOf" srcId="{062004BC-F21A-4D4E-9254-05CFE8A71C0A}" destId="{BF419876-51DE-4889-BF18-347893EA7B4A}" srcOrd="1" destOrd="0" presId="urn:microsoft.com/office/officeart/2005/8/layout/chevron2"/>
    <dgm:cxn modelId="{E91233C1-628A-489D-839F-E200DF82D178}" type="presParOf" srcId="{C1E93E0F-E42D-481F-9E59-9BB31EF443AC}" destId="{3694763F-67F5-4E99-8085-85ED51640638}" srcOrd="3" destOrd="0" presId="urn:microsoft.com/office/officeart/2005/8/layout/chevron2"/>
    <dgm:cxn modelId="{CE932E2F-52FC-41F8-BAED-5466EAEFB173}" type="presParOf" srcId="{C1E93E0F-E42D-481F-9E59-9BB31EF443AC}" destId="{86C5966E-D11A-4E09-B2C8-1E452451BC8B}" srcOrd="4" destOrd="0" presId="urn:microsoft.com/office/officeart/2005/8/layout/chevron2"/>
    <dgm:cxn modelId="{22B4E962-1D78-46B3-939D-C44B3D6D716F}" type="presParOf" srcId="{86C5966E-D11A-4E09-B2C8-1E452451BC8B}" destId="{DFAE1203-F556-4CC1-AEFC-FF659B4D0BA2}" srcOrd="0" destOrd="0" presId="urn:microsoft.com/office/officeart/2005/8/layout/chevron2"/>
    <dgm:cxn modelId="{A748200E-DFB5-4849-B57C-73EACA0963BF}" type="presParOf" srcId="{86C5966E-D11A-4E09-B2C8-1E452451BC8B}" destId="{F3BCAAD9-6126-407A-AE98-06CC148C267D}" srcOrd="1" destOrd="0" presId="urn:microsoft.com/office/officeart/2005/8/layout/chevron2"/>
    <dgm:cxn modelId="{829A39AD-E405-4965-8F5C-DAE8D463CD26}" type="presParOf" srcId="{C1E93E0F-E42D-481F-9E59-9BB31EF443AC}" destId="{5B46CC5C-C464-47F9-B4C1-7CD8AC68E095}" srcOrd="5" destOrd="0" presId="urn:microsoft.com/office/officeart/2005/8/layout/chevron2"/>
    <dgm:cxn modelId="{1A128F88-0201-4AD9-AC9C-E8FC06FCAE39}" type="presParOf" srcId="{C1E93E0F-E42D-481F-9E59-9BB31EF443AC}" destId="{0206111B-4477-4BCD-8B7F-CD85D89B2898}" srcOrd="6" destOrd="0" presId="urn:microsoft.com/office/officeart/2005/8/layout/chevron2"/>
    <dgm:cxn modelId="{C61480D4-5F06-4451-BE68-6D7A328C84AD}" type="presParOf" srcId="{0206111B-4477-4BCD-8B7F-CD85D89B2898}" destId="{6B7E3EEC-89C1-4A23-9D91-78EB0EBCABF0}" srcOrd="0" destOrd="0" presId="urn:microsoft.com/office/officeart/2005/8/layout/chevron2"/>
    <dgm:cxn modelId="{2918A0DF-E9D0-4DED-8E82-0296CEB09546}" type="presParOf" srcId="{0206111B-4477-4BCD-8B7F-CD85D89B2898}" destId="{FEEB7D6D-4917-4BE0-A58C-0CC398719E6E}" srcOrd="1" destOrd="0" presId="urn:microsoft.com/office/officeart/2005/8/layout/chevron2"/>
    <dgm:cxn modelId="{EB94CB10-5D4D-4784-B729-0F8EECB1CF7E}" type="presParOf" srcId="{C1E93E0F-E42D-481F-9E59-9BB31EF443AC}" destId="{09AADF11-06E9-4D09-86A0-5B1A3416400C}" srcOrd="7" destOrd="0" presId="urn:microsoft.com/office/officeart/2005/8/layout/chevron2"/>
    <dgm:cxn modelId="{9170D2B2-3978-4E78-A74C-622547AC820E}" type="presParOf" srcId="{C1E93E0F-E42D-481F-9E59-9BB31EF443AC}" destId="{371C820B-01B9-4599-8B50-DCC63CB4C2AD}" srcOrd="8" destOrd="0" presId="urn:microsoft.com/office/officeart/2005/8/layout/chevron2"/>
    <dgm:cxn modelId="{C4B25E64-FFFC-4A12-B9A4-BD56C4459CB1}" type="presParOf" srcId="{371C820B-01B9-4599-8B50-DCC63CB4C2AD}" destId="{80A6CEE9-4A98-4619-BB22-A4581CC8AF49}" srcOrd="0" destOrd="0" presId="urn:microsoft.com/office/officeart/2005/8/layout/chevron2"/>
    <dgm:cxn modelId="{C9A7DD53-4C10-43B6-87A3-8B99B4283396}" type="presParOf" srcId="{371C820B-01B9-4599-8B50-DCC63CB4C2AD}" destId="{2E3D2367-4C8B-4D18-8FEB-10C18DDAFBC9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556DBE-9FB8-4EA5-88D7-39076F37ECC1}">
      <dsp:nvSpPr>
        <dsp:cNvPr id="0" name=""/>
        <dsp:cNvSpPr/>
      </dsp:nvSpPr>
      <dsp:spPr>
        <a:xfrm rot="5400000">
          <a:off x="-149834" y="152032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</a:t>
          </a:r>
          <a:endParaRPr lang="ru-RU" sz="1500" kern="1200" dirty="0"/>
        </a:p>
      </dsp:txBody>
      <dsp:txXfrm rot="5400000">
        <a:off x="-149834" y="152032"/>
        <a:ext cx="998893" cy="699225"/>
      </dsp:txXfrm>
    </dsp:sp>
    <dsp:sp modelId="{29655AF5-D43D-49C5-A0CE-40A26D38F6F2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Создание мотивации к увеличению эффективности оказания услуг для представителей бюджетных учреждений.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3438347"/>
        <a:ext cx="649281" cy="7530374"/>
      </dsp:txXfrm>
    </dsp:sp>
    <dsp:sp modelId="{6C4E80C4-D0E4-48E1-86CB-76CBD512E7BA}">
      <dsp:nvSpPr>
        <dsp:cNvPr id="0" name=""/>
        <dsp:cNvSpPr/>
      </dsp:nvSpPr>
      <dsp:spPr>
        <a:xfrm rot="5400000">
          <a:off x="-149834" y="1032700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1032700"/>
        <a:ext cx="998893" cy="699225"/>
      </dsp:txXfrm>
    </dsp:sp>
    <dsp:sp modelId="{BF419876-51DE-4889-BF18-347893EA7B4A}">
      <dsp:nvSpPr>
        <dsp:cNvPr id="0" name=""/>
        <dsp:cNvSpPr/>
      </dsp:nvSpPr>
      <dsp:spPr>
        <a:xfrm rot="5400000">
          <a:off x="4139772" y="-2557680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Увеличение качества планирования размера субсидий для финансирования структур.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2557680"/>
        <a:ext cx="649281" cy="7530374"/>
      </dsp:txXfrm>
    </dsp:sp>
    <dsp:sp modelId="{DFAE1203-F556-4CC1-AEFC-FF659B4D0BA2}">
      <dsp:nvSpPr>
        <dsp:cNvPr id="0" name=""/>
        <dsp:cNvSpPr/>
      </dsp:nvSpPr>
      <dsp:spPr>
        <a:xfrm rot="5400000">
          <a:off x="-149834" y="1913368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1913368"/>
        <a:ext cx="998893" cy="699225"/>
      </dsp:txXfrm>
    </dsp:sp>
    <dsp:sp modelId="{F3BCAAD9-6126-407A-AE98-06CC148C267D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Улучшение функций учреждения.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1677012"/>
        <a:ext cx="649281" cy="7530374"/>
      </dsp:txXfrm>
    </dsp:sp>
    <dsp:sp modelId="{6B7E3EEC-89C1-4A23-9D91-78EB0EBCABF0}">
      <dsp:nvSpPr>
        <dsp:cNvPr id="0" name=""/>
        <dsp:cNvSpPr/>
      </dsp:nvSpPr>
      <dsp:spPr>
        <a:xfrm rot="5400000">
          <a:off x="-149834" y="2794035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2794035"/>
        <a:ext cx="998893" cy="699225"/>
      </dsp:txXfrm>
    </dsp:sp>
    <dsp:sp modelId="{FEEB7D6D-4917-4BE0-A58C-0CC398719E6E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Сокращение ненужных трат.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-796344"/>
        <a:ext cx="649281" cy="7530374"/>
      </dsp:txXfrm>
    </dsp:sp>
    <dsp:sp modelId="{80A6CEE9-4A98-4619-BB22-A4581CC8AF49}">
      <dsp:nvSpPr>
        <dsp:cNvPr id="0" name=""/>
        <dsp:cNvSpPr/>
      </dsp:nvSpPr>
      <dsp:spPr>
        <a:xfrm rot="5400000">
          <a:off x="-149834" y="3674703"/>
          <a:ext cx="998893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49834" y="3674703"/>
        <a:ext cx="998893" cy="699225"/>
      </dsp:txXfrm>
    </dsp:sp>
    <dsp:sp modelId="{2E3D2367-4C8B-4D18-8FEB-10C18DDAFBC9}">
      <dsp:nvSpPr>
        <dsp:cNvPr id="0" name=""/>
        <dsp:cNvSpPr/>
      </dsp:nvSpPr>
      <dsp:spPr>
        <a:xfrm rot="5400000">
          <a:off x="4139772" y="8432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Предупреждение правонарушений, касающихся нецелевого использования субсидий.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39772" y="84322"/>
        <a:ext cx="649281" cy="7530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05A54-CE89-4398-9741-B5EAD181CDCC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08D93-54E6-4937-847F-2C8C5F8BFE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08D93-54E6-4937-847F-2C8C5F8BFED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 Краснодарского края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(ГАПОУ КК «НКСЭ»)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119970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на тему :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«Государственное (муниципальное) задание »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40386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реподаватель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Ишмаева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финансирования;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Суммы субсидий;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Периодичность начислений.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обоснования размера субсидий можно использовать нормативные траты. Последние отражают фактические материальные и трудовые затраты на исполнение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Субсидии начисляются на основании договора между фирмой и учредителем.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данном документе указываются эти пункты: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Материалы и сырье.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Зарплата сотрудникам.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Оказание дополнительных услуг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обоснования размера субсидий можно использовать нормативные траты. Последние отражают фактические материальные и трудовые затраты на исполнение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траты включают в себя расходы по следующим направлениям: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задание вносятся изменения на основании того, что нормативные акты, регулирующие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также изменились. После того как в документ внесены корректировки, может меняться и размер субсидий на основании пункта 5 ПП №671. Внесение изменений регулируется правительственным постановлением №640 от 26.06.2015 г. В этом нормативном акте содержится раздел, посвященный именно изменению задания.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Рассмотрим основные правила внесения корректировок: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нужно внести корректировки, создается новое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измененными пунктами. Нельзя издавать распоряжения, устанавливающие то или иное изменение. Нужно переписывать весь документ полностью.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Нельзя менять показатели допустимых отклонений от установленных качественных и количественных значений. Поменять эти показатели можно только в следующем отчетном периоде.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Менять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нужно в обязательном порядке в том случае, если предоставлен предварительный отчет учреждения, по которому фактические показатели оказались меньше рекомендуемых.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Внесение изменений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Типы государственных услуг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71600"/>
            <a:ext cx="8763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 июня 2017 года вступил в действие закон, ужесточающий ответственность за невыполнение положений государственного задания. Теперь за неисполнение норм полагается административная ответственность: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Вынесение предупреждения.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Штраф от 100 до 1 000 рублей.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Штраф до 30 000 рублей при повторном правонарушении.</a:t>
            </a:r>
          </a:p>
          <a:p>
            <a:pPr lvl="0" fontAlgn="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Штрафы выплачивает учреждение. Ему же придется вернуть остаток субсидий в том случае, если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выполнено полностью. </a:t>
            </a:r>
          </a:p>
          <a:p>
            <a:pPr lvl="0" fontAlgn="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будет, если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выполнено?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Ответственность за проверку исполнения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возложена на учредителя. Он имеет право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сроки предоставления отчетности для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получения всей полноты сведений о выполнении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заданий. Если будут обнаружены нарушения,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учредитель может принять меры по отношению к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руководителю. Также он имеет право изменить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над выполнением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. Государственное учреждение не имеет права отказаться от выполнения ГЗ  ( ст. 9.2 п.6 7-ФЗ « о некоммерческих организациях….») </a:t>
            </a:r>
          </a:p>
          <a:p>
            <a:r>
              <a:rPr lang="ru-RU" dirty="0" smtClean="0"/>
              <a:t>2. Учредитель доводит ГЗ до учреждения в декабре т.г. и в течение финансового года учреждение работает по нему. </a:t>
            </a:r>
          </a:p>
          <a:p>
            <a:r>
              <a:rPr lang="ru-RU" dirty="0" smtClean="0"/>
              <a:t>3. Причины изменения ГЗ учредителем: </a:t>
            </a:r>
          </a:p>
          <a:p>
            <a:r>
              <a:rPr lang="ru-RU" dirty="0" smtClean="0"/>
              <a:t>- сокращение ЛБО, выделенных учредителю (сокращение финансирования) </a:t>
            </a:r>
          </a:p>
          <a:p>
            <a:r>
              <a:rPr lang="ru-RU" dirty="0" smtClean="0"/>
              <a:t>- увеличение ЛБО , выделенных учредителю ( увеличение объема </a:t>
            </a:r>
            <a:r>
              <a:rPr lang="ru-RU" dirty="0" err="1" smtClean="0"/>
              <a:t>госуслуг</a:t>
            </a:r>
            <a:r>
              <a:rPr lang="ru-RU" dirty="0" smtClean="0"/>
              <a:t> учреждения)</a:t>
            </a:r>
          </a:p>
          <a:p>
            <a:r>
              <a:rPr lang="ru-RU" dirty="0" smtClean="0"/>
              <a:t>- реорганизация учреждения ( как правило, путем присоединения)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работы по выполнению государственного задания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• 1. Должностным лицам  учреждений следует четко соблюдать условия, на которых выдана субсидия . В частности, внимание нужно обращать на сроки, в которые должны быть совершены те или иные действия (начало освоения средств, момент оплаты подрядчикам выполненных ими работ и пр.), указание точного наименования мероприятия во всех связанных с ним документах, необходимость согласования действий учреждения с органом-учредителем. </a:t>
            </a:r>
          </a:p>
          <a:p>
            <a:r>
              <a:rPr lang="ru-RU" dirty="0" smtClean="0"/>
              <a:t>• 2. Невыполнение государственного (муниципального) задания теперь является отдельным правонарушением. Чтобы не попасть под штрафы по ст. 15.15.5-1 </a:t>
            </a:r>
            <a:r>
              <a:rPr lang="ru-RU" dirty="0" err="1" smtClean="0"/>
              <a:t>КоАП</a:t>
            </a:r>
            <a:r>
              <a:rPr lang="ru-RU" dirty="0" smtClean="0"/>
              <a:t> РФ, работникам учреждения необходимо на протяжении текущего года отслеживать объемы и качество предоставления услуг (выполнения работ), показатели по которым включены в задание. Если же возникли предпосылки для невыполнения установленных показателей, необходимо обратиться к учредителю с предложением внести изменения в задание на текущий год. </a:t>
            </a:r>
          </a:p>
          <a:p>
            <a:r>
              <a:rPr lang="ru-RU" dirty="0" smtClean="0"/>
              <a:t>• 3. Возврат средств в объеме, эквивалентном выявленному нарушению, предусмотрен во всех случаях несоблюдения условий предоставления субсидий (как правило, данный пункт прописывается в соглашении о предоставлении той или иной субсидии). Это не считается двойным наказанием. А значит, при неблагоприятном развитии событий  учреждения может возникнуть не только административная ответственность (штрафы выставят должностному и юридическому лицу), но и обязанность вернуть часть средств в бюджет надлежащего уровня.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Выводы: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задание – это документ, устанавливающий требования к качеству оказываемых услуг, их составу, порядку оказания.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формирования государственного задания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Лиана\Desktop\Screenshot_20200226-215752_Wo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66800"/>
            <a:ext cx="8763000" cy="1905000"/>
          </a:xfrm>
          <a:prstGeom prst="rect">
            <a:avLst/>
          </a:prstGeom>
          <a:noFill/>
        </p:spPr>
      </p:pic>
      <p:pic>
        <p:nvPicPr>
          <p:cNvPr id="2051" name="Picture 3" descr="C:\Users\Лиана\Desktop\Screenshot_20200226-215824_Wor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971800"/>
            <a:ext cx="8763000" cy="3200400"/>
          </a:xfrm>
          <a:prstGeom prst="rect">
            <a:avLst/>
          </a:prstGeom>
          <a:noFill/>
        </p:spPr>
      </p:pic>
      <p:pic>
        <p:nvPicPr>
          <p:cNvPr id="2052" name="Picture 4" descr="C:\Users\Лиана\Desktop\Screenshot_20200226-215851_Wor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162675"/>
            <a:ext cx="8686800" cy="390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Рассмотрим цели его создания: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пункте 6 статьи 9.2 ФЗ №7 от 12.01.1996 г. указано, что бюджетное учреждение не имеет права не исполнять предписания, указанные в задании. Если государственное задание не будет выполнено, на учреждение накладывается административная ответственность.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задание создается учредителем. Это может быть также местная администрация.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Эти органы занимаются разработкой следующих аспектов: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Порядком создания задания.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Ведомственными перечнями оказываемых услуг.</a:t>
            </a:r>
          </a:p>
          <a:p>
            <a:pPr lvl="0" fontAlgn="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Требованиями к установлению нормативов.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государственного задания: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Задание формируется на год. Расчет трат определяется учредителем. И расчет, и задания должны быть согласованы с учредителем. Нормы трат утверждаются на период, на который дан закон о бюджете.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документа определяется статьей 69.2 БК РФ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государственного задания: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57600" y="2362200"/>
            <a:ext cx="1905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государственного задания:</a:t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контроля реализации положений документа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для оценки качества и объема исполняемых услуг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66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отчетности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244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Категории потребителей, которые пользуются услугами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722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предоставления услуг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20000" y="3810000"/>
            <a:ext cx="12954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Тарифы на платные услуги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>
            <a:stCxn id="4" idx="1"/>
            <a:endCxn id="7" idx="0"/>
          </p:cNvCxnSpPr>
          <p:nvPr/>
        </p:nvCxnSpPr>
        <p:spPr>
          <a:xfrm flipH="1">
            <a:off x="1028700" y="2781300"/>
            <a:ext cx="2628900" cy="1028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6" idx="0"/>
          </p:cNvCxnSpPr>
          <p:nvPr/>
        </p:nvCxnSpPr>
        <p:spPr>
          <a:xfrm flipH="1">
            <a:off x="2476500" y="3200400"/>
            <a:ext cx="12573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  <a:endCxn id="8" idx="0"/>
          </p:cNvCxnSpPr>
          <p:nvPr/>
        </p:nvCxnSpPr>
        <p:spPr>
          <a:xfrm flipH="1">
            <a:off x="3924300" y="3200400"/>
            <a:ext cx="685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  <a:endCxn id="9" idx="0"/>
          </p:cNvCxnSpPr>
          <p:nvPr/>
        </p:nvCxnSpPr>
        <p:spPr>
          <a:xfrm>
            <a:off x="4610100" y="3200400"/>
            <a:ext cx="762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0" idx="0"/>
          </p:cNvCxnSpPr>
          <p:nvPr/>
        </p:nvCxnSpPr>
        <p:spPr>
          <a:xfrm>
            <a:off x="5486400" y="3200400"/>
            <a:ext cx="13335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3"/>
            <a:endCxn id="11" idx="0"/>
          </p:cNvCxnSpPr>
          <p:nvPr/>
        </p:nvCxnSpPr>
        <p:spPr>
          <a:xfrm>
            <a:off x="5562600" y="2781300"/>
            <a:ext cx="2705100" cy="1028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осуществление государственного задания выделяются средства в форме субсидий.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Размер их определяется исходя из этих факторов: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расходы на оказание услуг, прописанных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госзадании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Нормативные расходы на содержание недвижимости, а также ценного движимого имущества.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Финансирование по государственному  заданию: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956</Words>
  <Application>Microsoft Office PowerPoint</Application>
  <PresentationFormat>Экран (4:3)</PresentationFormat>
  <Paragraphs>89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vt:lpstr>
      <vt:lpstr>Государственное задание – это документ, устанавливающий требования к качеству оказываемых услуг, их составу, порядку оказания. </vt:lpstr>
      <vt:lpstr>Порядок формирования государственного задания </vt:lpstr>
      <vt:lpstr>Рассмотрим цели его создания: </vt:lpstr>
      <vt:lpstr>В пункте 6 статьи 9.2 ФЗ №7 от 12.01.1996 г. указано, что бюджетное учреждение не имеет права не исполнять предписания, указанные в задании. Если государственное задание не будет выполнено, на учреждение накладывается административная ответственность. </vt:lpstr>
      <vt:lpstr>Формирование государственного задания: </vt:lpstr>
      <vt:lpstr>Слайд 7</vt:lpstr>
      <vt:lpstr>Структура государственного задания: </vt:lpstr>
      <vt:lpstr>Финансирование по государственному  заданию: </vt:lpstr>
      <vt:lpstr>Субсидии начисляются на основании договора между фирмой и учредителем.  В данном документе указываются эти пункты: </vt:lpstr>
      <vt:lpstr>Нормативные траты включают в себя расходы по следующим направлениям:</vt:lpstr>
      <vt:lpstr>Внесение изменений в госзадание: </vt:lpstr>
      <vt:lpstr>Типы государственных услуг</vt:lpstr>
      <vt:lpstr>Что будет, если госзадание не выполнено? </vt:lpstr>
      <vt:lpstr>Контроль над выполнением госзадания : </vt:lpstr>
      <vt:lpstr>Порядок работы по выполнению государственного задания  </vt:lpstr>
      <vt:lpstr>Выводы: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dc:title>
  <dc:creator>манвел</dc:creator>
  <cp:lastModifiedBy>Natali</cp:lastModifiedBy>
  <cp:revision>11</cp:revision>
  <dcterms:created xsi:type="dcterms:W3CDTF">2030-02-14T11:13:59Z</dcterms:created>
  <dcterms:modified xsi:type="dcterms:W3CDTF">2020-05-04T10:48:40Z</dcterms:modified>
</cp:coreProperties>
</file>