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1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8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8" autoAdjust="0"/>
  </p:normalViewPr>
  <p:slideViewPr>
    <p:cSldViewPr snapToGrid="0">
      <p:cViewPr varScale="1">
        <p:scale>
          <a:sx n="78" d="100"/>
          <a:sy n="78" d="100"/>
        </p:scale>
        <p:origin x="-90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D564-A9DA-4EDE-89D3-47653CBE33F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842D-AEA4-4E32-B989-CB5738213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10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D564-A9DA-4EDE-89D3-47653CBE33F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842D-AEA4-4E32-B989-CB5738213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533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D564-A9DA-4EDE-89D3-47653CBE33F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842D-AEA4-4E32-B989-CB5738213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225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D564-A9DA-4EDE-89D3-47653CBE33F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842D-AEA4-4E32-B989-CB5738213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71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D564-A9DA-4EDE-89D3-47653CBE33F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842D-AEA4-4E32-B989-CB5738213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097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D564-A9DA-4EDE-89D3-47653CBE33F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842D-AEA4-4E32-B989-CB5738213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01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D564-A9DA-4EDE-89D3-47653CBE33F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842D-AEA4-4E32-B989-CB5738213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287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D564-A9DA-4EDE-89D3-47653CBE33F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842D-AEA4-4E32-B989-CB5738213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249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D564-A9DA-4EDE-89D3-47653CBE33F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842D-AEA4-4E32-B989-CB5738213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96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D564-A9DA-4EDE-89D3-47653CBE33F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842D-AEA4-4E32-B989-CB5738213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858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D564-A9DA-4EDE-89D3-47653CBE33F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842D-AEA4-4E32-B989-CB5738213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38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D564-A9DA-4EDE-89D3-47653CBE33F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842D-AEA4-4E32-B989-CB5738213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350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372" y="224213"/>
            <a:ext cx="10871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Тема:</a:t>
            </a:r>
            <a:r>
              <a:rPr lang="ru-RU" sz="2400" dirty="0" smtClean="0"/>
              <a:t> Сборный железобетонный каркас многоэтажных промышленных зданий</a:t>
            </a:r>
          </a:p>
          <a:p>
            <a:r>
              <a:rPr lang="ru-RU" sz="2400" b="1" dirty="0" smtClean="0"/>
              <a:t>Цель: </a:t>
            </a:r>
            <a:r>
              <a:rPr lang="ru-RU" sz="2400" dirty="0" smtClean="0"/>
              <a:t>Изучить элементы сборного железобетонного каркаса многоэтажного промышленного здания</a:t>
            </a:r>
          </a:p>
          <a:p>
            <a:r>
              <a:rPr lang="ru-RU" sz="2400" b="1" dirty="0" smtClean="0"/>
              <a:t>Задача: </a:t>
            </a:r>
            <a:r>
              <a:rPr lang="ru-RU" sz="2400" dirty="0" smtClean="0"/>
              <a:t>Изучение материала по теме 2.12. «Конструкции и конструктивные элементы промышленных зданий»</a:t>
            </a:r>
          </a:p>
          <a:p>
            <a:r>
              <a:rPr lang="ru-RU" sz="2800" dirty="0" smtClean="0"/>
              <a:t>по МДК 01.05 «</a:t>
            </a:r>
            <a:r>
              <a:rPr lang="ru-RU" sz="2400" dirty="0" smtClean="0"/>
              <a:t>Конструкции зданий и сооружений с элементами статики» спец.07.01.02 «Архитектура»</a:t>
            </a:r>
            <a:endParaRPr lang="ru-RU" sz="2400" dirty="0"/>
          </a:p>
        </p:txBody>
      </p:sp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19" y="3061366"/>
            <a:ext cx="4852094" cy="357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648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4861" y="585971"/>
            <a:ext cx="8412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Рамная схема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представляет собой жесткую и устойчивую пространственную систему колонн, ригелей и плит перекрытий, соединенных между собой. Все вертикальные и горизонтальные нагрузки воспринимаются узлами колонн и ригелей, которые выполнены жесткими. Такая система очень трудоемка и требует повышенного расхода металла. Ее применяют в тех случаях, когда по условиям технологии не допускается установка поперечных и продольных перегородок или связей между колоннами.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Связевая схема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отличается от предыдущей тем, что колонны работают только на вертикальные нагрузки, а горизонтальные воспринимаются системой вертикальных дисков и ядер жесткости.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Рамно-связевая схема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является промежуточной и для многоэтажных каркасных зданий включает плоские рамы, расположенные в поперечном направлении относительно продольной оси здания, и диафрагмы жесткости. Продольная устойчивость здания создается за счет вертикальных дисков жесткости, которые выполняют в виде металлических решеток или железобетонных плоскостей.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Перспективной считается сборно-монолитная железобетонная конструкция, в которой пространственная жесткость обеспечивается ядром жесткости, выполненным в монолитном или сборном железобетоне.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584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830" y="42182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Многоэтажные ж/б каркасы по своей структуре могут быть разделены на: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 стоечно-балочные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включающие колонны, ригели и плиты, 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безригельные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безбалочные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включающие колонны, капители (опорные воротники) и плиты.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41" t="10973"/>
          <a:stretch>
            <a:fillRect/>
          </a:stretch>
        </p:blipFill>
        <p:spPr bwMode="auto">
          <a:xfrm>
            <a:off x="1619995" y="2167210"/>
            <a:ext cx="27686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3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1" y="4817439"/>
            <a:ext cx="5738757" cy="192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49414" y="237157"/>
            <a:ext cx="3556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Стоечно-балочные каркасы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95757" y="606489"/>
            <a:ext cx="5206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Стоечно-балочные каркасы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устраивают из сборных элементов, соединяемых в виде рамных или шарнирно-связевых систем.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172" name="Рисунок 69" descr="1.26.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393"/>
          <a:stretch>
            <a:fillRect/>
          </a:stretch>
        </p:blipFill>
        <p:spPr bwMode="auto">
          <a:xfrm>
            <a:off x="6265208" y="2098948"/>
            <a:ext cx="5937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87856" y="5080432"/>
            <a:ext cx="5091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Разрезы многоэтажного каркасного здания: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 – продольный; б – поперечный; 1 – колонна, 2 – ригель, 3 – ребристая плита, 4 –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пристенный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ригель.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85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08" y="38824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Стоечно-балочные каркасы имеют сетку колонн 6х6, 6х9, 6х12м., а высоту этажа до 6м. В отдельных случаях высота может быть до 10.8м.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элементы каркаса: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колонны с фундаментами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ригели (прогоны)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плиты перекрытий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связи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Число пролётов в поперечном направлении каркаса определяется предельной величиной температурного блока, которая не должна превышать 60м.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продольном направлении протяжённость каркаса ограничивается также 60м.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708" y="441155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Ригели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многоэтажных каркасов разработаны двух типов: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1-й тип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предназначен для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опирания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настилов на полки ригелей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2-й тип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с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опиранием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настилов на верх ригелей.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194" name="Picture 2" descr="&amp;Kcy;&amp;ocy;&amp;ncy;&amp;scy;&amp;tcy;&amp;rcy;&amp;ucy;&amp;kcy;&amp;tcy;&amp;icy;&amp;vcy;&amp;ncy;&amp;ycy;&amp;iecy; &amp;dcy;&amp;iecy;&amp;tcy;&amp;acy;&amp;lcy;&amp;icy; &amp;bcy;&amp;acy;&amp;lcy;&amp;ocy;&amp;chcy;&amp;ncy;&amp;ycy;&amp;khcy; &amp;kcy;&amp;acy;&amp;rcy;&amp;kcy;&amp;acy;&amp;scy;&amp;ocy;&amp;v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3" y="388242"/>
            <a:ext cx="5861866" cy="5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888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0093" y="52013"/>
            <a:ext cx="5294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Конструкции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многоэтажных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пром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зданий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940" y="415539"/>
            <a:ext cx="55581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устройства перекрытий применяют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ребристые плиты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двух типов: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основные шириной 1500мм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доборные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шириной 750мм.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Высота плит 400мм.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Короткие плиты длиной 5050 и 5550мм  укладывают у деформационных швов и у торцов здания.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Плиты перекрытий опирают на полки ригеля или на верхнюю плоскость ригеля. Второй вариант приемлем – когда в перекрытиях необходимо устраивать большие проёмы для провисающего оборудования.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Плиты опираемые на верхнюю плоскость ригеля отличаются лишь формой и размерами  торцовых рёбер.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42" name="Picture 2" descr="Картинки по запросу плиты Перекрытия многоэтажных пром. здан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50" y="513678"/>
            <a:ext cx="5805244" cy="353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97097" y="4022222"/>
            <a:ext cx="5523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Унифицированные сборные железобетонные элементы многоэтажных производственных зданий с балочными перекрытиями: а — колонны: б — ригели; в — плиты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587" y="5222551"/>
            <a:ext cx="104205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Плиты и ригели, укладываемые по осям колонн, выполняют роль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распорок – п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ередают на вертикальные связи между колоннами давление ветра на торец здания.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Стеновые панели навесные, основная номенклатура высотой 1,2 и 1,8 м при ширине на пролет 4,5 и 6 м. Цокольные панели первого этажа устанавливают на фундаментные балки, панели последующих этажей на стальные столики, привариваемые к закладным деталям колонн.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142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6072" y="230885"/>
            <a:ext cx="8627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Безбалочные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перекрыти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 в многоэтажных производственных зданиях имеют меньшую высоту, чем балочные, благодаря чему при их применении уменьшается объём здания. Кроме того, при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безбалочных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перекрытиях упрощается прокладка трубопроводов под плоским потолком и создаются лучшие условия для вентилирования пространства под ним.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266" name="Picture 2" descr="Картинки по запросу Безбалочные перекрытия в многоэтажных производственных здания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6" y="2296142"/>
            <a:ext cx="5599112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Картинки по запросу Безбалочные перекрытия в многоэтажных производственных здания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71" y="1985211"/>
            <a:ext cx="563086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68996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713" y="889844"/>
            <a:ext cx="96955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/>
              <a:t>Вопросы для контроля знаний: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 smtClean="0"/>
              <a:t>Многоэтажные промышленные здания, область их применения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 smtClean="0"/>
              <a:t>Конструктивные системы многоэтажных промышленных зданий</a:t>
            </a:r>
          </a:p>
          <a:p>
            <a:pPr marL="342900" indent="-342900">
              <a:defRPr/>
            </a:pPr>
            <a:endParaRPr lang="ru-RU" dirty="0" smtClean="0"/>
          </a:p>
          <a:p>
            <a:pPr marL="342900" indent="-342900" algn="ctr">
              <a:defRPr/>
            </a:pPr>
            <a:r>
              <a:rPr lang="ru-RU" b="1" dirty="0" smtClean="0"/>
              <a:t>Литература: </a:t>
            </a:r>
          </a:p>
          <a:p>
            <a:pPr marL="342900" indent="-342900">
              <a:defRPr/>
            </a:pPr>
            <a:r>
              <a:rPr lang="ru-RU" dirty="0" smtClean="0"/>
              <a:t>1. Архитектурно-конструктивное проектирование промышленных зданий [Электронный ресурс]: методические указания к выполнению архитектурно-конструктивного проекта промышленного здания для обучающихся по направлению подготовки 07.03.01 Архитектура/ — Электрон. текстовые данные.— Москва: МИСИ-МГСУ, ЭБС АСВ, 2018.— 32 </a:t>
            </a:r>
            <a:r>
              <a:rPr lang="ru-RU" dirty="0" err="1" smtClean="0"/>
              <a:t>c</a:t>
            </a:r>
            <a:r>
              <a:rPr lang="ru-RU" dirty="0" smtClean="0"/>
              <a:t>.— Режим доступа: http://www.iprbookshop.ru/76386.html.— ЭБС «</a:t>
            </a:r>
            <a:r>
              <a:rPr lang="ru-RU" dirty="0" err="1" smtClean="0"/>
              <a:t>IPRbooks</a:t>
            </a:r>
            <a:r>
              <a:rPr lang="ru-RU" dirty="0" smtClean="0"/>
              <a:t>»</a:t>
            </a:r>
          </a:p>
          <a:p>
            <a:pPr marL="342900" indent="-342900">
              <a:defRPr/>
            </a:pPr>
            <a:endParaRPr lang="ru-RU" dirty="0" smtClean="0"/>
          </a:p>
          <a:p>
            <a:pPr marL="342900" indent="-342900"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291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428" y="696686"/>
            <a:ext cx="10515600" cy="317114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План: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1. </a:t>
            </a: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Общие сведения</a:t>
            </a:r>
            <a:b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</a:t>
            </a:r>
            <a:r>
              <a:rPr lang="ru-RU" alt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Объёмно-планировочные структуры многоэтажных промышленных зданий</a:t>
            </a:r>
            <a:br>
              <a:rPr lang="ru-RU" alt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Конструктивна система</a:t>
            </a:r>
            <a:b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 Конструкции многоэтажных промышленных зданий</a:t>
            </a:r>
            <a:b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pic>
        <p:nvPicPr>
          <p:cNvPr id="1026" name="Picture 2" descr="D:\Ирина\Desktop\our-warehouse-grad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086" y="2670629"/>
            <a:ext cx="7866743" cy="3309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053" y="497551"/>
            <a:ext cx="78054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Общие сведения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Двухэтажное промышленное здание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это сооружение производственного назначения, состоящее из двух этажей. 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На первом этаже таких зданий размещают подсобно-вспомогательные помещения, инженерное оборудование и коммуникации, на втором - основное производство с равномерным естественным освещением через световые фонари.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688" y="2367633"/>
            <a:ext cx="7655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Причины выделения в отдельный тип: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ru-RU" sz="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Замена одноэтажных зданий с цоколями и подвалами.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</a:t>
            </a:r>
            <a:r>
              <a:rPr lang="ru-RU" sz="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Совмещение технологических процессов с различным подъемно-транспортным оборудованием: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·</a:t>
            </a:r>
            <a:r>
              <a:rPr lang="ru-RU" sz="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тяжелое оборудование – на уровне первого этажа,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·</a:t>
            </a:r>
            <a:r>
              <a:rPr lang="ru-RU" sz="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легкое и вертикальное – на уровне второго этажа.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506" y="4150987"/>
            <a:ext cx="69677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Достоинства: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·</a:t>
            </a:r>
            <a:r>
              <a:rPr lang="ru-RU" sz="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совмещения тяжелого и легкого оборудования.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·</a:t>
            </a:r>
            <a:r>
              <a:rPr lang="ru-RU" sz="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Сокращение протяженности инженерных коммуникаций за счет проведения их через перекрытия.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·</a:t>
            </a:r>
            <a:r>
              <a:rPr lang="ru-RU" sz="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Сокращение технологических связей.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·</a:t>
            </a:r>
            <a:r>
              <a:rPr lang="ru-RU" sz="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изменения сетки колонн на I и II этажах.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·</a:t>
            </a:r>
            <a:r>
              <a:rPr lang="ru-RU" sz="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Сокращение площади застройки.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2" descr="Картинки по запросу двухэтажные пром зд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637" y="303462"/>
            <a:ext cx="3289923" cy="39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17366" y="4534631"/>
            <a:ext cx="40627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Двухэтажные промышленные здания: а — многопролетное здание со световыми фонарями и укрупнённой сеткой колонн в верхнем этаже; б — здание с нижним техническим этажом; в — здание с промежуточным техническим этажом.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1874" y="221435"/>
            <a:ext cx="3005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Многоэтажные здания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058" y="793376"/>
            <a:ext cx="10116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Область применения: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при вертикальной направленности технологического процесса;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для рационального использования земель; 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при ограничении участков отводимых для промышленного строительства;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когда производства характеризуются сравнительно небольшими технологическими нагрузками (30-40 кПа).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при повышении требований к архитектурному облику промышленных зданий;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при совершенствовании конструктивных решений зданий.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Недостатки многоэтажных зданий: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расход материалов и трудоемкость монтажа 1м2 производственной площади имеют повышенные показатели по сравнению 1 этажными;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ограничение технологических нагрузок на перекрытие.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Преимущества: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меньше отношение площади ограждающих конструкций к площади пола по сравнению с одноэтажными зданиями;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уменьшение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теплопотерь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через ограждающие конструкции;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сокращение расхода на отопление здания.</a:t>
            </a:r>
          </a:p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Этажность.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высоте подавляющее число многоэтажных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зданий не превышает 5 этажей, но в перспективе ожидается повышение этажности до 8-20 этажей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612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4686" y="440764"/>
            <a:ext cx="96665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Форма в плане: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Основа -  простая прямоугольная форма. Блокировкой прямоугольных форм получают следующие формы: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Угловая, П-образная, Ш-образная, с замкнутым двориком.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Зонирование: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многоэтажных зданиях четко разделяется зонирование на основе функциональных и конструктивных требований, а также требований по противопожарной и противопожарной безопасности.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на 1 этаже обычно размещаются производства с тяжелым и громоздким оборудованием и производства, де возможно выделение агрессивных жидкостей и устройством сливных полов, а также склады, административно-хозяйственные помещения.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на верхних этажах – взрывопожароопасные производства, большепролетные помещения с крановым оборудованием.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пролетов: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основном здания многопролетные. В средних пролетах рекомендуется размещать второстепенные производства, т.е. там, где требуется меньшая естественная освещенность, а также лифты, подъемники, элеваторы (т.е. технологические устройства).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Ширина многоэтажных зданий лимитируется требованиями естественного освещения рабочих мест, где проходят производства с определенными разрядами точности зрительских работ.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39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3501-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1" y="1208511"/>
            <a:ext cx="4972050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23473" y="4608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Сетка колонн: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Чаще всего применяют сетку колонн 6х6, 6х9 м, а так же укрупненные сетки 12х6, 18х6, 12х12 м.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05139" y="212288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виды многоэтажных промышленных зданий: 	а - двухэтажное с укрупненной сеткой колонн 2-го этажа;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 - с сеткой колонн (6 + 3 + 6) х 6 м;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в, г - с сеткой колонн (6 + 6 + 6) х 6 м; 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 - с сеткой колонн (12 + 12) х 6 м;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е - многоэтажное с укрупненной сеткой колонн верхнего этажа; 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 -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обший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вид многоэтажного промышленного здания и соединенного с ним административно-бытового корпуса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28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18795" y="735351"/>
            <a:ext cx="1017673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Объёмно-планировочные структуры многоэтажных промышленных зданий:</a:t>
            </a:r>
            <a:endParaRPr kumimoji="0" lang="ru-RU" alt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регулярной структуры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характерны одинаковой сеткой колонн и одинаковой высотой этажа в пределах здания; Сетка колонн 6х6м. 9х9 м, высота этажа от3,6 м до 7,3 м (кратно 0,6 м).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регулярной структуры с верхним этажом зального типа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нерегулярной структуры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характерны различной сеткой колонн и различными высотами этажей (там где имеются бункеры, силосы и другие агрегаты, имеющие разную высоту и располагающиеся на разных уровнях); область применения: цветная металлургия, горнорудная, химическая промышленности.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здания с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межферменными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этажами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Это здания с чередованием по высоте производственных и технических (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межферменных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этажей, сеткой колонн 18х12 м, 24х12 м, 30х12 м, 36х12 м. Ригелями междуэтажных перекрытий являются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безраскосные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фермы высотой 3, 3,6м, пролетами 18, 24, 30, 36 м. В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межферменных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этажах могут располагаться вспомогательные и обслуживающие помещения или инженерные и технологические коммуникации.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09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здания с межферменными этажами многоэтажных промышленных здан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42456"/>
            <a:ext cx="5343375" cy="344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892493"/>
            <a:ext cx="4496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Здания с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межферменными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этажами:</a:t>
            </a:r>
            <a:b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 — конструктивная схема; б, в — варианты конструктивного решения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041"/>
          <a:stretch/>
        </p:blipFill>
        <p:spPr bwMode="auto">
          <a:xfrm rot="5400000">
            <a:off x="6980044" y="-149467"/>
            <a:ext cx="3673378" cy="659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826"/>
          <a:stretch/>
        </p:blipFill>
        <p:spPr bwMode="auto">
          <a:xfrm rot="5400000">
            <a:off x="5637311" y="117896"/>
            <a:ext cx="1753717" cy="1135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878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2015" y="156890"/>
            <a:ext cx="291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Конструктивна система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7830" y="526222"/>
            <a:ext cx="51708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многоэтажных зданий применяется каркасная конструктивная система.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Материалы каркаса: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железобетон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сборный, монолитный, сборно-монолитным.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стальной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смешенный каркас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укрупненных пролетах верхнего 3-х этажного здания и более допустимо применять стальные стропильные конструкции.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466" y="3318330"/>
            <a:ext cx="52461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Применение стального каркаса допустимо если: 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полезная нагрузка на перекрытие превышает 30 кПа (6х6 м), 15 кПа 96х9 м), 10 кПа 96х12 м).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при особых производственных и технологических требований к зданию (большие динамические и статистические нагрузки, для труднодоступных районах строительства, при сжатых сроках строительства).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5595" y="5262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практике многоэтажного строительства используют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рамную, рамно-связевую и связевую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конструктивные схемы каркаса, отвечающие различным условиям его статической работы.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146" name="Picture 2" descr="image0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1726551"/>
            <a:ext cx="3196964" cy="481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05543" y="2687636"/>
            <a:ext cx="29726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Конструктивные схемы каркасов: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 - рамная;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 – рамно-связевая; 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- связевая; 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1 - колонна; 2 - ригель; 3 – жесткий диск перекрытия; 4 – диафрагма жесткости.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777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1406</Words>
  <Application>Microsoft Office PowerPoint</Application>
  <PresentationFormat>Произвольный</PresentationFormat>
  <Paragraphs>118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План: 1. Общие сведения 2. Объёмно-планировочные структуры многоэтажных промышленных зданий 3. Конструктивна система 4. Конструкции многоэтажных промышленных зданий   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avanesyan</cp:lastModifiedBy>
  <cp:revision>17</cp:revision>
  <dcterms:created xsi:type="dcterms:W3CDTF">2018-03-14T05:17:21Z</dcterms:created>
  <dcterms:modified xsi:type="dcterms:W3CDTF">2020-11-13T05:34:00Z</dcterms:modified>
</cp:coreProperties>
</file>