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68" r:id="rId5"/>
    <p:sldId id="260" r:id="rId6"/>
    <p:sldId id="263" r:id="rId7"/>
    <p:sldId id="261" r:id="rId8"/>
    <p:sldId id="264" r:id="rId9"/>
    <p:sldId id="257" r:id="rId10"/>
    <p:sldId id="258" r:id="rId11"/>
    <p:sldId id="259" r:id="rId12"/>
    <p:sldId id="262" r:id="rId13"/>
    <p:sldId id="265" r:id="rId14"/>
    <p:sldId id="273" r:id="rId15"/>
    <p:sldId id="266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22244-10C8-44A6-BBD1-EB66830351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7E47C9-7F2C-415F-B9B8-782697EF704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Холодные закуски приносят на подносе вместе с приборами, которыми следует пользоваться, и ставят на подсобный стол. </a:t>
          </a:r>
          <a:endParaRPr lang="ru-RU" sz="1800" b="1" dirty="0">
            <a:solidFill>
              <a:schemeClr val="bg1"/>
            </a:solidFill>
          </a:endParaRPr>
        </a:p>
      </dgm:t>
    </dgm:pt>
    <dgm:pt modelId="{B1A6F8EF-48E6-4953-AF4E-F2CB147A08DB}" type="parTrans" cxnId="{B26AE5D6-8857-4437-9D93-1C7142968453}">
      <dgm:prSet/>
      <dgm:spPr/>
      <dgm:t>
        <a:bodyPr/>
        <a:lstStyle/>
        <a:p>
          <a:endParaRPr lang="ru-RU"/>
        </a:p>
      </dgm:t>
    </dgm:pt>
    <dgm:pt modelId="{F1076D42-FAB8-459B-A54E-B628D3505541}" type="sibTrans" cxnId="{B26AE5D6-8857-4437-9D93-1C7142968453}">
      <dgm:prSet/>
      <dgm:spPr/>
      <dgm:t>
        <a:bodyPr/>
        <a:lstStyle/>
        <a:p>
          <a:endParaRPr lang="ru-RU"/>
        </a:p>
      </dgm:t>
    </dgm:pt>
    <dgm:pt modelId="{2753889E-6358-45F4-B7D9-C49A6D75FD9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В блюда с закусками официант кладет приборы для раскладки. </a:t>
          </a:r>
          <a:endParaRPr lang="ru-RU" sz="1800" b="1" dirty="0">
            <a:solidFill>
              <a:schemeClr val="bg1"/>
            </a:solidFill>
          </a:endParaRPr>
        </a:p>
      </dgm:t>
    </dgm:pt>
    <dgm:pt modelId="{58ECC8F4-9651-4F7B-8D61-8EFEF3B2D85B}" type="parTrans" cxnId="{693B4E9B-C440-4949-9F38-99DA3577FB16}">
      <dgm:prSet/>
      <dgm:spPr/>
      <dgm:t>
        <a:bodyPr/>
        <a:lstStyle/>
        <a:p>
          <a:endParaRPr lang="ru-RU"/>
        </a:p>
      </dgm:t>
    </dgm:pt>
    <dgm:pt modelId="{2FD4B348-0837-4937-AF04-322157C33AF5}" type="sibTrans" cxnId="{693B4E9B-C440-4949-9F38-99DA3577FB16}">
      <dgm:prSet/>
      <dgm:spPr/>
      <dgm:t>
        <a:bodyPr/>
        <a:lstStyle/>
        <a:p>
          <a:endParaRPr lang="ru-RU"/>
        </a:p>
      </dgm:t>
    </dgm:pt>
    <dgm:pt modelId="{57416513-D515-4AED-BA2C-BAF3DAD9CC7F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Салатники, </a:t>
          </a:r>
          <a:r>
            <a:rPr lang="ru-RU" sz="1800" b="1" dirty="0" err="1" smtClean="0">
              <a:solidFill>
                <a:schemeClr val="bg1"/>
              </a:solidFill>
            </a:rPr>
            <a:t>икорницы</a:t>
          </a:r>
          <a:r>
            <a:rPr lang="ru-RU" sz="1800" b="1" dirty="0" smtClean="0">
              <a:solidFill>
                <a:schemeClr val="bg1"/>
              </a:solidFill>
            </a:rPr>
            <a:t>, соусники ставят на пирожковую тарелку. Если заказано несколько видов закусок, то их ставят на стол в той же посуде, в которой они принесены. </a:t>
          </a:r>
          <a:endParaRPr lang="ru-RU" sz="1800" b="1" dirty="0">
            <a:solidFill>
              <a:schemeClr val="bg1"/>
            </a:solidFill>
          </a:endParaRPr>
        </a:p>
      </dgm:t>
    </dgm:pt>
    <dgm:pt modelId="{800AC78F-C5A3-4277-9BEE-7A26593D1097}" type="parTrans" cxnId="{2F76EE35-CB3B-4E30-B063-0133AB2C4F13}">
      <dgm:prSet/>
      <dgm:spPr/>
      <dgm:t>
        <a:bodyPr/>
        <a:lstStyle/>
        <a:p>
          <a:endParaRPr lang="ru-RU"/>
        </a:p>
      </dgm:t>
    </dgm:pt>
    <dgm:pt modelId="{787AA541-24CE-4ACC-937B-07E6FCE6D804}" type="sibTrans" cxnId="{2F76EE35-CB3B-4E30-B063-0133AB2C4F13}">
      <dgm:prSet/>
      <dgm:spPr/>
      <dgm:t>
        <a:bodyPr/>
        <a:lstStyle/>
        <a:p>
          <a:endParaRPr lang="ru-RU"/>
        </a:p>
      </dgm:t>
    </dgm:pt>
    <dgm:pt modelId="{43E88A9F-F9CC-402A-B769-F2FA9C3E12C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При заказе большого количества разнообразных закусок на стол ставят два-три вида, а остальные раскладывают на закусочные тарелки и подают посетителям в процессе обслуживания. </a:t>
          </a:r>
          <a:endParaRPr lang="ru-RU" sz="1800" b="1" dirty="0">
            <a:solidFill>
              <a:schemeClr val="bg1"/>
            </a:solidFill>
          </a:endParaRPr>
        </a:p>
      </dgm:t>
    </dgm:pt>
    <dgm:pt modelId="{0769541D-6757-453A-9B35-DDDC0635A6B6}" type="parTrans" cxnId="{133E786B-5F6F-4570-B2CC-331C50C0828D}">
      <dgm:prSet/>
      <dgm:spPr/>
      <dgm:t>
        <a:bodyPr/>
        <a:lstStyle/>
        <a:p>
          <a:endParaRPr lang="ru-RU"/>
        </a:p>
      </dgm:t>
    </dgm:pt>
    <dgm:pt modelId="{5C067BA6-71F9-4900-8C98-3C04B6534E28}" type="sibTrans" cxnId="{133E786B-5F6F-4570-B2CC-331C50C0828D}">
      <dgm:prSet/>
      <dgm:spPr/>
      <dgm:t>
        <a:bodyPr/>
        <a:lstStyle/>
        <a:p>
          <a:endParaRPr lang="ru-RU"/>
        </a:p>
      </dgm:t>
    </dgm:pt>
    <dgm:pt modelId="{1BBB55F7-4134-4237-A065-423F66E2EAD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Существует установившийся порядок последовательности подачи закусок. Вначале подают икру и рыбные закуски (рыбу малосольную, отварную, заливную, под маринадом и др.). </a:t>
          </a:r>
          <a:endParaRPr lang="ru-RU" sz="1800" b="1" dirty="0">
            <a:solidFill>
              <a:schemeClr val="bg1"/>
            </a:solidFill>
          </a:endParaRPr>
        </a:p>
      </dgm:t>
    </dgm:pt>
    <dgm:pt modelId="{974796B2-F776-4319-A313-3A5E00A470C6}" type="parTrans" cxnId="{FA90C45D-3BCB-49E2-BF3A-0038698ADAB3}">
      <dgm:prSet/>
      <dgm:spPr/>
      <dgm:t>
        <a:bodyPr/>
        <a:lstStyle/>
        <a:p>
          <a:endParaRPr lang="ru-RU"/>
        </a:p>
      </dgm:t>
    </dgm:pt>
    <dgm:pt modelId="{93ABD229-4A8E-40F4-A222-F1A46151F797}" type="sibTrans" cxnId="{FA90C45D-3BCB-49E2-BF3A-0038698ADAB3}">
      <dgm:prSet/>
      <dgm:spPr/>
      <dgm:t>
        <a:bodyPr/>
        <a:lstStyle/>
        <a:p>
          <a:endParaRPr lang="ru-RU"/>
        </a:p>
      </dgm:t>
    </dgm:pt>
    <dgm:pt modelId="{7F95C846-A6EE-4726-9E84-AFAE75C8D19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Затем рыбные салаты и, наконец, мясные закуски — ветчину, язык, паштет, птицу, мясные и овощные салаты и др.</a:t>
          </a:r>
          <a:endParaRPr lang="ru-RU" sz="1800" b="1" dirty="0">
            <a:solidFill>
              <a:schemeClr val="bg1"/>
            </a:solidFill>
          </a:endParaRPr>
        </a:p>
      </dgm:t>
    </dgm:pt>
    <dgm:pt modelId="{33443E22-72E6-4D0F-9014-4D508EE2FCB9}" type="parTrans" cxnId="{0B2FBA79-C63B-439D-A8DB-EE135D947223}">
      <dgm:prSet/>
      <dgm:spPr/>
      <dgm:t>
        <a:bodyPr/>
        <a:lstStyle/>
        <a:p>
          <a:endParaRPr lang="ru-RU"/>
        </a:p>
      </dgm:t>
    </dgm:pt>
    <dgm:pt modelId="{74B5B5D6-B6DE-4F6A-ABC5-DA8866D55CA1}" type="sibTrans" cxnId="{0B2FBA79-C63B-439D-A8DB-EE135D947223}">
      <dgm:prSet/>
      <dgm:spPr/>
      <dgm:t>
        <a:bodyPr/>
        <a:lstStyle/>
        <a:p>
          <a:endParaRPr lang="ru-RU"/>
        </a:p>
      </dgm:t>
    </dgm:pt>
    <dgm:pt modelId="{0895541B-D169-4648-9C27-4E77EF334AE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Если заказана рыба, полагается закусочный нож и вилка, а не рыбный нож и вилка.</a:t>
          </a:r>
          <a:endParaRPr lang="ru-RU" sz="1800" b="1" dirty="0">
            <a:solidFill>
              <a:schemeClr val="bg1"/>
            </a:solidFill>
          </a:endParaRPr>
        </a:p>
      </dgm:t>
    </dgm:pt>
    <dgm:pt modelId="{EB64E983-13AB-41B5-A87C-19EA0B87ED3C}" type="parTrans" cxnId="{F6791030-3C27-4E6C-A3F2-6CC162EA4A69}">
      <dgm:prSet/>
      <dgm:spPr/>
      <dgm:t>
        <a:bodyPr/>
        <a:lstStyle/>
        <a:p>
          <a:endParaRPr lang="ru-RU"/>
        </a:p>
      </dgm:t>
    </dgm:pt>
    <dgm:pt modelId="{93A4108F-296F-4F9C-9E77-DD706F5B4E8A}" type="sibTrans" cxnId="{F6791030-3C27-4E6C-A3F2-6CC162EA4A69}">
      <dgm:prSet/>
      <dgm:spPr/>
      <dgm:t>
        <a:bodyPr/>
        <a:lstStyle/>
        <a:p>
          <a:endParaRPr lang="ru-RU"/>
        </a:p>
      </dgm:t>
    </dgm:pt>
    <dgm:pt modelId="{2F6F8C6F-DE0C-4F6B-AA5D-7E21412CE4E6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Затем с разрешения гостей подает закуски на обеденный стол. При этом нужно помнить, что закуски в высокой посуде ставят ближе к центру стола, а в более низкой (например, на лотках) — ближе к краю стола.</a:t>
          </a:r>
          <a:endParaRPr lang="ru-RU" sz="1800" b="1" dirty="0">
            <a:solidFill>
              <a:schemeClr val="bg1"/>
            </a:solidFill>
          </a:endParaRPr>
        </a:p>
      </dgm:t>
    </dgm:pt>
    <dgm:pt modelId="{DA0EDAE2-664F-43C7-BDE9-0D1FF66B751E}" type="parTrans" cxnId="{99EEDB8C-F692-42FE-8A7D-7246C827BBA7}">
      <dgm:prSet/>
      <dgm:spPr/>
      <dgm:t>
        <a:bodyPr/>
        <a:lstStyle/>
        <a:p>
          <a:endParaRPr lang="ru-RU"/>
        </a:p>
      </dgm:t>
    </dgm:pt>
    <dgm:pt modelId="{D1A399E2-A320-4827-B253-10259B1326DB}" type="sibTrans" cxnId="{99EEDB8C-F692-42FE-8A7D-7246C827BBA7}">
      <dgm:prSet/>
      <dgm:spPr/>
      <dgm:t>
        <a:bodyPr/>
        <a:lstStyle/>
        <a:p>
          <a:endParaRPr lang="ru-RU"/>
        </a:p>
      </dgm:t>
    </dgm:pt>
    <dgm:pt modelId="{C25034D5-6F8E-499E-9BAB-52B3A3A8D50E}" type="pres">
      <dgm:prSet presAssocID="{4F122244-10C8-44A6-BBD1-EB66830351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0793A-DEB4-4FDD-8C50-D6AB320C161B}" type="pres">
      <dgm:prSet presAssocID="{BB7E47C9-7F2C-415F-B9B8-782697EF704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69A7A-6905-4875-A049-942D9D2B7FE9}" type="pres">
      <dgm:prSet presAssocID="{F1076D42-FAB8-459B-A54E-B628D3505541}" presName="spacer" presStyleCnt="0"/>
      <dgm:spPr/>
    </dgm:pt>
    <dgm:pt modelId="{8BFD88B7-D294-428B-BAE9-1D3A49438D02}" type="pres">
      <dgm:prSet presAssocID="{0895541B-D169-4648-9C27-4E77EF334AE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D1527-0FF5-4C92-B789-E706CE20D205}" type="pres">
      <dgm:prSet presAssocID="{93A4108F-296F-4F9C-9E77-DD706F5B4E8A}" presName="spacer" presStyleCnt="0"/>
      <dgm:spPr/>
    </dgm:pt>
    <dgm:pt modelId="{B01C3816-576E-407D-851B-5981D113BF31}" type="pres">
      <dgm:prSet presAssocID="{2753889E-6358-45F4-B7D9-C49A6D75FD9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20228-1D6D-4CF1-A37B-75CFA125D0ED}" type="pres">
      <dgm:prSet presAssocID="{2FD4B348-0837-4937-AF04-322157C33AF5}" presName="spacer" presStyleCnt="0"/>
      <dgm:spPr/>
    </dgm:pt>
    <dgm:pt modelId="{EE7C6864-54AE-413C-81E7-B7C5F7A6830E}" type="pres">
      <dgm:prSet presAssocID="{2F6F8C6F-DE0C-4F6B-AA5D-7E21412CE4E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85C38-8490-490E-8A10-BB2B78E6CBED}" type="pres">
      <dgm:prSet presAssocID="{D1A399E2-A320-4827-B253-10259B1326DB}" presName="spacer" presStyleCnt="0"/>
      <dgm:spPr/>
    </dgm:pt>
    <dgm:pt modelId="{C88ED62A-74FA-44AD-82BE-EBD386612117}" type="pres">
      <dgm:prSet presAssocID="{57416513-D515-4AED-BA2C-BAF3DAD9CC7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312CD-398D-4E33-832A-71587EF36B93}" type="pres">
      <dgm:prSet presAssocID="{787AA541-24CE-4ACC-937B-07E6FCE6D804}" presName="spacer" presStyleCnt="0"/>
      <dgm:spPr/>
    </dgm:pt>
    <dgm:pt modelId="{132B2C6A-7DEE-4B54-95DE-507CF2FA7F3A}" type="pres">
      <dgm:prSet presAssocID="{43E88A9F-F9CC-402A-B769-F2FA9C3E12C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9041B-3B78-4CD2-B34E-000E42EAC2A9}" type="pres">
      <dgm:prSet presAssocID="{5C067BA6-71F9-4900-8C98-3C04B6534E28}" presName="spacer" presStyleCnt="0"/>
      <dgm:spPr/>
    </dgm:pt>
    <dgm:pt modelId="{9684FBC4-985F-48A6-906D-2091A7CC1394}" type="pres">
      <dgm:prSet presAssocID="{1BBB55F7-4134-4237-A065-423F66E2EAD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F5BFF-BB0E-4DFC-A21E-DC79A6716034}" type="pres">
      <dgm:prSet presAssocID="{93ABD229-4A8E-40F4-A222-F1A46151F797}" presName="spacer" presStyleCnt="0"/>
      <dgm:spPr/>
    </dgm:pt>
    <dgm:pt modelId="{2145CF70-6A4F-4AA1-B5F8-C26AB1A3CD3D}" type="pres">
      <dgm:prSet presAssocID="{7F95C846-A6EE-4726-9E84-AFAE75C8D19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EDB8C-F692-42FE-8A7D-7246C827BBA7}" srcId="{4F122244-10C8-44A6-BBD1-EB668303513B}" destId="{2F6F8C6F-DE0C-4F6B-AA5D-7E21412CE4E6}" srcOrd="3" destOrd="0" parTransId="{DA0EDAE2-664F-43C7-BDE9-0D1FF66B751E}" sibTransId="{D1A399E2-A320-4827-B253-10259B1326DB}"/>
    <dgm:cxn modelId="{B26AE5D6-8857-4437-9D93-1C7142968453}" srcId="{4F122244-10C8-44A6-BBD1-EB668303513B}" destId="{BB7E47C9-7F2C-415F-B9B8-782697EF7048}" srcOrd="0" destOrd="0" parTransId="{B1A6F8EF-48E6-4953-AF4E-F2CB147A08DB}" sibTransId="{F1076D42-FAB8-459B-A54E-B628D3505541}"/>
    <dgm:cxn modelId="{BB303038-E523-423D-9FB5-6CAD5E4F5EB9}" type="presOf" srcId="{43E88A9F-F9CC-402A-B769-F2FA9C3E12C3}" destId="{132B2C6A-7DEE-4B54-95DE-507CF2FA7F3A}" srcOrd="0" destOrd="0" presId="urn:microsoft.com/office/officeart/2005/8/layout/vList2"/>
    <dgm:cxn modelId="{F6791030-3C27-4E6C-A3F2-6CC162EA4A69}" srcId="{4F122244-10C8-44A6-BBD1-EB668303513B}" destId="{0895541B-D169-4648-9C27-4E77EF334AE2}" srcOrd="1" destOrd="0" parTransId="{EB64E983-13AB-41B5-A87C-19EA0B87ED3C}" sibTransId="{93A4108F-296F-4F9C-9E77-DD706F5B4E8A}"/>
    <dgm:cxn modelId="{D97AC2E7-5392-48B7-984E-A899B490EE6C}" type="presOf" srcId="{BB7E47C9-7F2C-415F-B9B8-782697EF7048}" destId="{6460793A-DEB4-4FDD-8C50-D6AB320C161B}" srcOrd="0" destOrd="0" presId="urn:microsoft.com/office/officeart/2005/8/layout/vList2"/>
    <dgm:cxn modelId="{0F82F702-94ED-4786-880A-998BBBEC0025}" type="presOf" srcId="{57416513-D515-4AED-BA2C-BAF3DAD9CC7F}" destId="{C88ED62A-74FA-44AD-82BE-EBD386612117}" srcOrd="0" destOrd="0" presId="urn:microsoft.com/office/officeart/2005/8/layout/vList2"/>
    <dgm:cxn modelId="{0B2FBA79-C63B-439D-A8DB-EE135D947223}" srcId="{4F122244-10C8-44A6-BBD1-EB668303513B}" destId="{7F95C846-A6EE-4726-9E84-AFAE75C8D19C}" srcOrd="7" destOrd="0" parTransId="{33443E22-72E6-4D0F-9014-4D508EE2FCB9}" sibTransId="{74B5B5D6-B6DE-4F6A-ABC5-DA8866D55CA1}"/>
    <dgm:cxn modelId="{D2C645C2-BE82-470B-9C9B-5C12E5325AD8}" type="presOf" srcId="{0895541B-D169-4648-9C27-4E77EF334AE2}" destId="{8BFD88B7-D294-428B-BAE9-1D3A49438D02}" srcOrd="0" destOrd="0" presId="urn:microsoft.com/office/officeart/2005/8/layout/vList2"/>
    <dgm:cxn modelId="{2F76EE35-CB3B-4E30-B063-0133AB2C4F13}" srcId="{4F122244-10C8-44A6-BBD1-EB668303513B}" destId="{57416513-D515-4AED-BA2C-BAF3DAD9CC7F}" srcOrd="4" destOrd="0" parTransId="{800AC78F-C5A3-4277-9BEE-7A26593D1097}" sibTransId="{787AA541-24CE-4ACC-937B-07E6FCE6D804}"/>
    <dgm:cxn modelId="{53B4066C-42DA-4551-A211-644C0AE47FE0}" type="presOf" srcId="{1BBB55F7-4134-4237-A065-423F66E2EADD}" destId="{9684FBC4-985F-48A6-906D-2091A7CC1394}" srcOrd="0" destOrd="0" presId="urn:microsoft.com/office/officeart/2005/8/layout/vList2"/>
    <dgm:cxn modelId="{133E786B-5F6F-4570-B2CC-331C50C0828D}" srcId="{4F122244-10C8-44A6-BBD1-EB668303513B}" destId="{43E88A9F-F9CC-402A-B769-F2FA9C3E12C3}" srcOrd="5" destOrd="0" parTransId="{0769541D-6757-453A-9B35-DDDC0635A6B6}" sibTransId="{5C067BA6-71F9-4900-8C98-3C04B6534E28}"/>
    <dgm:cxn modelId="{359BD644-21AB-4BBD-AC2F-1DCE6A4804CE}" type="presOf" srcId="{2F6F8C6F-DE0C-4F6B-AA5D-7E21412CE4E6}" destId="{EE7C6864-54AE-413C-81E7-B7C5F7A6830E}" srcOrd="0" destOrd="0" presId="urn:microsoft.com/office/officeart/2005/8/layout/vList2"/>
    <dgm:cxn modelId="{693B4E9B-C440-4949-9F38-99DA3577FB16}" srcId="{4F122244-10C8-44A6-BBD1-EB668303513B}" destId="{2753889E-6358-45F4-B7D9-C49A6D75FD91}" srcOrd="2" destOrd="0" parTransId="{58ECC8F4-9651-4F7B-8D61-8EFEF3B2D85B}" sibTransId="{2FD4B348-0837-4937-AF04-322157C33AF5}"/>
    <dgm:cxn modelId="{B6C153EB-458F-4E05-A6EF-7584C17D2D87}" type="presOf" srcId="{2753889E-6358-45F4-B7D9-C49A6D75FD91}" destId="{B01C3816-576E-407D-851B-5981D113BF31}" srcOrd="0" destOrd="0" presId="urn:microsoft.com/office/officeart/2005/8/layout/vList2"/>
    <dgm:cxn modelId="{219C5B85-8C34-4C19-9446-C8F2560EC418}" type="presOf" srcId="{7F95C846-A6EE-4726-9E84-AFAE75C8D19C}" destId="{2145CF70-6A4F-4AA1-B5F8-C26AB1A3CD3D}" srcOrd="0" destOrd="0" presId="urn:microsoft.com/office/officeart/2005/8/layout/vList2"/>
    <dgm:cxn modelId="{FA90C45D-3BCB-49E2-BF3A-0038698ADAB3}" srcId="{4F122244-10C8-44A6-BBD1-EB668303513B}" destId="{1BBB55F7-4134-4237-A065-423F66E2EADD}" srcOrd="6" destOrd="0" parTransId="{974796B2-F776-4319-A313-3A5E00A470C6}" sibTransId="{93ABD229-4A8E-40F4-A222-F1A46151F797}"/>
    <dgm:cxn modelId="{36A788DE-106D-4E6F-9BEF-E6AF19AC10A9}" type="presOf" srcId="{4F122244-10C8-44A6-BBD1-EB668303513B}" destId="{C25034D5-6F8E-499E-9BAB-52B3A3A8D50E}" srcOrd="0" destOrd="0" presId="urn:microsoft.com/office/officeart/2005/8/layout/vList2"/>
    <dgm:cxn modelId="{06EAFBB4-877F-4E1D-B40D-935BD9E6B76C}" type="presParOf" srcId="{C25034D5-6F8E-499E-9BAB-52B3A3A8D50E}" destId="{6460793A-DEB4-4FDD-8C50-D6AB320C161B}" srcOrd="0" destOrd="0" presId="urn:microsoft.com/office/officeart/2005/8/layout/vList2"/>
    <dgm:cxn modelId="{08E82338-F396-4545-9FC4-0959A5EC0CE8}" type="presParOf" srcId="{C25034D5-6F8E-499E-9BAB-52B3A3A8D50E}" destId="{4BC69A7A-6905-4875-A049-942D9D2B7FE9}" srcOrd="1" destOrd="0" presId="urn:microsoft.com/office/officeart/2005/8/layout/vList2"/>
    <dgm:cxn modelId="{DE00536D-4CA0-4140-9340-CC2ABCBDFBA8}" type="presParOf" srcId="{C25034D5-6F8E-499E-9BAB-52B3A3A8D50E}" destId="{8BFD88B7-D294-428B-BAE9-1D3A49438D02}" srcOrd="2" destOrd="0" presId="urn:microsoft.com/office/officeart/2005/8/layout/vList2"/>
    <dgm:cxn modelId="{64AD698C-1939-4979-B05C-1D6046DFE543}" type="presParOf" srcId="{C25034D5-6F8E-499E-9BAB-52B3A3A8D50E}" destId="{763D1527-0FF5-4C92-B789-E706CE20D205}" srcOrd="3" destOrd="0" presId="urn:microsoft.com/office/officeart/2005/8/layout/vList2"/>
    <dgm:cxn modelId="{BE0976D5-02C1-4F58-BAD7-64696C7C1842}" type="presParOf" srcId="{C25034D5-6F8E-499E-9BAB-52B3A3A8D50E}" destId="{B01C3816-576E-407D-851B-5981D113BF31}" srcOrd="4" destOrd="0" presId="urn:microsoft.com/office/officeart/2005/8/layout/vList2"/>
    <dgm:cxn modelId="{0C05791F-E9B5-4446-9562-0902CEB0A5B9}" type="presParOf" srcId="{C25034D5-6F8E-499E-9BAB-52B3A3A8D50E}" destId="{81820228-1D6D-4CF1-A37B-75CFA125D0ED}" srcOrd="5" destOrd="0" presId="urn:microsoft.com/office/officeart/2005/8/layout/vList2"/>
    <dgm:cxn modelId="{8422A5FD-957F-4831-936F-C366448FB421}" type="presParOf" srcId="{C25034D5-6F8E-499E-9BAB-52B3A3A8D50E}" destId="{EE7C6864-54AE-413C-81E7-B7C5F7A6830E}" srcOrd="6" destOrd="0" presId="urn:microsoft.com/office/officeart/2005/8/layout/vList2"/>
    <dgm:cxn modelId="{8C53D5DA-F345-42A2-A049-1E7EB2FAAD80}" type="presParOf" srcId="{C25034D5-6F8E-499E-9BAB-52B3A3A8D50E}" destId="{FF985C38-8490-490E-8A10-BB2B78E6CBED}" srcOrd="7" destOrd="0" presId="urn:microsoft.com/office/officeart/2005/8/layout/vList2"/>
    <dgm:cxn modelId="{53620400-FCE0-4562-B1F3-28485E515996}" type="presParOf" srcId="{C25034D5-6F8E-499E-9BAB-52B3A3A8D50E}" destId="{C88ED62A-74FA-44AD-82BE-EBD386612117}" srcOrd="8" destOrd="0" presId="urn:microsoft.com/office/officeart/2005/8/layout/vList2"/>
    <dgm:cxn modelId="{E88F5D69-EBA7-4940-82F8-C6C13F3A0C74}" type="presParOf" srcId="{C25034D5-6F8E-499E-9BAB-52B3A3A8D50E}" destId="{F39312CD-398D-4E33-832A-71587EF36B93}" srcOrd="9" destOrd="0" presId="urn:microsoft.com/office/officeart/2005/8/layout/vList2"/>
    <dgm:cxn modelId="{C3D40F4C-4728-443B-8FAD-B4627CF07A52}" type="presParOf" srcId="{C25034D5-6F8E-499E-9BAB-52B3A3A8D50E}" destId="{132B2C6A-7DEE-4B54-95DE-507CF2FA7F3A}" srcOrd="10" destOrd="0" presId="urn:microsoft.com/office/officeart/2005/8/layout/vList2"/>
    <dgm:cxn modelId="{2BE0B46C-2E56-44B4-88AB-49CABE0F98BC}" type="presParOf" srcId="{C25034D5-6F8E-499E-9BAB-52B3A3A8D50E}" destId="{8C69041B-3B78-4CD2-B34E-000E42EAC2A9}" srcOrd="11" destOrd="0" presId="urn:microsoft.com/office/officeart/2005/8/layout/vList2"/>
    <dgm:cxn modelId="{335D3380-6C8F-4D57-82E1-C9A32251D8A2}" type="presParOf" srcId="{C25034D5-6F8E-499E-9BAB-52B3A3A8D50E}" destId="{9684FBC4-985F-48A6-906D-2091A7CC1394}" srcOrd="12" destOrd="0" presId="urn:microsoft.com/office/officeart/2005/8/layout/vList2"/>
    <dgm:cxn modelId="{3640F6A1-1430-432A-8BC4-E8DBFC467D2B}" type="presParOf" srcId="{C25034D5-6F8E-499E-9BAB-52B3A3A8D50E}" destId="{313F5BFF-BB0E-4DFC-A21E-DC79A6716034}" srcOrd="13" destOrd="0" presId="urn:microsoft.com/office/officeart/2005/8/layout/vList2"/>
    <dgm:cxn modelId="{0460C17B-B6ED-4DFA-ADF4-1B636C8E8D98}" type="presParOf" srcId="{C25034D5-6F8E-499E-9BAB-52B3A3A8D50E}" destId="{2145CF70-6A4F-4AA1-B5F8-C26AB1A3CD3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73792-6AE3-43A4-9A62-D736954D6C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A3681C-735C-457F-AFE7-3CF84C347472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При подаче горячих закусок (в порционных сковородах) их ставят на подогретые закусочные тарелки, покрытые бумажными салфетками, чтобы сковороды не скользили. </a:t>
          </a:r>
          <a:endParaRPr lang="ru-RU" dirty="0">
            <a:solidFill>
              <a:schemeClr val="bg1"/>
            </a:solidFill>
          </a:endParaRPr>
        </a:p>
      </dgm:t>
    </dgm:pt>
    <dgm:pt modelId="{FFCE5768-0BD8-4F56-8428-163BBBF5CA7B}" type="parTrans" cxnId="{84B7289E-E39F-4107-8E11-DB3260754B6C}">
      <dgm:prSet/>
      <dgm:spPr/>
      <dgm:t>
        <a:bodyPr/>
        <a:lstStyle/>
        <a:p>
          <a:endParaRPr lang="ru-RU"/>
        </a:p>
      </dgm:t>
    </dgm:pt>
    <dgm:pt modelId="{A0D85468-E862-461B-AD52-3AF5DB695FC9}" type="sibTrans" cxnId="{84B7289E-E39F-4107-8E11-DB3260754B6C}">
      <dgm:prSet/>
      <dgm:spPr/>
      <dgm:t>
        <a:bodyPr/>
        <a:lstStyle/>
        <a:p>
          <a:endParaRPr lang="ru-RU"/>
        </a:p>
      </dgm:t>
    </dgm:pt>
    <dgm:pt modelId="{83C35EAA-A434-474D-9079-825DCCFEE6F5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Если в меню заказа имеются рыбные и мясные закуски, то после рыбных закусок официант обязан заменить закусочную тарелку и прибор.</a:t>
          </a:r>
          <a:endParaRPr lang="ru-RU" dirty="0">
            <a:solidFill>
              <a:schemeClr val="bg1"/>
            </a:solidFill>
          </a:endParaRPr>
        </a:p>
      </dgm:t>
    </dgm:pt>
    <dgm:pt modelId="{89C66357-2528-4566-83C6-A01386462B26}" type="parTrans" cxnId="{877E901C-6B2A-4BD7-8B60-222134F9B616}">
      <dgm:prSet/>
      <dgm:spPr/>
      <dgm:t>
        <a:bodyPr/>
        <a:lstStyle/>
        <a:p>
          <a:endParaRPr lang="ru-RU"/>
        </a:p>
      </dgm:t>
    </dgm:pt>
    <dgm:pt modelId="{03F9F056-FD91-4234-B617-6344EA149527}" type="sibTrans" cxnId="{877E901C-6B2A-4BD7-8B60-222134F9B616}">
      <dgm:prSet/>
      <dgm:spPr/>
      <dgm:t>
        <a:bodyPr/>
        <a:lstStyle/>
        <a:p>
          <a:endParaRPr lang="ru-RU"/>
        </a:p>
      </dgm:t>
    </dgm:pt>
    <dgm:pt modelId="{20068B9E-E619-41BC-9D24-21A827C603CF}" type="pres">
      <dgm:prSet presAssocID="{AA773792-6AE3-43A4-9A62-D736954D6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DE742-E171-4391-94BD-DF55B0CD378D}" type="pres">
      <dgm:prSet presAssocID="{08A3681C-735C-457F-AFE7-3CF84C3474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C2AED-9566-479C-B1A3-0C5B3FE272DB}" type="pres">
      <dgm:prSet presAssocID="{A0D85468-E862-461B-AD52-3AF5DB695FC9}" presName="spacer" presStyleCnt="0"/>
      <dgm:spPr/>
    </dgm:pt>
    <dgm:pt modelId="{D72402DB-67FE-4772-BC30-8DAFEEF2BC19}" type="pres">
      <dgm:prSet presAssocID="{83C35EAA-A434-474D-9079-825DCCFEE6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D5322-E20B-4F9C-81D8-AC5EB12C9064}" type="presOf" srcId="{83C35EAA-A434-474D-9079-825DCCFEE6F5}" destId="{D72402DB-67FE-4772-BC30-8DAFEEF2BC19}" srcOrd="0" destOrd="0" presId="urn:microsoft.com/office/officeart/2005/8/layout/vList2"/>
    <dgm:cxn modelId="{84B7289E-E39F-4107-8E11-DB3260754B6C}" srcId="{AA773792-6AE3-43A4-9A62-D736954D6CA0}" destId="{08A3681C-735C-457F-AFE7-3CF84C347472}" srcOrd="0" destOrd="0" parTransId="{FFCE5768-0BD8-4F56-8428-163BBBF5CA7B}" sibTransId="{A0D85468-E862-461B-AD52-3AF5DB695FC9}"/>
    <dgm:cxn modelId="{E8530A69-8D6D-42A5-BEE6-DA2595A6C7FD}" type="presOf" srcId="{08A3681C-735C-457F-AFE7-3CF84C347472}" destId="{626DE742-E171-4391-94BD-DF55B0CD378D}" srcOrd="0" destOrd="0" presId="urn:microsoft.com/office/officeart/2005/8/layout/vList2"/>
    <dgm:cxn modelId="{877E901C-6B2A-4BD7-8B60-222134F9B616}" srcId="{AA773792-6AE3-43A4-9A62-D736954D6CA0}" destId="{83C35EAA-A434-474D-9079-825DCCFEE6F5}" srcOrd="1" destOrd="0" parTransId="{89C66357-2528-4566-83C6-A01386462B26}" sibTransId="{03F9F056-FD91-4234-B617-6344EA149527}"/>
    <dgm:cxn modelId="{8A8066F3-CC8B-4BB0-9147-96A814D58EF6}" type="presOf" srcId="{AA773792-6AE3-43A4-9A62-D736954D6CA0}" destId="{20068B9E-E619-41BC-9D24-21A827C603CF}" srcOrd="0" destOrd="0" presId="urn:microsoft.com/office/officeart/2005/8/layout/vList2"/>
    <dgm:cxn modelId="{828883D7-5990-42AA-93EC-81C9D1183899}" type="presParOf" srcId="{20068B9E-E619-41BC-9D24-21A827C603CF}" destId="{626DE742-E171-4391-94BD-DF55B0CD378D}" srcOrd="0" destOrd="0" presId="urn:microsoft.com/office/officeart/2005/8/layout/vList2"/>
    <dgm:cxn modelId="{67D6718D-B8EC-49F8-B1D1-E48DA4FE3EC3}" type="presParOf" srcId="{20068B9E-E619-41BC-9D24-21A827C603CF}" destId="{BFEC2AED-9566-479C-B1A3-0C5B3FE272DB}" srcOrd="1" destOrd="0" presId="urn:microsoft.com/office/officeart/2005/8/layout/vList2"/>
    <dgm:cxn modelId="{80434231-7890-4C76-9E46-CC6374AA769B}" type="presParOf" srcId="{20068B9E-E619-41BC-9D24-21A827C603CF}" destId="{D72402DB-67FE-4772-BC30-8DAFEEF2BC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E798ED-2AB6-4676-8EE7-0566A30ADC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1D17F8-3D1E-47CF-878C-DA0EBCADD444}">
      <dgm:prSet custT="1"/>
      <dgm:spPr/>
      <dgm:t>
        <a:bodyPr/>
        <a:lstStyle/>
        <a:p>
          <a:pPr rtl="0"/>
          <a:r>
            <a:rPr lang="ru-RU" sz="2000" b="1" dirty="0" smtClean="0"/>
            <a:t>Официант ручником снимает крышку с суповой миски и кладет ее наружной стороной вниз, чтобы не испачкать салфетку или специально подготовленную заранее мелкую столовую тарелку. </a:t>
          </a:r>
          <a:endParaRPr lang="ru-RU" sz="2000" b="1" dirty="0"/>
        </a:p>
      </dgm:t>
    </dgm:pt>
    <dgm:pt modelId="{DF747F7D-F33C-4EB4-B0ED-A5DF25EF272D}" type="parTrans" cxnId="{44474669-F2CB-4895-A894-21847E59F134}">
      <dgm:prSet/>
      <dgm:spPr/>
      <dgm:t>
        <a:bodyPr/>
        <a:lstStyle/>
        <a:p>
          <a:endParaRPr lang="ru-RU"/>
        </a:p>
      </dgm:t>
    </dgm:pt>
    <dgm:pt modelId="{9CA9CD72-053D-4888-8B1E-086294F84E60}" type="sibTrans" cxnId="{44474669-F2CB-4895-A894-21847E59F134}">
      <dgm:prSet/>
      <dgm:spPr/>
      <dgm:t>
        <a:bodyPr/>
        <a:lstStyle/>
        <a:p>
          <a:endParaRPr lang="ru-RU"/>
        </a:p>
      </dgm:t>
    </dgm:pt>
    <dgm:pt modelId="{F953C974-AA7F-46D2-8427-29827FEF87A5}">
      <dgm:prSet custT="1"/>
      <dgm:spPr/>
      <dgm:t>
        <a:bodyPr/>
        <a:lstStyle/>
        <a:p>
          <a:pPr rtl="0"/>
          <a:r>
            <a:rPr lang="ru-RU" sz="2000" b="1" dirty="0" smtClean="0"/>
            <a:t>Затем берет подогретую глубокую тарелку и ставит ее на мелкую столовую. </a:t>
          </a:r>
          <a:endParaRPr lang="ru-RU" sz="2000" b="1" dirty="0"/>
        </a:p>
      </dgm:t>
    </dgm:pt>
    <dgm:pt modelId="{F38714F4-87B7-49CC-9540-A51D91E89B4E}" type="parTrans" cxnId="{D19175CE-2304-4EBC-ADCD-6230B2FF7739}">
      <dgm:prSet/>
      <dgm:spPr/>
      <dgm:t>
        <a:bodyPr/>
        <a:lstStyle/>
        <a:p>
          <a:endParaRPr lang="ru-RU"/>
        </a:p>
      </dgm:t>
    </dgm:pt>
    <dgm:pt modelId="{A2C23305-222A-4442-955E-DFBFBC7C7737}" type="sibTrans" cxnId="{D19175CE-2304-4EBC-ADCD-6230B2FF7739}">
      <dgm:prSet/>
      <dgm:spPr/>
      <dgm:t>
        <a:bodyPr/>
        <a:lstStyle/>
        <a:p>
          <a:endParaRPr lang="ru-RU"/>
        </a:p>
      </dgm:t>
    </dgm:pt>
    <dgm:pt modelId="{72A67A56-C9EE-4E36-BDA7-878F9B1D7189}">
      <dgm:prSet custT="1"/>
      <dgm:spPr/>
      <dgm:t>
        <a:bodyPr/>
        <a:lstStyle/>
        <a:p>
          <a:pPr rtl="0"/>
          <a:r>
            <a:rPr lang="ru-RU" sz="2000" b="1" dirty="0" smtClean="0"/>
            <a:t>Разливательную ложку при этом держит как можно ближе к тарелке, чтобы не расплескать суп, а глубокая тарелка должна находиться на одном уровне с миской. </a:t>
          </a:r>
          <a:endParaRPr lang="ru-RU" sz="2000" b="1" dirty="0"/>
        </a:p>
      </dgm:t>
    </dgm:pt>
    <dgm:pt modelId="{A5C89FF1-C395-4B11-93FD-A671E0C308B2}" type="parTrans" cxnId="{AF2DB0ED-EF34-4246-AB16-8BDC9689184C}">
      <dgm:prSet/>
      <dgm:spPr/>
      <dgm:t>
        <a:bodyPr/>
        <a:lstStyle/>
        <a:p>
          <a:endParaRPr lang="ru-RU"/>
        </a:p>
      </dgm:t>
    </dgm:pt>
    <dgm:pt modelId="{716DAF0F-8850-46C5-9C80-9C6152818B1E}" type="sibTrans" cxnId="{AF2DB0ED-EF34-4246-AB16-8BDC9689184C}">
      <dgm:prSet/>
      <dgm:spPr/>
      <dgm:t>
        <a:bodyPr/>
        <a:lstStyle/>
        <a:p>
          <a:endParaRPr lang="ru-RU"/>
        </a:p>
      </dgm:t>
    </dgm:pt>
    <dgm:pt modelId="{3D9D5472-B584-4CA0-A915-4AE22770D71E}">
      <dgm:prSet custT="1"/>
      <dgm:spPr/>
      <dgm:t>
        <a:bodyPr/>
        <a:lstStyle/>
        <a:p>
          <a:pPr rtl="0"/>
          <a:r>
            <a:rPr lang="ru-RU" sz="2000" b="1" dirty="0" smtClean="0"/>
            <a:t>При разливе суп не взбалтывают, а равномерно распределяют жир и сметану на поверхности, если ею заправлено первое блюдо, затем кладут густую часть супа и вслед за этим разливают бульон. </a:t>
          </a:r>
          <a:endParaRPr lang="ru-RU" sz="2000" b="1" dirty="0"/>
        </a:p>
      </dgm:t>
    </dgm:pt>
    <dgm:pt modelId="{0834DB64-6C69-4336-9BEC-5D80748C4C44}" type="parTrans" cxnId="{D2A7EBBD-79D6-47D9-9139-582633ED2F1F}">
      <dgm:prSet/>
      <dgm:spPr/>
      <dgm:t>
        <a:bodyPr/>
        <a:lstStyle/>
        <a:p>
          <a:endParaRPr lang="ru-RU"/>
        </a:p>
      </dgm:t>
    </dgm:pt>
    <dgm:pt modelId="{C80D89BA-AB19-45C0-A126-669B049092E3}" type="sibTrans" cxnId="{D2A7EBBD-79D6-47D9-9139-582633ED2F1F}">
      <dgm:prSet/>
      <dgm:spPr/>
      <dgm:t>
        <a:bodyPr/>
        <a:lstStyle/>
        <a:p>
          <a:endParaRPr lang="ru-RU"/>
        </a:p>
      </dgm:t>
    </dgm:pt>
    <dgm:pt modelId="{61BFC991-E8FD-47E0-A5F7-A5EF74F83201}">
      <dgm:prSet custT="1"/>
      <dgm:spPr/>
      <dgm:t>
        <a:bodyPr/>
        <a:lstStyle/>
        <a:p>
          <a:pPr rtl="0"/>
          <a:r>
            <a:rPr lang="ru-RU" sz="2000" b="1" dirty="0" smtClean="0"/>
            <a:t>Ложку при обслуживании, если она заранее не положена на стол, подают на подставочной тарелке.</a:t>
          </a:r>
          <a:endParaRPr lang="ru-RU" sz="2000" b="1" dirty="0"/>
        </a:p>
      </dgm:t>
    </dgm:pt>
    <dgm:pt modelId="{ED6D0AD8-825A-48B9-8E5E-B3C9FD0C7277}" type="parTrans" cxnId="{3D2FB63B-516D-4CAE-8AD6-80955A8C29CD}">
      <dgm:prSet/>
      <dgm:spPr/>
      <dgm:t>
        <a:bodyPr/>
        <a:lstStyle/>
        <a:p>
          <a:endParaRPr lang="ru-RU"/>
        </a:p>
      </dgm:t>
    </dgm:pt>
    <dgm:pt modelId="{67E57C85-C901-426C-84D7-56916624623D}" type="sibTrans" cxnId="{3D2FB63B-516D-4CAE-8AD6-80955A8C29CD}">
      <dgm:prSet/>
      <dgm:spPr/>
      <dgm:t>
        <a:bodyPr/>
        <a:lstStyle/>
        <a:p>
          <a:endParaRPr lang="ru-RU"/>
        </a:p>
      </dgm:t>
    </dgm:pt>
    <dgm:pt modelId="{445DE844-0D21-41BD-A89E-0C3401C0EE8F}" type="pres">
      <dgm:prSet presAssocID="{7AE798ED-2AB6-4676-8EE7-0566A30ADC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EE2AF-2455-484F-865D-C8AAE17F4963}" type="pres">
      <dgm:prSet presAssocID="{D91D17F8-3D1E-47CF-878C-DA0EBCADD4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CB23A-4C01-4892-AA5F-C9CBC6FE6F22}" type="pres">
      <dgm:prSet presAssocID="{9CA9CD72-053D-4888-8B1E-086294F84E60}" presName="spacer" presStyleCnt="0"/>
      <dgm:spPr/>
    </dgm:pt>
    <dgm:pt modelId="{3989BD65-942C-4C05-8607-8CCBAD732861}" type="pres">
      <dgm:prSet presAssocID="{F953C974-AA7F-46D2-8427-29827FEF87A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4F89A-A92E-454F-B6DE-DB78D2E5DACC}" type="pres">
      <dgm:prSet presAssocID="{A2C23305-222A-4442-955E-DFBFBC7C7737}" presName="spacer" presStyleCnt="0"/>
      <dgm:spPr/>
    </dgm:pt>
    <dgm:pt modelId="{406B24C4-B97A-40AB-8367-33B0C85E892F}" type="pres">
      <dgm:prSet presAssocID="{72A67A56-C9EE-4E36-BDA7-878F9B1D718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3F9E1-E9E9-4749-931B-E30D12937551}" type="pres">
      <dgm:prSet presAssocID="{716DAF0F-8850-46C5-9C80-9C6152818B1E}" presName="spacer" presStyleCnt="0"/>
      <dgm:spPr/>
    </dgm:pt>
    <dgm:pt modelId="{B95F2A4D-6826-4372-A3CE-CE8BBAF8CCD2}" type="pres">
      <dgm:prSet presAssocID="{3D9D5472-B584-4CA0-A915-4AE22770D7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4FA31-8E2B-48C8-9E19-5BB19EB5402D}" type="pres">
      <dgm:prSet presAssocID="{C80D89BA-AB19-45C0-A126-669B049092E3}" presName="spacer" presStyleCnt="0"/>
      <dgm:spPr/>
    </dgm:pt>
    <dgm:pt modelId="{FCE2FDEF-F58A-4510-B841-8F21746C9DDE}" type="pres">
      <dgm:prSet presAssocID="{61BFC991-E8FD-47E0-A5F7-A5EF74F8320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CEDDE-49DF-4C36-B489-839DB1D73A28}" type="presOf" srcId="{3D9D5472-B584-4CA0-A915-4AE22770D71E}" destId="{B95F2A4D-6826-4372-A3CE-CE8BBAF8CCD2}" srcOrd="0" destOrd="0" presId="urn:microsoft.com/office/officeart/2005/8/layout/vList2"/>
    <dgm:cxn modelId="{44474669-F2CB-4895-A894-21847E59F134}" srcId="{7AE798ED-2AB6-4676-8EE7-0566A30ADCF3}" destId="{D91D17F8-3D1E-47CF-878C-DA0EBCADD444}" srcOrd="0" destOrd="0" parTransId="{DF747F7D-F33C-4EB4-B0ED-A5DF25EF272D}" sibTransId="{9CA9CD72-053D-4888-8B1E-086294F84E60}"/>
    <dgm:cxn modelId="{D19175CE-2304-4EBC-ADCD-6230B2FF7739}" srcId="{7AE798ED-2AB6-4676-8EE7-0566A30ADCF3}" destId="{F953C974-AA7F-46D2-8427-29827FEF87A5}" srcOrd="1" destOrd="0" parTransId="{F38714F4-87B7-49CC-9540-A51D91E89B4E}" sibTransId="{A2C23305-222A-4442-955E-DFBFBC7C7737}"/>
    <dgm:cxn modelId="{3D2FB63B-516D-4CAE-8AD6-80955A8C29CD}" srcId="{7AE798ED-2AB6-4676-8EE7-0566A30ADCF3}" destId="{61BFC991-E8FD-47E0-A5F7-A5EF74F83201}" srcOrd="4" destOrd="0" parTransId="{ED6D0AD8-825A-48B9-8E5E-B3C9FD0C7277}" sibTransId="{67E57C85-C901-426C-84D7-56916624623D}"/>
    <dgm:cxn modelId="{AF2DB0ED-EF34-4246-AB16-8BDC9689184C}" srcId="{7AE798ED-2AB6-4676-8EE7-0566A30ADCF3}" destId="{72A67A56-C9EE-4E36-BDA7-878F9B1D7189}" srcOrd="2" destOrd="0" parTransId="{A5C89FF1-C395-4B11-93FD-A671E0C308B2}" sibTransId="{716DAF0F-8850-46C5-9C80-9C6152818B1E}"/>
    <dgm:cxn modelId="{BF8B587B-C2AD-43D2-9F92-F2476C0004BF}" type="presOf" srcId="{D91D17F8-3D1E-47CF-878C-DA0EBCADD444}" destId="{41FEE2AF-2455-484F-865D-C8AAE17F4963}" srcOrd="0" destOrd="0" presId="urn:microsoft.com/office/officeart/2005/8/layout/vList2"/>
    <dgm:cxn modelId="{C1C684BD-9481-43C2-855B-09E4F842FCFA}" type="presOf" srcId="{7AE798ED-2AB6-4676-8EE7-0566A30ADCF3}" destId="{445DE844-0D21-41BD-A89E-0C3401C0EE8F}" srcOrd="0" destOrd="0" presId="urn:microsoft.com/office/officeart/2005/8/layout/vList2"/>
    <dgm:cxn modelId="{8082077F-EAE4-4E08-A0FD-CC68742545A5}" type="presOf" srcId="{F953C974-AA7F-46D2-8427-29827FEF87A5}" destId="{3989BD65-942C-4C05-8607-8CCBAD732861}" srcOrd="0" destOrd="0" presId="urn:microsoft.com/office/officeart/2005/8/layout/vList2"/>
    <dgm:cxn modelId="{D2A7EBBD-79D6-47D9-9139-582633ED2F1F}" srcId="{7AE798ED-2AB6-4676-8EE7-0566A30ADCF3}" destId="{3D9D5472-B584-4CA0-A915-4AE22770D71E}" srcOrd="3" destOrd="0" parTransId="{0834DB64-6C69-4336-9BEC-5D80748C4C44}" sibTransId="{C80D89BA-AB19-45C0-A126-669B049092E3}"/>
    <dgm:cxn modelId="{7CC299D6-BDCA-4C8E-A920-D8172DD8DB51}" type="presOf" srcId="{61BFC991-E8FD-47E0-A5F7-A5EF74F83201}" destId="{FCE2FDEF-F58A-4510-B841-8F21746C9DDE}" srcOrd="0" destOrd="0" presId="urn:microsoft.com/office/officeart/2005/8/layout/vList2"/>
    <dgm:cxn modelId="{14976A4F-D5F8-428B-B2C8-6A2AA2957913}" type="presOf" srcId="{72A67A56-C9EE-4E36-BDA7-878F9B1D7189}" destId="{406B24C4-B97A-40AB-8367-33B0C85E892F}" srcOrd="0" destOrd="0" presId="urn:microsoft.com/office/officeart/2005/8/layout/vList2"/>
    <dgm:cxn modelId="{35982290-3478-4AB1-9E45-2A27379EFB69}" type="presParOf" srcId="{445DE844-0D21-41BD-A89E-0C3401C0EE8F}" destId="{41FEE2AF-2455-484F-865D-C8AAE17F4963}" srcOrd="0" destOrd="0" presId="urn:microsoft.com/office/officeart/2005/8/layout/vList2"/>
    <dgm:cxn modelId="{CEC9AF18-F3B7-4994-ADAD-1CE63945F853}" type="presParOf" srcId="{445DE844-0D21-41BD-A89E-0C3401C0EE8F}" destId="{4BECB23A-4C01-4892-AA5F-C9CBC6FE6F22}" srcOrd="1" destOrd="0" presId="urn:microsoft.com/office/officeart/2005/8/layout/vList2"/>
    <dgm:cxn modelId="{E7D6FADB-6678-42E7-BE9D-F66D56F8F351}" type="presParOf" srcId="{445DE844-0D21-41BD-A89E-0C3401C0EE8F}" destId="{3989BD65-942C-4C05-8607-8CCBAD732861}" srcOrd="2" destOrd="0" presId="urn:microsoft.com/office/officeart/2005/8/layout/vList2"/>
    <dgm:cxn modelId="{01FD08C5-7670-497F-A09F-5347AD8AD097}" type="presParOf" srcId="{445DE844-0D21-41BD-A89E-0C3401C0EE8F}" destId="{E494F89A-A92E-454F-B6DE-DB78D2E5DACC}" srcOrd="3" destOrd="0" presId="urn:microsoft.com/office/officeart/2005/8/layout/vList2"/>
    <dgm:cxn modelId="{15197F7D-71EF-4252-A87E-BF6706F19F82}" type="presParOf" srcId="{445DE844-0D21-41BD-A89E-0C3401C0EE8F}" destId="{406B24C4-B97A-40AB-8367-33B0C85E892F}" srcOrd="4" destOrd="0" presId="urn:microsoft.com/office/officeart/2005/8/layout/vList2"/>
    <dgm:cxn modelId="{8FFCD937-4939-4A03-AF74-BDB46B49A023}" type="presParOf" srcId="{445DE844-0D21-41BD-A89E-0C3401C0EE8F}" destId="{F683F9E1-E9E9-4749-931B-E30D12937551}" srcOrd="5" destOrd="0" presId="urn:microsoft.com/office/officeart/2005/8/layout/vList2"/>
    <dgm:cxn modelId="{13E93F44-ED78-45C8-B551-B681F3B4BDB8}" type="presParOf" srcId="{445DE844-0D21-41BD-A89E-0C3401C0EE8F}" destId="{B95F2A4D-6826-4372-A3CE-CE8BBAF8CCD2}" srcOrd="6" destOrd="0" presId="urn:microsoft.com/office/officeart/2005/8/layout/vList2"/>
    <dgm:cxn modelId="{37634DF4-2C73-429B-B914-5BEA864CB89A}" type="presParOf" srcId="{445DE844-0D21-41BD-A89E-0C3401C0EE8F}" destId="{7474FA31-8E2B-48C8-9E19-5BB19EB5402D}" srcOrd="7" destOrd="0" presId="urn:microsoft.com/office/officeart/2005/8/layout/vList2"/>
    <dgm:cxn modelId="{AABBEDED-FD60-4F8C-83CB-B7ABA2D44D05}" type="presParOf" srcId="{445DE844-0D21-41BD-A89E-0C3401C0EE8F}" destId="{FCE2FDEF-F58A-4510-B841-8F21746C9D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1F887E-5EAD-43FC-B235-97A8A360D2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58E8EF-E779-4E18-BE80-6056727E9E58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bg1"/>
              </a:solidFill>
            </a:rPr>
            <a:t>Бульоны и прозрачные супы подают в бульонных чашках, которые, как правило, наполняют на производстве. </a:t>
          </a:r>
          <a:endParaRPr lang="ru-RU" sz="2000" b="1" dirty="0">
            <a:solidFill>
              <a:schemeClr val="bg1"/>
            </a:solidFill>
          </a:endParaRPr>
        </a:p>
      </dgm:t>
    </dgm:pt>
    <dgm:pt modelId="{6D0E9A1C-238A-48F1-AF9C-F0C7E805FAD7}" type="parTrans" cxnId="{F1A8E3E4-5D87-4F86-B6F2-451D9DDE7BCC}">
      <dgm:prSet/>
      <dgm:spPr/>
      <dgm:t>
        <a:bodyPr/>
        <a:lstStyle/>
        <a:p>
          <a:pPr algn="ctr"/>
          <a:endParaRPr lang="ru-RU"/>
        </a:p>
      </dgm:t>
    </dgm:pt>
    <dgm:pt modelId="{418359D4-5826-444A-AFEC-0C75D6860991}" type="sibTrans" cxnId="{F1A8E3E4-5D87-4F86-B6F2-451D9DDE7BCC}">
      <dgm:prSet/>
      <dgm:spPr/>
      <dgm:t>
        <a:bodyPr/>
        <a:lstStyle/>
        <a:p>
          <a:pPr algn="ctr"/>
          <a:endParaRPr lang="ru-RU"/>
        </a:p>
      </dgm:t>
    </dgm:pt>
    <dgm:pt modelId="{73D1BADD-1D0F-4F3D-92CA-688253FD9D01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bg1"/>
              </a:solidFill>
            </a:rPr>
            <a:t>Чашка должна быть поставлена на блюдце ручкой влево. </a:t>
          </a:r>
          <a:endParaRPr lang="ru-RU" sz="2000" b="1" dirty="0">
            <a:solidFill>
              <a:schemeClr val="bg1"/>
            </a:solidFill>
          </a:endParaRPr>
        </a:p>
      </dgm:t>
    </dgm:pt>
    <dgm:pt modelId="{955D9FC2-7A87-4505-9B5F-A375D824E674}" type="parTrans" cxnId="{92E1AD46-1306-452A-8752-70CC29FDD56F}">
      <dgm:prSet/>
      <dgm:spPr/>
      <dgm:t>
        <a:bodyPr/>
        <a:lstStyle/>
        <a:p>
          <a:pPr algn="ctr"/>
          <a:endParaRPr lang="ru-RU"/>
        </a:p>
      </dgm:t>
    </dgm:pt>
    <dgm:pt modelId="{BDCABEB3-20A2-4899-B979-E2D22094235B}" type="sibTrans" cxnId="{92E1AD46-1306-452A-8752-70CC29FDD56F}">
      <dgm:prSet/>
      <dgm:spPr/>
      <dgm:t>
        <a:bodyPr/>
        <a:lstStyle/>
        <a:p>
          <a:pPr algn="ctr"/>
          <a:endParaRPr lang="ru-RU"/>
        </a:p>
      </dgm:t>
    </dgm:pt>
    <dgm:pt modelId="{6F295F59-6952-49DD-A107-D401C6B1AA3C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bg1"/>
              </a:solidFill>
            </a:rPr>
            <a:t>Ложку кладут на блюдце или на стол справа от гостя. </a:t>
          </a:r>
          <a:endParaRPr lang="ru-RU" sz="2000" b="1" dirty="0">
            <a:solidFill>
              <a:schemeClr val="bg1"/>
            </a:solidFill>
          </a:endParaRPr>
        </a:p>
      </dgm:t>
    </dgm:pt>
    <dgm:pt modelId="{BC653FC2-0DD5-49E8-BF58-18BBAADD9DF4}" type="parTrans" cxnId="{3F9F9371-A78D-4311-9EF9-409020673D33}">
      <dgm:prSet/>
      <dgm:spPr/>
      <dgm:t>
        <a:bodyPr/>
        <a:lstStyle/>
        <a:p>
          <a:pPr algn="ctr"/>
          <a:endParaRPr lang="ru-RU"/>
        </a:p>
      </dgm:t>
    </dgm:pt>
    <dgm:pt modelId="{E9FAD544-3C18-49EF-9EB6-4F01DE15D538}" type="sibTrans" cxnId="{3F9F9371-A78D-4311-9EF9-409020673D33}">
      <dgm:prSet/>
      <dgm:spPr/>
      <dgm:t>
        <a:bodyPr/>
        <a:lstStyle/>
        <a:p>
          <a:pPr algn="ctr"/>
          <a:endParaRPr lang="ru-RU"/>
        </a:p>
      </dgm:t>
    </dgm:pt>
    <dgm:pt modelId="{3C2CF148-29D5-4226-93A2-93C63F220976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bg1"/>
              </a:solidFill>
            </a:rPr>
            <a:t>К бульону подают гренки, пирожок или профит роли на пирожковой тарелке, которую ставят слева от чашки с бульоном. </a:t>
          </a:r>
          <a:endParaRPr lang="ru-RU" sz="2000" b="1" dirty="0">
            <a:solidFill>
              <a:schemeClr val="bg1"/>
            </a:solidFill>
          </a:endParaRPr>
        </a:p>
      </dgm:t>
    </dgm:pt>
    <dgm:pt modelId="{5B776383-1F49-499D-8DA0-8BDEB583AD38}" type="parTrans" cxnId="{55C6590C-A402-42F5-A8C9-D1D00CFB53FD}">
      <dgm:prSet/>
      <dgm:spPr/>
      <dgm:t>
        <a:bodyPr/>
        <a:lstStyle/>
        <a:p>
          <a:pPr algn="ctr"/>
          <a:endParaRPr lang="ru-RU"/>
        </a:p>
      </dgm:t>
    </dgm:pt>
    <dgm:pt modelId="{390B4125-514E-4D9F-A552-70113D806442}" type="sibTrans" cxnId="{55C6590C-A402-42F5-A8C9-D1D00CFB53FD}">
      <dgm:prSet/>
      <dgm:spPr/>
      <dgm:t>
        <a:bodyPr/>
        <a:lstStyle/>
        <a:p>
          <a:pPr algn="ctr"/>
          <a:endParaRPr lang="ru-RU"/>
        </a:p>
      </dgm:t>
    </dgm:pt>
    <dgm:pt modelId="{B5C4F243-44C7-4CB7-B2C2-3E9056FBA9C5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bg1"/>
              </a:solidFill>
            </a:rPr>
            <a:t>Можно предложить яйцо (сваренное вкрутую или в «мешочек») или омлет. </a:t>
          </a:r>
          <a:endParaRPr lang="ru-RU" sz="2000" b="1" dirty="0">
            <a:solidFill>
              <a:schemeClr val="bg1"/>
            </a:solidFill>
          </a:endParaRPr>
        </a:p>
      </dgm:t>
    </dgm:pt>
    <dgm:pt modelId="{CB10F5D5-14E0-49B3-8090-9D9F07E50072}" type="parTrans" cxnId="{F0CF8F95-4B6E-44EA-A897-51F0BBE550D5}">
      <dgm:prSet/>
      <dgm:spPr/>
      <dgm:t>
        <a:bodyPr/>
        <a:lstStyle/>
        <a:p>
          <a:pPr algn="ctr"/>
          <a:endParaRPr lang="ru-RU"/>
        </a:p>
      </dgm:t>
    </dgm:pt>
    <dgm:pt modelId="{48DBB168-B616-483C-AC8B-B4CF4CD7EE27}" type="sibTrans" cxnId="{F0CF8F95-4B6E-44EA-A897-51F0BBE550D5}">
      <dgm:prSet/>
      <dgm:spPr/>
      <dgm:t>
        <a:bodyPr/>
        <a:lstStyle/>
        <a:p>
          <a:pPr algn="ctr"/>
          <a:endParaRPr lang="ru-RU"/>
        </a:p>
      </dgm:t>
    </dgm:pt>
    <dgm:pt modelId="{1CBF3B8B-04C6-4908-9EFA-520193CFFBC9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bg1"/>
              </a:solidFill>
            </a:rPr>
            <a:t>Приступая к работе с заказом, официант должен соблюдать общие правила техники обслуживания, а также принятую последовательность подачи холодных и горячих закусок, блюд и напитков.</a:t>
          </a:r>
          <a:endParaRPr lang="ru-RU" sz="2000" b="1" dirty="0">
            <a:solidFill>
              <a:schemeClr val="bg1"/>
            </a:solidFill>
          </a:endParaRPr>
        </a:p>
      </dgm:t>
    </dgm:pt>
    <dgm:pt modelId="{92ABB619-9F86-4587-9263-737B99625BC4}" type="parTrans" cxnId="{71C3918E-B2CD-4F2D-9B6E-E061ED78E395}">
      <dgm:prSet/>
      <dgm:spPr/>
      <dgm:t>
        <a:bodyPr/>
        <a:lstStyle/>
        <a:p>
          <a:pPr algn="ctr"/>
          <a:endParaRPr lang="ru-RU"/>
        </a:p>
      </dgm:t>
    </dgm:pt>
    <dgm:pt modelId="{40415A71-1F26-46ED-BDB0-31AA0038B025}" type="sibTrans" cxnId="{71C3918E-B2CD-4F2D-9B6E-E061ED78E395}">
      <dgm:prSet/>
      <dgm:spPr/>
      <dgm:t>
        <a:bodyPr/>
        <a:lstStyle/>
        <a:p>
          <a:pPr algn="ctr"/>
          <a:endParaRPr lang="ru-RU"/>
        </a:p>
      </dgm:t>
    </dgm:pt>
    <dgm:pt modelId="{A814D86B-2757-40F8-A449-52332860D168}" type="pres">
      <dgm:prSet presAssocID="{561F887E-5EAD-43FC-B235-97A8A360D2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7831F-646D-439A-ADC6-D65909E97F0E}" type="pres">
      <dgm:prSet presAssocID="{DE58E8EF-E779-4E18-BE80-6056727E9E5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3C972-67FD-46AC-9375-5A89CFEEF7BA}" type="pres">
      <dgm:prSet presAssocID="{418359D4-5826-444A-AFEC-0C75D6860991}" presName="spacer" presStyleCnt="0"/>
      <dgm:spPr/>
    </dgm:pt>
    <dgm:pt modelId="{B3DB27A0-04B9-41E5-9722-FC78BA1E162E}" type="pres">
      <dgm:prSet presAssocID="{73D1BADD-1D0F-4F3D-92CA-688253FD9D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D0945-21E2-49B6-9C9D-1F85B893A1D6}" type="pres">
      <dgm:prSet presAssocID="{BDCABEB3-20A2-4899-B979-E2D22094235B}" presName="spacer" presStyleCnt="0"/>
      <dgm:spPr/>
    </dgm:pt>
    <dgm:pt modelId="{42750FB9-8772-4B6A-B3A5-A99EBE2CE096}" type="pres">
      <dgm:prSet presAssocID="{6F295F59-6952-49DD-A107-D401C6B1AA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72572-5DB0-4945-9A32-0320F64573C9}" type="pres">
      <dgm:prSet presAssocID="{E9FAD544-3C18-49EF-9EB6-4F01DE15D538}" presName="spacer" presStyleCnt="0"/>
      <dgm:spPr/>
    </dgm:pt>
    <dgm:pt modelId="{4CFFF62C-9A18-4B96-B65D-FDA506C4A206}" type="pres">
      <dgm:prSet presAssocID="{3C2CF148-29D5-4226-93A2-93C63F22097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A59E1-3363-4D24-9A94-316B994A61AD}" type="pres">
      <dgm:prSet presAssocID="{390B4125-514E-4D9F-A552-70113D806442}" presName="spacer" presStyleCnt="0"/>
      <dgm:spPr/>
    </dgm:pt>
    <dgm:pt modelId="{03BC6296-8A2A-475B-BCB8-AA4F7CCB780D}" type="pres">
      <dgm:prSet presAssocID="{B5C4F243-44C7-4CB7-B2C2-3E9056FBA9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5D4F1-5324-40B4-B288-3431AC5E3EEA}" type="pres">
      <dgm:prSet presAssocID="{48DBB168-B616-483C-AC8B-B4CF4CD7EE27}" presName="spacer" presStyleCnt="0"/>
      <dgm:spPr/>
    </dgm:pt>
    <dgm:pt modelId="{FFF8D094-49F6-402D-B76B-594987D780D7}" type="pres">
      <dgm:prSet presAssocID="{1CBF3B8B-04C6-4908-9EFA-520193CFFBC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1AD46-1306-452A-8752-70CC29FDD56F}" srcId="{561F887E-5EAD-43FC-B235-97A8A360D2A0}" destId="{73D1BADD-1D0F-4F3D-92CA-688253FD9D01}" srcOrd="1" destOrd="0" parTransId="{955D9FC2-7A87-4505-9B5F-A375D824E674}" sibTransId="{BDCABEB3-20A2-4899-B979-E2D22094235B}"/>
    <dgm:cxn modelId="{71C3918E-B2CD-4F2D-9B6E-E061ED78E395}" srcId="{561F887E-5EAD-43FC-B235-97A8A360D2A0}" destId="{1CBF3B8B-04C6-4908-9EFA-520193CFFBC9}" srcOrd="5" destOrd="0" parTransId="{92ABB619-9F86-4587-9263-737B99625BC4}" sibTransId="{40415A71-1F26-46ED-BDB0-31AA0038B025}"/>
    <dgm:cxn modelId="{F32A4A2A-9163-48A8-A2FE-3E3F0B752A1F}" type="presOf" srcId="{6F295F59-6952-49DD-A107-D401C6B1AA3C}" destId="{42750FB9-8772-4B6A-B3A5-A99EBE2CE096}" srcOrd="0" destOrd="0" presId="urn:microsoft.com/office/officeart/2005/8/layout/vList2"/>
    <dgm:cxn modelId="{F1A8E3E4-5D87-4F86-B6F2-451D9DDE7BCC}" srcId="{561F887E-5EAD-43FC-B235-97A8A360D2A0}" destId="{DE58E8EF-E779-4E18-BE80-6056727E9E58}" srcOrd="0" destOrd="0" parTransId="{6D0E9A1C-238A-48F1-AF9C-F0C7E805FAD7}" sibTransId="{418359D4-5826-444A-AFEC-0C75D6860991}"/>
    <dgm:cxn modelId="{F3B1F11D-E015-4267-BBE8-622AA3F12CF0}" type="presOf" srcId="{561F887E-5EAD-43FC-B235-97A8A360D2A0}" destId="{A814D86B-2757-40F8-A449-52332860D168}" srcOrd="0" destOrd="0" presId="urn:microsoft.com/office/officeart/2005/8/layout/vList2"/>
    <dgm:cxn modelId="{3F9F9371-A78D-4311-9EF9-409020673D33}" srcId="{561F887E-5EAD-43FC-B235-97A8A360D2A0}" destId="{6F295F59-6952-49DD-A107-D401C6B1AA3C}" srcOrd="2" destOrd="0" parTransId="{BC653FC2-0DD5-49E8-BF58-18BBAADD9DF4}" sibTransId="{E9FAD544-3C18-49EF-9EB6-4F01DE15D538}"/>
    <dgm:cxn modelId="{55C6590C-A402-42F5-A8C9-D1D00CFB53FD}" srcId="{561F887E-5EAD-43FC-B235-97A8A360D2A0}" destId="{3C2CF148-29D5-4226-93A2-93C63F220976}" srcOrd="3" destOrd="0" parTransId="{5B776383-1F49-499D-8DA0-8BDEB583AD38}" sibTransId="{390B4125-514E-4D9F-A552-70113D806442}"/>
    <dgm:cxn modelId="{BB17ABF4-1053-45CF-A21A-0898CAA60F69}" type="presOf" srcId="{1CBF3B8B-04C6-4908-9EFA-520193CFFBC9}" destId="{FFF8D094-49F6-402D-B76B-594987D780D7}" srcOrd="0" destOrd="0" presId="urn:microsoft.com/office/officeart/2005/8/layout/vList2"/>
    <dgm:cxn modelId="{B1513DB9-9AD9-4AFA-97CE-107BBB831349}" type="presOf" srcId="{DE58E8EF-E779-4E18-BE80-6056727E9E58}" destId="{4737831F-646D-439A-ADC6-D65909E97F0E}" srcOrd="0" destOrd="0" presId="urn:microsoft.com/office/officeart/2005/8/layout/vList2"/>
    <dgm:cxn modelId="{8A3F1814-7624-4946-B369-3E96DDCB7B0D}" type="presOf" srcId="{B5C4F243-44C7-4CB7-B2C2-3E9056FBA9C5}" destId="{03BC6296-8A2A-475B-BCB8-AA4F7CCB780D}" srcOrd="0" destOrd="0" presId="urn:microsoft.com/office/officeart/2005/8/layout/vList2"/>
    <dgm:cxn modelId="{E22C911C-0A58-43E4-A2FC-5BFEC62EC414}" type="presOf" srcId="{73D1BADD-1D0F-4F3D-92CA-688253FD9D01}" destId="{B3DB27A0-04B9-41E5-9722-FC78BA1E162E}" srcOrd="0" destOrd="0" presId="urn:microsoft.com/office/officeart/2005/8/layout/vList2"/>
    <dgm:cxn modelId="{C7409175-3822-45FA-9641-09BDF8F231F1}" type="presOf" srcId="{3C2CF148-29D5-4226-93A2-93C63F220976}" destId="{4CFFF62C-9A18-4B96-B65D-FDA506C4A206}" srcOrd="0" destOrd="0" presId="urn:microsoft.com/office/officeart/2005/8/layout/vList2"/>
    <dgm:cxn modelId="{F0CF8F95-4B6E-44EA-A897-51F0BBE550D5}" srcId="{561F887E-5EAD-43FC-B235-97A8A360D2A0}" destId="{B5C4F243-44C7-4CB7-B2C2-3E9056FBA9C5}" srcOrd="4" destOrd="0" parTransId="{CB10F5D5-14E0-49B3-8090-9D9F07E50072}" sibTransId="{48DBB168-B616-483C-AC8B-B4CF4CD7EE27}"/>
    <dgm:cxn modelId="{86938599-90B6-4E85-A873-233EECC189DE}" type="presParOf" srcId="{A814D86B-2757-40F8-A449-52332860D168}" destId="{4737831F-646D-439A-ADC6-D65909E97F0E}" srcOrd="0" destOrd="0" presId="urn:microsoft.com/office/officeart/2005/8/layout/vList2"/>
    <dgm:cxn modelId="{CC41BC6C-C2DC-499F-B09A-4EFCC180F200}" type="presParOf" srcId="{A814D86B-2757-40F8-A449-52332860D168}" destId="{2923C972-67FD-46AC-9375-5A89CFEEF7BA}" srcOrd="1" destOrd="0" presId="urn:microsoft.com/office/officeart/2005/8/layout/vList2"/>
    <dgm:cxn modelId="{0A8E33D6-74EA-4C4F-AAAC-34A7210CE6CE}" type="presParOf" srcId="{A814D86B-2757-40F8-A449-52332860D168}" destId="{B3DB27A0-04B9-41E5-9722-FC78BA1E162E}" srcOrd="2" destOrd="0" presId="urn:microsoft.com/office/officeart/2005/8/layout/vList2"/>
    <dgm:cxn modelId="{FD991F1E-DACE-452B-974F-49394AAF4BA6}" type="presParOf" srcId="{A814D86B-2757-40F8-A449-52332860D168}" destId="{526D0945-21E2-49B6-9C9D-1F85B893A1D6}" srcOrd="3" destOrd="0" presId="urn:microsoft.com/office/officeart/2005/8/layout/vList2"/>
    <dgm:cxn modelId="{A0D6291A-EB12-4143-8650-F8EEB0A7CAF9}" type="presParOf" srcId="{A814D86B-2757-40F8-A449-52332860D168}" destId="{42750FB9-8772-4B6A-B3A5-A99EBE2CE096}" srcOrd="4" destOrd="0" presId="urn:microsoft.com/office/officeart/2005/8/layout/vList2"/>
    <dgm:cxn modelId="{F6D3E15A-E5CC-447F-8CBA-E858455B4977}" type="presParOf" srcId="{A814D86B-2757-40F8-A449-52332860D168}" destId="{29772572-5DB0-4945-9A32-0320F64573C9}" srcOrd="5" destOrd="0" presId="urn:microsoft.com/office/officeart/2005/8/layout/vList2"/>
    <dgm:cxn modelId="{8B52AE5B-4CFE-471D-A539-C6F46B1D3ABE}" type="presParOf" srcId="{A814D86B-2757-40F8-A449-52332860D168}" destId="{4CFFF62C-9A18-4B96-B65D-FDA506C4A206}" srcOrd="6" destOrd="0" presId="urn:microsoft.com/office/officeart/2005/8/layout/vList2"/>
    <dgm:cxn modelId="{ADBAE48B-B790-4B48-844A-A47C8E9DB266}" type="presParOf" srcId="{A814D86B-2757-40F8-A449-52332860D168}" destId="{EF6A59E1-3363-4D24-9A94-316B994A61AD}" srcOrd="7" destOrd="0" presId="urn:microsoft.com/office/officeart/2005/8/layout/vList2"/>
    <dgm:cxn modelId="{3A7ABF52-2DA7-4E93-9DF5-BC875FA37E61}" type="presParOf" srcId="{A814D86B-2757-40F8-A449-52332860D168}" destId="{03BC6296-8A2A-475B-BCB8-AA4F7CCB780D}" srcOrd="8" destOrd="0" presId="urn:microsoft.com/office/officeart/2005/8/layout/vList2"/>
    <dgm:cxn modelId="{5E71C795-B9E4-40DB-A758-EBE05C2F2B62}" type="presParOf" srcId="{A814D86B-2757-40F8-A449-52332860D168}" destId="{8FD5D4F1-5324-40B4-B288-3431AC5E3EEA}" srcOrd="9" destOrd="0" presId="urn:microsoft.com/office/officeart/2005/8/layout/vList2"/>
    <dgm:cxn modelId="{24F9E378-D586-4172-84A3-6949B3BA4848}" type="presParOf" srcId="{A814D86B-2757-40F8-A449-52332860D168}" destId="{FFF8D094-49F6-402D-B76B-594987D780D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A49901-9154-4D4C-8605-9C5C83A283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F88798-6CD1-438C-8EF5-217F4E2DD723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Заказ от посетителя может принимать официант, бригадир звена официантов, а от больших компаний или групп — метрдотель. </a:t>
          </a:r>
          <a:endParaRPr lang="ru-RU" b="1" dirty="0">
            <a:solidFill>
              <a:schemeClr val="bg1"/>
            </a:solidFill>
          </a:endParaRPr>
        </a:p>
      </dgm:t>
    </dgm:pt>
    <dgm:pt modelId="{D355A9A8-D659-4419-BF9A-D60AC8337F7D}" type="parTrans" cxnId="{4089F231-96C9-481E-85E4-6F15F5A5A418}">
      <dgm:prSet/>
      <dgm:spPr/>
      <dgm:t>
        <a:bodyPr/>
        <a:lstStyle/>
        <a:p>
          <a:endParaRPr lang="ru-RU"/>
        </a:p>
      </dgm:t>
    </dgm:pt>
    <dgm:pt modelId="{1B2F943D-1C6B-4BC2-B686-71797BD285CA}" type="sibTrans" cxnId="{4089F231-96C9-481E-85E4-6F15F5A5A418}">
      <dgm:prSet/>
      <dgm:spPr/>
      <dgm:t>
        <a:bodyPr/>
        <a:lstStyle/>
        <a:p>
          <a:endParaRPr lang="ru-RU"/>
        </a:p>
      </dgm:t>
    </dgm:pt>
    <dgm:pt modelId="{B16B0232-D0EF-43FF-8180-604BA011375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Заказ вписывается в блокнот счетов в двух экземплярах, под копирку. Принимать заказы следует очень внимательно, чтобы предупредить возникновение недоразумений. </a:t>
          </a:r>
          <a:endParaRPr lang="ru-RU" b="1" dirty="0">
            <a:solidFill>
              <a:schemeClr val="bg1"/>
            </a:solidFill>
          </a:endParaRPr>
        </a:p>
      </dgm:t>
    </dgm:pt>
    <dgm:pt modelId="{C24D05D0-2C44-49CD-8C51-084724EBC363}" type="parTrans" cxnId="{A4A7573A-2B7F-4960-A4B1-220CF7D96D0A}">
      <dgm:prSet/>
      <dgm:spPr/>
      <dgm:t>
        <a:bodyPr/>
        <a:lstStyle/>
        <a:p>
          <a:endParaRPr lang="ru-RU"/>
        </a:p>
      </dgm:t>
    </dgm:pt>
    <dgm:pt modelId="{C11425B0-15B3-4973-8A6D-F2FA63674045}" type="sibTrans" cxnId="{A4A7573A-2B7F-4960-A4B1-220CF7D96D0A}">
      <dgm:prSet/>
      <dgm:spPr/>
      <dgm:t>
        <a:bodyPr/>
        <a:lstStyle/>
        <a:p>
          <a:endParaRPr lang="ru-RU"/>
        </a:p>
      </dgm:t>
    </dgm:pt>
    <dgm:pt modelId="{F08871E1-7C19-40FB-9C97-42D6C55E4891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После принятия заказа его надо повторить гостю для проверки, уточнить время подачи блюда и т.д. </a:t>
          </a:r>
          <a:endParaRPr lang="ru-RU" b="1" dirty="0">
            <a:solidFill>
              <a:schemeClr val="bg1"/>
            </a:solidFill>
          </a:endParaRPr>
        </a:p>
      </dgm:t>
    </dgm:pt>
    <dgm:pt modelId="{796CC7E3-04A0-493F-8298-628E932D4524}" type="parTrans" cxnId="{67158DBA-E6A1-47DC-BE8C-7DBEF2B4C229}">
      <dgm:prSet/>
      <dgm:spPr/>
      <dgm:t>
        <a:bodyPr/>
        <a:lstStyle/>
        <a:p>
          <a:endParaRPr lang="ru-RU"/>
        </a:p>
      </dgm:t>
    </dgm:pt>
    <dgm:pt modelId="{5A516A68-472C-4C23-98FF-C3396D84A969}" type="sibTrans" cxnId="{67158DBA-E6A1-47DC-BE8C-7DBEF2B4C229}">
      <dgm:prSet/>
      <dgm:spPr/>
      <dgm:t>
        <a:bodyPr/>
        <a:lstStyle/>
        <a:p>
          <a:endParaRPr lang="ru-RU"/>
        </a:p>
      </dgm:t>
    </dgm:pt>
    <dgm:pt modelId="{2A72CECD-3D6A-4379-BEA7-714CD9889575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Если за столом сидят отдельно несколько посетителей, официант должен подойти к каждому из них и открыть отдельный счет. </a:t>
          </a:r>
          <a:endParaRPr lang="ru-RU" b="1" dirty="0">
            <a:solidFill>
              <a:schemeClr val="bg1"/>
            </a:solidFill>
          </a:endParaRPr>
        </a:p>
      </dgm:t>
    </dgm:pt>
    <dgm:pt modelId="{46FB4F2A-525B-4C13-A928-A0928304DD0B}" type="parTrans" cxnId="{6FFD7597-08A3-424E-A453-0784C36E062D}">
      <dgm:prSet/>
      <dgm:spPr/>
      <dgm:t>
        <a:bodyPr/>
        <a:lstStyle/>
        <a:p>
          <a:endParaRPr lang="ru-RU"/>
        </a:p>
      </dgm:t>
    </dgm:pt>
    <dgm:pt modelId="{781F84FC-1891-4BA2-BBD8-127C45CE4064}" type="sibTrans" cxnId="{6FFD7597-08A3-424E-A453-0784C36E062D}">
      <dgm:prSet/>
      <dgm:spPr/>
      <dgm:t>
        <a:bodyPr/>
        <a:lstStyle/>
        <a:p>
          <a:endParaRPr lang="ru-RU"/>
        </a:p>
      </dgm:t>
    </dgm:pt>
    <dgm:pt modelId="{3E62EC23-283F-4E91-A431-BA0B6EAE20F3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По окончании приема заказа следует, помимо вина, предложить фруктовую или минеральную воду.</a:t>
          </a:r>
          <a:endParaRPr lang="ru-RU" b="1" dirty="0">
            <a:solidFill>
              <a:schemeClr val="bg1"/>
            </a:solidFill>
          </a:endParaRPr>
        </a:p>
      </dgm:t>
    </dgm:pt>
    <dgm:pt modelId="{5D8BA768-3DBA-457A-AFC1-39D99518CC9A}" type="parTrans" cxnId="{7B96A9BC-7933-4E42-9579-FC86DD60FAAC}">
      <dgm:prSet/>
      <dgm:spPr/>
      <dgm:t>
        <a:bodyPr/>
        <a:lstStyle/>
        <a:p>
          <a:endParaRPr lang="ru-RU"/>
        </a:p>
      </dgm:t>
    </dgm:pt>
    <dgm:pt modelId="{A0915B04-30E6-4610-8FF9-D991AB012936}" type="sibTrans" cxnId="{7B96A9BC-7933-4E42-9579-FC86DD60FAAC}">
      <dgm:prSet/>
      <dgm:spPr/>
      <dgm:t>
        <a:bodyPr/>
        <a:lstStyle/>
        <a:p>
          <a:endParaRPr lang="ru-RU"/>
        </a:p>
      </dgm:t>
    </dgm:pt>
    <dgm:pt modelId="{6564A070-37D9-4358-99C9-2F816CD66740}" type="pres">
      <dgm:prSet presAssocID="{7DA49901-9154-4D4C-8605-9C5C83A283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AF73C4-6073-4CB0-86E3-C2636FBC11E7}" type="pres">
      <dgm:prSet presAssocID="{69F88798-6CD1-438C-8EF5-217F4E2DD72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F5469-C1CA-450F-96D7-53439D4CD1BF}" type="pres">
      <dgm:prSet presAssocID="{1B2F943D-1C6B-4BC2-B686-71797BD285CA}" presName="spacer" presStyleCnt="0"/>
      <dgm:spPr/>
    </dgm:pt>
    <dgm:pt modelId="{C92BD4DE-5F59-4477-B064-12EA2DDE5F6F}" type="pres">
      <dgm:prSet presAssocID="{B16B0232-D0EF-43FF-8180-604BA01137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DDC44-E1D5-4809-BD88-F255CC55270B}" type="pres">
      <dgm:prSet presAssocID="{C11425B0-15B3-4973-8A6D-F2FA63674045}" presName="spacer" presStyleCnt="0"/>
      <dgm:spPr/>
    </dgm:pt>
    <dgm:pt modelId="{FBBEB92E-1EBC-4388-BF82-9F9EE0AE1CB2}" type="pres">
      <dgm:prSet presAssocID="{F08871E1-7C19-40FB-9C97-42D6C55E489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D5E4F-ADB7-40A6-8D57-981FBDDCD1C3}" type="pres">
      <dgm:prSet presAssocID="{5A516A68-472C-4C23-98FF-C3396D84A969}" presName="spacer" presStyleCnt="0"/>
      <dgm:spPr/>
    </dgm:pt>
    <dgm:pt modelId="{33F5D485-6322-4866-AAC4-5FFC584BF07E}" type="pres">
      <dgm:prSet presAssocID="{2A72CECD-3D6A-4379-BEA7-714CD98895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CAFB6-54C4-4DE3-AEE9-8B67E3C85345}" type="pres">
      <dgm:prSet presAssocID="{781F84FC-1891-4BA2-BBD8-127C45CE4064}" presName="spacer" presStyleCnt="0"/>
      <dgm:spPr/>
    </dgm:pt>
    <dgm:pt modelId="{01D39795-EF3F-43C8-8563-4DF8DCDD93DB}" type="pres">
      <dgm:prSet presAssocID="{3E62EC23-283F-4E91-A431-BA0B6EAE20F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D7597-08A3-424E-A453-0784C36E062D}" srcId="{7DA49901-9154-4D4C-8605-9C5C83A2833D}" destId="{2A72CECD-3D6A-4379-BEA7-714CD9889575}" srcOrd="3" destOrd="0" parTransId="{46FB4F2A-525B-4C13-A928-A0928304DD0B}" sibTransId="{781F84FC-1891-4BA2-BBD8-127C45CE4064}"/>
    <dgm:cxn modelId="{7B96A9BC-7933-4E42-9579-FC86DD60FAAC}" srcId="{7DA49901-9154-4D4C-8605-9C5C83A2833D}" destId="{3E62EC23-283F-4E91-A431-BA0B6EAE20F3}" srcOrd="4" destOrd="0" parTransId="{5D8BA768-3DBA-457A-AFC1-39D99518CC9A}" sibTransId="{A0915B04-30E6-4610-8FF9-D991AB012936}"/>
    <dgm:cxn modelId="{9214C6A9-D39B-4128-A555-157CA9D82859}" type="presOf" srcId="{F08871E1-7C19-40FB-9C97-42D6C55E4891}" destId="{FBBEB92E-1EBC-4388-BF82-9F9EE0AE1CB2}" srcOrd="0" destOrd="0" presId="urn:microsoft.com/office/officeart/2005/8/layout/vList2"/>
    <dgm:cxn modelId="{4089F231-96C9-481E-85E4-6F15F5A5A418}" srcId="{7DA49901-9154-4D4C-8605-9C5C83A2833D}" destId="{69F88798-6CD1-438C-8EF5-217F4E2DD723}" srcOrd="0" destOrd="0" parTransId="{D355A9A8-D659-4419-BF9A-D60AC8337F7D}" sibTransId="{1B2F943D-1C6B-4BC2-B686-71797BD285CA}"/>
    <dgm:cxn modelId="{902E3410-C473-4A99-862C-2665B2B31227}" type="presOf" srcId="{69F88798-6CD1-438C-8EF5-217F4E2DD723}" destId="{D6AF73C4-6073-4CB0-86E3-C2636FBC11E7}" srcOrd="0" destOrd="0" presId="urn:microsoft.com/office/officeart/2005/8/layout/vList2"/>
    <dgm:cxn modelId="{67158DBA-E6A1-47DC-BE8C-7DBEF2B4C229}" srcId="{7DA49901-9154-4D4C-8605-9C5C83A2833D}" destId="{F08871E1-7C19-40FB-9C97-42D6C55E4891}" srcOrd="2" destOrd="0" parTransId="{796CC7E3-04A0-493F-8298-628E932D4524}" sibTransId="{5A516A68-472C-4C23-98FF-C3396D84A969}"/>
    <dgm:cxn modelId="{9E5D6581-6A8E-405A-A7C1-0E7F96047961}" type="presOf" srcId="{3E62EC23-283F-4E91-A431-BA0B6EAE20F3}" destId="{01D39795-EF3F-43C8-8563-4DF8DCDD93DB}" srcOrd="0" destOrd="0" presId="urn:microsoft.com/office/officeart/2005/8/layout/vList2"/>
    <dgm:cxn modelId="{A4A7573A-2B7F-4960-A4B1-220CF7D96D0A}" srcId="{7DA49901-9154-4D4C-8605-9C5C83A2833D}" destId="{B16B0232-D0EF-43FF-8180-604BA011375A}" srcOrd="1" destOrd="0" parTransId="{C24D05D0-2C44-49CD-8C51-084724EBC363}" sibTransId="{C11425B0-15B3-4973-8A6D-F2FA63674045}"/>
    <dgm:cxn modelId="{61C03A79-295E-4737-9CC2-BC763ED9448B}" type="presOf" srcId="{B16B0232-D0EF-43FF-8180-604BA011375A}" destId="{C92BD4DE-5F59-4477-B064-12EA2DDE5F6F}" srcOrd="0" destOrd="0" presId="urn:microsoft.com/office/officeart/2005/8/layout/vList2"/>
    <dgm:cxn modelId="{1A56D122-494F-462A-BC03-3461DF1E49D4}" type="presOf" srcId="{2A72CECD-3D6A-4379-BEA7-714CD9889575}" destId="{33F5D485-6322-4866-AAC4-5FFC584BF07E}" srcOrd="0" destOrd="0" presId="urn:microsoft.com/office/officeart/2005/8/layout/vList2"/>
    <dgm:cxn modelId="{18F34890-28BC-4052-A654-0BBC9E197ECD}" type="presOf" srcId="{7DA49901-9154-4D4C-8605-9C5C83A2833D}" destId="{6564A070-37D9-4358-99C9-2F816CD66740}" srcOrd="0" destOrd="0" presId="urn:microsoft.com/office/officeart/2005/8/layout/vList2"/>
    <dgm:cxn modelId="{CE0BDB5F-109E-4DBA-A992-0324A8630AE5}" type="presParOf" srcId="{6564A070-37D9-4358-99C9-2F816CD66740}" destId="{D6AF73C4-6073-4CB0-86E3-C2636FBC11E7}" srcOrd="0" destOrd="0" presId="urn:microsoft.com/office/officeart/2005/8/layout/vList2"/>
    <dgm:cxn modelId="{06CF9C5F-19EA-4F79-B885-095AEFD83194}" type="presParOf" srcId="{6564A070-37D9-4358-99C9-2F816CD66740}" destId="{C12F5469-C1CA-450F-96D7-53439D4CD1BF}" srcOrd="1" destOrd="0" presId="urn:microsoft.com/office/officeart/2005/8/layout/vList2"/>
    <dgm:cxn modelId="{94689736-F573-49D6-9304-907340DEE132}" type="presParOf" srcId="{6564A070-37D9-4358-99C9-2F816CD66740}" destId="{C92BD4DE-5F59-4477-B064-12EA2DDE5F6F}" srcOrd="2" destOrd="0" presId="urn:microsoft.com/office/officeart/2005/8/layout/vList2"/>
    <dgm:cxn modelId="{37F5BDDA-F700-4254-8202-80C1CBAB1EA7}" type="presParOf" srcId="{6564A070-37D9-4358-99C9-2F816CD66740}" destId="{350DDC44-E1D5-4809-BD88-F255CC55270B}" srcOrd="3" destOrd="0" presId="urn:microsoft.com/office/officeart/2005/8/layout/vList2"/>
    <dgm:cxn modelId="{3FDB6188-0E2F-428D-B5F5-6A664B5AF264}" type="presParOf" srcId="{6564A070-37D9-4358-99C9-2F816CD66740}" destId="{FBBEB92E-1EBC-4388-BF82-9F9EE0AE1CB2}" srcOrd="4" destOrd="0" presId="urn:microsoft.com/office/officeart/2005/8/layout/vList2"/>
    <dgm:cxn modelId="{EF9CD624-E6CA-466E-923E-7D4AFC573B74}" type="presParOf" srcId="{6564A070-37D9-4358-99C9-2F816CD66740}" destId="{1D3D5E4F-ADB7-40A6-8D57-981FBDDCD1C3}" srcOrd="5" destOrd="0" presId="urn:microsoft.com/office/officeart/2005/8/layout/vList2"/>
    <dgm:cxn modelId="{F4808A21-4B02-4325-BAE2-493402AC64FF}" type="presParOf" srcId="{6564A070-37D9-4358-99C9-2F816CD66740}" destId="{33F5D485-6322-4866-AAC4-5FFC584BF07E}" srcOrd="6" destOrd="0" presId="urn:microsoft.com/office/officeart/2005/8/layout/vList2"/>
    <dgm:cxn modelId="{2AA2517E-1614-4CCE-9D88-59B81302AC2B}" type="presParOf" srcId="{6564A070-37D9-4358-99C9-2F816CD66740}" destId="{4B7CAFB6-54C4-4DE3-AEE9-8B67E3C85345}" srcOrd="7" destOrd="0" presId="urn:microsoft.com/office/officeart/2005/8/layout/vList2"/>
    <dgm:cxn modelId="{AEF238D3-E1E2-41CE-8EED-47B22A46C7B7}" type="presParOf" srcId="{6564A070-37D9-4358-99C9-2F816CD66740}" destId="{01D39795-EF3F-43C8-8563-4DF8DCDD93D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0793A-DEB4-4FDD-8C50-D6AB320C161B}">
      <dsp:nvSpPr>
        <dsp:cNvPr id="0" name=""/>
        <dsp:cNvSpPr/>
      </dsp:nvSpPr>
      <dsp:spPr>
        <a:xfrm>
          <a:off x="0" y="895"/>
          <a:ext cx="9144000" cy="77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Холодные закуски приносят на подносе вместе с приборами, которыми следует пользоваться, и ставят на подсобный стол.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895"/>
        <a:ext cx="9144000" cy="775353"/>
      </dsp:txXfrm>
    </dsp:sp>
    <dsp:sp modelId="{8BFD88B7-D294-428B-BAE9-1D3A49438D02}">
      <dsp:nvSpPr>
        <dsp:cNvPr id="0" name=""/>
        <dsp:cNvSpPr/>
      </dsp:nvSpPr>
      <dsp:spPr>
        <a:xfrm>
          <a:off x="0" y="787949"/>
          <a:ext cx="9144000" cy="77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Если заказана рыба, полагается закусочный нож и вилка, а не рыбный нож и вилка.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787949"/>
        <a:ext cx="9144000" cy="775353"/>
      </dsp:txXfrm>
    </dsp:sp>
    <dsp:sp modelId="{B01C3816-576E-407D-851B-5981D113BF31}">
      <dsp:nvSpPr>
        <dsp:cNvPr id="0" name=""/>
        <dsp:cNvSpPr/>
      </dsp:nvSpPr>
      <dsp:spPr>
        <a:xfrm>
          <a:off x="0" y="1575002"/>
          <a:ext cx="9144000" cy="77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В блюда с закусками официант кладет приборы для раскладки.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1575002"/>
        <a:ext cx="9144000" cy="775353"/>
      </dsp:txXfrm>
    </dsp:sp>
    <dsp:sp modelId="{EE7C6864-54AE-413C-81E7-B7C5F7A6830E}">
      <dsp:nvSpPr>
        <dsp:cNvPr id="0" name=""/>
        <dsp:cNvSpPr/>
      </dsp:nvSpPr>
      <dsp:spPr>
        <a:xfrm>
          <a:off x="0" y="2362056"/>
          <a:ext cx="9144000" cy="77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Затем с разрешения гостей подает закуски на обеденный стол. При этом нужно помнить, что закуски в высокой посуде ставят ближе к центру стола, а в более низкой (например, на лотках) — ближе к краю стола.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2362056"/>
        <a:ext cx="9144000" cy="775353"/>
      </dsp:txXfrm>
    </dsp:sp>
    <dsp:sp modelId="{C88ED62A-74FA-44AD-82BE-EBD386612117}">
      <dsp:nvSpPr>
        <dsp:cNvPr id="0" name=""/>
        <dsp:cNvSpPr/>
      </dsp:nvSpPr>
      <dsp:spPr>
        <a:xfrm>
          <a:off x="0" y="3149110"/>
          <a:ext cx="9144000" cy="77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Салатники, </a:t>
          </a:r>
          <a:r>
            <a:rPr lang="ru-RU" sz="1800" b="1" kern="1200" dirty="0" err="1" smtClean="0">
              <a:solidFill>
                <a:schemeClr val="bg1"/>
              </a:solidFill>
            </a:rPr>
            <a:t>икорницы</a:t>
          </a:r>
          <a:r>
            <a:rPr lang="ru-RU" sz="1800" b="1" kern="1200" dirty="0" smtClean="0">
              <a:solidFill>
                <a:schemeClr val="bg1"/>
              </a:solidFill>
            </a:rPr>
            <a:t>, соусники ставят на пирожковую тарелку. Если заказано несколько видов закусок, то их ставят на стол в той же посуде, в которой они принесены.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3149110"/>
        <a:ext cx="9144000" cy="775353"/>
      </dsp:txXfrm>
    </dsp:sp>
    <dsp:sp modelId="{132B2C6A-7DEE-4B54-95DE-507CF2FA7F3A}">
      <dsp:nvSpPr>
        <dsp:cNvPr id="0" name=""/>
        <dsp:cNvSpPr/>
      </dsp:nvSpPr>
      <dsp:spPr>
        <a:xfrm>
          <a:off x="0" y="3936163"/>
          <a:ext cx="9144000" cy="77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При заказе большого количества разнообразных закусок на стол ставят два-три вида, а остальные раскладывают на закусочные тарелки и подают посетителям в процессе обслуживания.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3936163"/>
        <a:ext cx="9144000" cy="775353"/>
      </dsp:txXfrm>
    </dsp:sp>
    <dsp:sp modelId="{9684FBC4-985F-48A6-906D-2091A7CC1394}">
      <dsp:nvSpPr>
        <dsp:cNvPr id="0" name=""/>
        <dsp:cNvSpPr/>
      </dsp:nvSpPr>
      <dsp:spPr>
        <a:xfrm>
          <a:off x="0" y="4723217"/>
          <a:ext cx="9144000" cy="77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Существует установившийся порядок последовательности подачи закусок. Вначале подают икру и рыбные закуски (рыбу малосольную, отварную, заливную, под маринадом и др.).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4723217"/>
        <a:ext cx="9144000" cy="775353"/>
      </dsp:txXfrm>
    </dsp:sp>
    <dsp:sp modelId="{2145CF70-6A4F-4AA1-B5F8-C26AB1A3CD3D}">
      <dsp:nvSpPr>
        <dsp:cNvPr id="0" name=""/>
        <dsp:cNvSpPr/>
      </dsp:nvSpPr>
      <dsp:spPr>
        <a:xfrm>
          <a:off x="0" y="5510270"/>
          <a:ext cx="9144000" cy="77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Затем рыбные салаты и, наконец, мясные закуски — ветчину, язык, паштет, птицу, мясные и овощные салаты и др.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5510270"/>
        <a:ext cx="9144000" cy="7753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6DE742-E171-4391-94BD-DF55B0CD378D}">
      <dsp:nvSpPr>
        <dsp:cNvPr id="0" name=""/>
        <dsp:cNvSpPr/>
      </dsp:nvSpPr>
      <dsp:spPr>
        <a:xfrm>
          <a:off x="0" y="136662"/>
          <a:ext cx="8229600" cy="217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При подаче горячих закусок (в порционных сковородах) их ставят на подогретые закусочные тарелки, покрытые бумажными салфетками, чтобы сковороды не скользили. 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0" y="136662"/>
        <a:ext cx="8229600" cy="2171520"/>
      </dsp:txXfrm>
    </dsp:sp>
    <dsp:sp modelId="{D72402DB-67FE-4772-BC30-8DAFEEF2BC19}">
      <dsp:nvSpPr>
        <dsp:cNvPr id="0" name=""/>
        <dsp:cNvSpPr/>
      </dsp:nvSpPr>
      <dsp:spPr>
        <a:xfrm>
          <a:off x="0" y="2400342"/>
          <a:ext cx="8229600" cy="217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Если в меню заказа имеются рыбные и мясные закуски, то после рыбных закусок официант обязан заменить закусочную тарелку и прибор.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0" y="2400342"/>
        <a:ext cx="8229600" cy="2171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FEE2AF-2455-484F-865D-C8AAE17F4963}">
      <dsp:nvSpPr>
        <dsp:cNvPr id="0" name=""/>
        <dsp:cNvSpPr/>
      </dsp:nvSpPr>
      <dsp:spPr>
        <a:xfrm>
          <a:off x="0" y="1462"/>
          <a:ext cx="8686800" cy="983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Официант ручником снимает крышку с суповой миски и кладет ее наружной стороной вниз, чтобы не испачкать салфетку или специально подготовленную заранее мелкую столовую тарелку. </a:t>
          </a:r>
          <a:endParaRPr lang="ru-RU" sz="2000" b="1" kern="1200" dirty="0"/>
        </a:p>
      </dsp:txBody>
      <dsp:txXfrm>
        <a:off x="0" y="1462"/>
        <a:ext cx="8686800" cy="983074"/>
      </dsp:txXfrm>
    </dsp:sp>
    <dsp:sp modelId="{3989BD65-942C-4C05-8607-8CCBAD732861}">
      <dsp:nvSpPr>
        <dsp:cNvPr id="0" name=""/>
        <dsp:cNvSpPr/>
      </dsp:nvSpPr>
      <dsp:spPr>
        <a:xfrm>
          <a:off x="0" y="997980"/>
          <a:ext cx="8686800" cy="983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Затем берет подогретую глубокую тарелку и ставит ее на мелкую столовую. </a:t>
          </a:r>
          <a:endParaRPr lang="ru-RU" sz="2000" b="1" kern="1200" dirty="0"/>
        </a:p>
      </dsp:txBody>
      <dsp:txXfrm>
        <a:off x="0" y="997980"/>
        <a:ext cx="8686800" cy="983074"/>
      </dsp:txXfrm>
    </dsp:sp>
    <dsp:sp modelId="{406B24C4-B97A-40AB-8367-33B0C85E892F}">
      <dsp:nvSpPr>
        <dsp:cNvPr id="0" name=""/>
        <dsp:cNvSpPr/>
      </dsp:nvSpPr>
      <dsp:spPr>
        <a:xfrm>
          <a:off x="0" y="1994498"/>
          <a:ext cx="8686800" cy="983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Разливательную ложку при этом держит как можно ближе к тарелке, чтобы не расплескать суп, а глубокая тарелка должна находиться на одном уровне с миской. </a:t>
          </a:r>
          <a:endParaRPr lang="ru-RU" sz="2000" b="1" kern="1200" dirty="0"/>
        </a:p>
      </dsp:txBody>
      <dsp:txXfrm>
        <a:off x="0" y="1994498"/>
        <a:ext cx="8686800" cy="983074"/>
      </dsp:txXfrm>
    </dsp:sp>
    <dsp:sp modelId="{B95F2A4D-6826-4372-A3CE-CE8BBAF8CCD2}">
      <dsp:nvSpPr>
        <dsp:cNvPr id="0" name=""/>
        <dsp:cNvSpPr/>
      </dsp:nvSpPr>
      <dsp:spPr>
        <a:xfrm>
          <a:off x="0" y="2991016"/>
          <a:ext cx="8686800" cy="983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разливе суп не взбалтывают, а равномерно распределяют жир и сметану на поверхности, если ею заправлено первое блюдо, затем кладут густую часть супа и вслед за этим разливают бульон. </a:t>
          </a:r>
          <a:endParaRPr lang="ru-RU" sz="2000" b="1" kern="1200" dirty="0"/>
        </a:p>
      </dsp:txBody>
      <dsp:txXfrm>
        <a:off x="0" y="2991016"/>
        <a:ext cx="8686800" cy="983074"/>
      </dsp:txXfrm>
    </dsp:sp>
    <dsp:sp modelId="{FCE2FDEF-F58A-4510-B841-8F21746C9DDE}">
      <dsp:nvSpPr>
        <dsp:cNvPr id="0" name=""/>
        <dsp:cNvSpPr/>
      </dsp:nvSpPr>
      <dsp:spPr>
        <a:xfrm>
          <a:off x="0" y="3987534"/>
          <a:ext cx="8686800" cy="983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Ложку при обслуживании, если она заранее не положена на стол, подают на подставочной тарелке.</a:t>
          </a:r>
          <a:endParaRPr lang="ru-RU" sz="2000" b="1" kern="1200" dirty="0"/>
        </a:p>
      </dsp:txBody>
      <dsp:txXfrm>
        <a:off x="0" y="3987534"/>
        <a:ext cx="8686800" cy="9830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37831F-646D-439A-ADC6-D65909E97F0E}">
      <dsp:nvSpPr>
        <dsp:cNvPr id="0" name=""/>
        <dsp:cNvSpPr/>
      </dsp:nvSpPr>
      <dsp:spPr>
        <a:xfrm>
          <a:off x="0" y="1685"/>
          <a:ext cx="8715375" cy="1047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Бульоны и прозрачные супы подают в бульонных чашках, которые, как правило, наполняют на производстве.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1685"/>
        <a:ext cx="8715375" cy="1047258"/>
      </dsp:txXfrm>
    </dsp:sp>
    <dsp:sp modelId="{B3DB27A0-04B9-41E5-9722-FC78BA1E162E}">
      <dsp:nvSpPr>
        <dsp:cNvPr id="0" name=""/>
        <dsp:cNvSpPr/>
      </dsp:nvSpPr>
      <dsp:spPr>
        <a:xfrm>
          <a:off x="0" y="1063147"/>
          <a:ext cx="8715375" cy="1047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Чашка должна быть поставлена на блюдце ручкой влево.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1063147"/>
        <a:ext cx="8715375" cy="1047258"/>
      </dsp:txXfrm>
    </dsp:sp>
    <dsp:sp modelId="{42750FB9-8772-4B6A-B3A5-A99EBE2CE096}">
      <dsp:nvSpPr>
        <dsp:cNvPr id="0" name=""/>
        <dsp:cNvSpPr/>
      </dsp:nvSpPr>
      <dsp:spPr>
        <a:xfrm>
          <a:off x="0" y="2124608"/>
          <a:ext cx="8715375" cy="1047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Ложку кладут на блюдце или на стол справа от гостя.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2124608"/>
        <a:ext cx="8715375" cy="1047258"/>
      </dsp:txXfrm>
    </dsp:sp>
    <dsp:sp modelId="{4CFFF62C-9A18-4B96-B65D-FDA506C4A206}">
      <dsp:nvSpPr>
        <dsp:cNvPr id="0" name=""/>
        <dsp:cNvSpPr/>
      </dsp:nvSpPr>
      <dsp:spPr>
        <a:xfrm>
          <a:off x="0" y="3186070"/>
          <a:ext cx="8715375" cy="1047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К бульону подают гренки, пирожок или профит роли на пирожковой тарелке, которую ставят слева от чашки с бульоном.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3186070"/>
        <a:ext cx="8715375" cy="1047258"/>
      </dsp:txXfrm>
    </dsp:sp>
    <dsp:sp modelId="{03BC6296-8A2A-475B-BCB8-AA4F7CCB780D}">
      <dsp:nvSpPr>
        <dsp:cNvPr id="0" name=""/>
        <dsp:cNvSpPr/>
      </dsp:nvSpPr>
      <dsp:spPr>
        <a:xfrm>
          <a:off x="0" y="4247532"/>
          <a:ext cx="8715375" cy="1047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Можно предложить яйцо (сваренное вкрутую или в «мешочек») или омлет.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4247532"/>
        <a:ext cx="8715375" cy="1047258"/>
      </dsp:txXfrm>
    </dsp:sp>
    <dsp:sp modelId="{FFF8D094-49F6-402D-B76B-594987D780D7}">
      <dsp:nvSpPr>
        <dsp:cNvPr id="0" name=""/>
        <dsp:cNvSpPr/>
      </dsp:nvSpPr>
      <dsp:spPr>
        <a:xfrm>
          <a:off x="0" y="5308993"/>
          <a:ext cx="8715375" cy="1047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Приступая к работе с заказом, официант должен соблюдать общие правила техники обслуживания, а также принятую последовательность подачи холодных и горячих закусок, блюд и напитков.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5308993"/>
        <a:ext cx="8715375" cy="104725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AF73C4-6073-4CB0-86E3-C2636FBC11E7}">
      <dsp:nvSpPr>
        <dsp:cNvPr id="0" name=""/>
        <dsp:cNvSpPr/>
      </dsp:nvSpPr>
      <dsp:spPr>
        <a:xfrm>
          <a:off x="0" y="388"/>
          <a:ext cx="8229600" cy="902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Заказ от посетителя может принимать официант, бригадир звена официантов, а от больших компаний или групп — метрдотель. 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0" y="388"/>
        <a:ext cx="8229600" cy="902508"/>
      </dsp:txXfrm>
    </dsp:sp>
    <dsp:sp modelId="{C92BD4DE-5F59-4477-B064-12EA2DDE5F6F}">
      <dsp:nvSpPr>
        <dsp:cNvPr id="0" name=""/>
        <dsp:cNvSpPr/>
      </dsp:nvSpPr>
      <dsp:spPr>
        <a:xfrm>
          <a:off x="0" y="951856"/>
          <a:ext cx="8229600" cy="902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Заказ вписывается в блокнот счетов в двух экземплярах, под копирку. Принимать заказы следует очень внимательно, чтобы предупредить возникновение недоразумений. 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0" y="951856"/>
        <a:ext cx="8229600" cy="902508"/>
      </dsp:txXfrm>
    </dsp:sp>
    <dsp:sp modelId="{FBBEB92E-1EBC-4388-BF82-9F9EE0AE1CB2}">
      <dsp:nvSpPr>
        <dsp:cNvPr id="0" name=""/>
        <dsp:cNvSpPr/>
      </dsp:nvSpPr>
      <dsp:spPr>
        <a:xfrm>
          <a:off x="0" y="1903325"/>
          <a:ext cx="8229600" cy="902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После принятия заказа его надо повторить гостю для проверки, уточнить время подачи блюда и т.д. 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0" y="1903325"/>
        <a:ext cx="8229600" cy="902508"/>
      </dsp:txXfrm>
    </dsp:sp>
    <dsp:sp modelId="{33F5D485-6322-4866-AAC4-5FFC584BF07E}">
      <dsp:nvSpPr>
        <dsp:cNvPr id="0" name=""/>
        <dsp:cNvSpPr/>
      </dsp:nvSpPr>
      <dsp:spPr>
        <a:xfrm>
          <a:off x="0" y="2854794"/>
          <a:ext cx="8229600" cy="902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Если за столом сидят отдельно несколько посетителей, официант должен подойти к каждому из них и открыть отдельный счет. 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0" y="2854794"/>
        <a:ext cx="8229600" cy="902508"/>
      </dsp:txXfrm>
    </dsp:sp>
    <dsp:sp modelId="{01D39795-EF3F-43C8-8563-4DF8DCDD93DB}">
      <dsp:nvSpPr>
        <dsp:cNvPr id="0" name=""/>
        <dsp:cNvSpPr/>
      </dsp:nvSpPr>
      <dsp:spPr>
        <a:xfrm>
          <a:off x="0" y="3806263"/>
          <a:ext cx="8229600" cy="902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По окончании приема заказа следует, помимо вина, предложить фруктовую или минеральную воду.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0" y="3806263"/>
        <a:ext cx="8229600" cy="902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Практическая работа №27</a:t>
            </a:r>
            <a:r>
              <a:rPr lang="ru-RU" b="1" dirty="0" smtClean="0"/>
              <a:t> Отработка навыков подачи блюд и напитков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/>
          <a:lstStyle/>
          <a:p>
            <a:r>
              <a:rPr lang="ru-RU" dirty="0" smtClean="0"/>
              <a:t>Специальность 43.02.11 Гостиничный сервис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ПОСУДА   ДЛЯ  ПОДАЧИ </a:t>
            </a:r>
            <a:b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 ПЕРВЫХ   БЛЮД</a:t>
            </a:r>
            <a:endParaRPr lang="ru-RU" sz="3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5786438" cy="30003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ahoma" pitchFamily="34" charset="0"/>
                <a:cs typeface="Tahoma" pitchFamily="34" charset="0"/>
              </a:rPr>
              <a:t>Бульонные чашки              (для бульонов, супов - пюре)</a:t>
            </a:r>
          </a:p>
          <a:p>
            <a:pPr eaLnBrk="1" hangingPunct="1"/>
            <a:r>
              <a:rPr lang="ru-RU" sz="2400" dirty="0" smtClean="0">
                <a:latin typeface="Tahoma" pitchFamily="34" charset="0"/>
                <a:cs typeface="Tahoma" pitchFamily="34" charset="0"/>
              </a:rPr>
              <a:t>Тарелки столовые  глубокие  (диаметром до 24 см)</a:t>
            </a:r>
          </a:p>
          <a:p>
            <a:pPr eaLnBrk="1" hangingPunct="1"/>
            <a:r>
              <a:rPr lang="ru-RU" sz="2400" dirty="0" smtClean="0">
                <a:latin typeface="Tahoma" pitchFamily="34" charset="0"/>
                <a:cs typeface="Tahoma" pitchFamily="34" charset="0"/>
              </a:rPr>
              <a:t>Суповые миски с крышкой</a:t>
            </a:r>
          </a:p>
          <a:p>
            <a:pPr eaLnBrk="1" hangingPunct="1"/>
            <a:r>
              <a:rPr lang="ru-RU" sz="2400" dirty="0" smtClean="0">
                <a:latin typeface="Tahoma" pitchFamily="34" charset="0"/>
                <a:cs typeface="Tahoma" pitchFamily="34" charset="0"/>
              </a:rPr>
              <a:t>Керамические горшочки</a:t>
            </a:r>
          </a:p>
        </p:txBody>
      </p:sp>
      <p:pic>
        <p:nvPicPr>
          <p:cNvPr id="23556" name="Picture 3" descr="D:\Света\сервировка\столовые приборы\ыы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00504"/>
            <a:ext cx="2286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:\Света\сервировка\столовые приборы\002b717769684bb49e59e7f541d0c2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1" y="3429000"/>
            <a:ext cx="2286026" cy="274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D:\Света\сервировка\столовая посуда\4998306b7c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285875"/>
            <a:ext cx="259556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D:\Света\сервировка\столовые приборы\8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916238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Глубокие тарелки и чашки должны быть подогретыми до температуры 65–70° С. </a:t>
            </a:r>
            <a:endParaRPr lang="ru-RU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Супы разливают в следующем порядке: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6868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285750"/>
          <a:ext cx="8715375" cy="63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ПОСУДА    ДЛЯ   ПОДАЧИ </a:t>
            </a:r>
            <a:b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ВТОРЫХ   БЛЮД</a:t>
            </a:r>
            <a:endParaRPr lang="ru-RU" sz="3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285875"/>
            <a:ext cx="4786313" cy="271462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Тарелки столовые мелкие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(диаметром 24 см)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Блюда  круглые  или  овальные   на несколько порций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0" name="Picture 2" descr="D:\Света\сервировка\столовые приборы\уу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0"/>
            <a:ext cx="3389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D:\Света\сервировка\столовые приборы\1248557985_schuka_s_ovoschf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714750"/>
            <a:ext cx="2714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D:\Света\сервировка\столовые приборы\6f25c2c49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714750"/>
            <a:ext cx="388143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СЕРВИРОВКА   ВТОРЫХ  БЛЮД </a:t>
            </a:r>
            <a:endParaRPr lang="ru-RU" sz="3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843" name="Picture 4" descr="D:\Света\сервировка\сервировка\45424515_di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3714750"/>
            <a:ext cx="3429000" cy="2571750"/>
          </a:xfrm>
          <a:noFill/>
        </p:spPr>
      </p:pic>
      <p:pic>
        <p:nvPicPr>
          <p:cNvPr id="35844" name="Picture 4" descr="D:\Света\сервировка\сервировка\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071688"/>
            <a:ext cx="39719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:\Света\сервировка\сервировка\french_onion_soup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285875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ПОСУДА   ДЛЯ ПОДАЧИ </a:t>
            </a:r>
            <a:b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  ВТОРЫХ   БЛЮД</a:t>
            </a:r>
            <a:endParaRPr lang="ru-RU" sz="3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5214937" cy="1828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Керамические горшочки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Кокотницы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глиняные  или  металлические</a:t>
            </a:r>
          </a:p>
        </p:txBody>
      </p:sp>
      <p:pic>
        <p:nvPicPr>
          <p:cNvPr id="25604" name="Picture 2" descr="D:\Света\сервировка\столовые приборы\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414337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D:\Света\сервировка\столовые приборы\25cb9d86ca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357563"/>
            <a:ext cx="3175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D:\Света\сервировка\салфетки папильотки\папильотки\big4cada18996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350" y="1928813"/>
            <a:ext cx="2605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ПОСУДА   ДЛЯ  ПОДАЧИ   ДЕСЕРТА</a:t>
            </a:r>
            <a:endParaRPr lang="ru-RU" sz="3600" dirty="0">
              <a:solidFill>
                <a:srgbClr val="C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214688" y="928688"/>
            <a:ext cx="5929312" cy="30003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Тарелки десертные глубокие  и мелкие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(диаметром 20 см)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Блюдо для торта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Ваза для фруктов</a:t>
            </a:r>
          </a:p>
          <a:p>
            <a:pPr eaLnBrk="1" hangingPunct="1"/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Креманки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вазочки для мороженого, муссов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6628" name="Picture 2" descr="D:\Света\сервировка\столовая посуда\12-big-b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75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D:\Света\сервировка\столовая посуда\48167618876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4037013"/>
            <a:ext cx="33813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D:\Света\сервировка\столовая посуда\pic-15157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071563"/>
            <a:ext cx="2357437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ПОСУДА   ДЛЯ   ПОДАЧИ </a:t>
            </a:r>
            <a:b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ГОРЯЧИХ  НАПИТКОВ</a:t>
            </a:r>
            <a:endParaRPr lang="ru-RU" sz="3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1" name="Picture 2" descr="D:\Света\сервировка\столовая посуда\9481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857375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D:\Света\сервировка\столовая посуда\1721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00438"/>
            <a:ext cx="41814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5429250" y="4786313"/>
            <a:ext cx="276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Чайный сервиз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857250" y="2571750"/>
            <a:ext cx="320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Кофейный сервиз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подачи алкогольных напитков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Посуда для подачи  напитков</a:t>
            </a:r>
            <a:endParaRPr lang="ru-RU" dirty="0"/>
          </a:p>
        </p:txBody>
      </p:sp>
      <p:pic>
        <p:nvPicPr>
          <p:cNvPr id="1026" name="Picture 2" descr="C:\Users\USER\Desktop\Работа октябрь-ноябрь 2020\resized-steklo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81068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6556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Цель работы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8072494" cy="3924312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Повторить и закрепить навыки сервировки стола</a:t>
            </a:r>
          </a:p>
          <a:p>
            <a:pPr marL="514350" indent="-514350" algn="just">
              <a:buAutoNum type="arabicParenR"/>
            </a:pP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Изучить  посуду для подачи различного вида блюд и напитков</a:t>
            </a:r>
          </a:p>
          <a:p>
            <a:pPr marL="514350" indent="-514350" algn="just">
              <a:buAutoNum type="arabicParenR"/>
            </a:pP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Отработать и закрепить навыки подачи блюд и напитков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Desktop\resized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509120"/>
            <a:ext cx="321471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Денисович, Ю. Ю. Организация обслуживания на предприятиях общественного питания. Часть 1 : учебное пособие / Ю. Ю. Денисович, Е. Ю. Осипенко. — Благовещенск : Дальневосточный государственный аграрный университет, 2015. — 178 </a:t>
            </a:r>
            <a:r>
              <a:rPr lang="ru-RU" sz="2400" dirty="0" err="1" smtClean="0">
                <a:solidFill>
                  <a:schemeClr val="bg1"/>
                </a:solidFill>
              </a:rPr>
              <a:t>c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Сервировка стола должна отвечать следующим требованиям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соответствовать виду обслуживания — завтрак, обед, ужин; соответствовать меню подаваемых закусок, блюд и напитков; быть эстетичной — сочетаться с формой стола, цветом скатерти и салфеток (с формой их свертывания) и с общим интерьером зала;</a:t>
            </a: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отражать национальную особенность и тематическую направленность предприятия зала и др., все предметы сервировки располагать в соответствии с правилами.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mg5ddadb0d271c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286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ПОСУДА    ДЛЯ    ПОДАЧИ  </a:t>
            </a:r>
            <a:b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ХОЛОДНЫХ   ЗАКУСОК</a:t>
            </a:r>
            <a:endParaRPr lang="ru-RU" sz="3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0" y="3357563"/>
            <a:ext cx="4572000" cy="328612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000" dirty="0" smtClean="0">
                <a:latin typeface="Tahoma" pitchFamily="34" charset="0"/>
                <a:cs typeface="Tahoma" pitchFamily="34" charset="0"/>
              </a:rPr>
              <a:t>тарелки закусочные </a:t>
            </a:r>
            <a:r>
              <a:rPr lang="ru-RU" sz="2600" dirty="0" smtClean="0">
                <a:latin typeface="Tahoma" pitchFamily="34" charset="0"/>
                <a:cs typeface="Tahoma" pitchFamily="34" charset="0"/>
              </a:rPr>
              <a:t>(диаметром 20 см)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000" dirty="0" smtClean="0">
                <a:latin typeface="Tahoma" pitchFamily="34" charset="0"/>
                <a:cs typeface="Tahoma" pitchFamily="34" charset="0"/>
              </a:rPr>
              <a:t>салатники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000" dirty="0" smtClean="0">
                <a:latin typeface="Tahoma" pitchFamily="34" charset="0"/>
                <a:cs typeface="Tahoma" pitchFamily="34" charset="0"/>
              </a:rPr>
              <a:t>блюда овальные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000" dirty="0" smtClean="0">
                <a:latin typeface="Tahoma" pitchFamily="34" charset="0"/>
                <a:cs typeface="Tahoma" pitchFamily="34" charset="0"/>
              </a:rPr>
              <a:t>вазы на низкой ножке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000" dirty="0" err="1" smtClean="0">
                <a:latin typeface="Tahoma" pitchFamily="34" charset="0"/>
                <a:cs typeface="Tahoma" pitchFamily="34" charset="0"/>
              </a:rPr>
              <a:t>менажницы</a:t>
            </a:r>
            <a:endParaRPr lang="ru-RU" sz="3000" dirty="0" smtClean="0">
              <a:latin typeface="Tahoma" pitchFamily="34" charset="0"/>
              <a:cs typeface="Tahoma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000" dirty="0" smtClean="0">
                <a:latin typeface="Tahoma" pitchFamily="34" charset="0"/>
                <a:cs typeface="Tahoma" pitchFamily="34" charset="0"/>
              </a:rPr>
              <a:t>соусники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2532" name="Picture 2" descr="D:\Света\сервировка\столовая посуда\для холодных блю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00188"/>
            <a:ext cx="3357563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D:\Света\сервировка\столовая посуда\kupit_posu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000500"/>
            <a:ext cx="3357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D:\Света\сервировка\столовая посуда\shop_items_catalog_image13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15001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Холодные закуски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ПОСУДА   ДЛЯ  ПОДАЧИ  ХЛЕБА, ТОСТОВ</a:t>
            </a:r>
            <a:endParaRPr lang="ru-RU" sz="3600" u="sng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57188" y="1714500"/>
            <a:ext cx="4043362" cy="1857375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тарелки пирожковые          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(диаметром 17,5 см)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хлебницы</a:t>
            </a:r>
          </a:p>
        </p:txBody>
      </p:sp>
      <p:pic>
        <p:nvPicPr>
          <p:cNvPr id="21508" name="Picture 2" descr="D:\Света\сервировка\столовая посуда\ттттттттт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714500"/>
            <a:ext cx="32988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Горячие закуски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Супы и бульоны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429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Супы бывают горячие и холодные.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 способу приготовления различают супы:</a:t>
            </a:r>
          </a:p>
          <a:p>
            <a:r>
              <a:rPr lang="ru-RU" dirty="0" smtClean="0"/>
              <a:t>прозрачные (бульоны), </a:t>
            </a:r>
          </a:p>
          <a:p>
            <a:r>
              <a:rPr lang="ru-RU" dirty="0" smtClean="0"/>
              <a:t>заправочные (щи, борщи, солянки и др.), </a:t>
            </a:r>
          </a:p>
          <a:p>
            <a:r>
              <a:rPr lang="ru-RU" dirty="0" smtClean="0"/>
              <a:t>и </a:t>
            </a:r>
            <a:r>
              <a:rPr lang="ru-RU" dirty="0" err="1" smtClean="0"/>
              <a:t>пюреобразные</a:t>
            </a:r>
            <a:r>
              <a:rPr lang="ru-RU" dirty="0" smtClean="0"/>
              <a:t> (суп-пюре из цветной капусты, из кур, дичи и др.).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Отдельную группу составляют фруктово-ягодные супы.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Горячими подают все супы, кроме супов на хлебном квасе, свекольных отварах и т.д.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9">
      <a:dk1>
        <a:sysClr val="windowText" lastClr="000000"/>
      </a:dk1>
      <a:lt1>
        <a:srgbClr val="D8DBE2"/>
      </a:lt1>
      <a:dk2>
        <a:srgbClr val="BFC3CF"/>
      </a:dk2>
      <a:lt2>
        <a:srgbClr val="BFC3CF"/>
      </a:lt2>
      <a:accent1>
        <a:srgbClr val="26CAFE"/>
      </a:accent1>
      <a:accent2>
        <a:srgbClr val="A8E9FE"/>
      </a:accent2>
      <a:accent3>
        <a:srgbClr val="8CADAE"/>
      </a:accent3>
      <a:accent4>
        <a:srgbClr val="01A5D9"/>
      </a:accent4>
      <a:accent5>
        <a:srgbClr val="BFC3CF"/>
      </a:accent5>
      <a:accent6>
        <a:srgbClr val="D3F4FE"/>
      </a:accent6>
      <a:hlink>
        <a:srgbClr val="88E2FF"/>
      </a:hlink>
      <a:folHlink>
        <a:srgbClr val="7CDFF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931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Практическая работа №27 Отработка навыков подачи блюд и напитков</vt:lpstr>
      <vt:lpstr>Цель работы</vt:lpstr>
      <vt:lpstr>Сервировка стола должна отвечать следующим требованиям</vt:lpstr>
      <vt:lpstr>Слайд 4</vt:lpstr>
      <vt:lpstr>ПОСУДА    ДЛЯ    ПОДАЧИ   ХОЛОДНЫХ   ЗАКУСОК</vt:lpstr>
      <vt:lpstr>Холодные закуски</vt:lpstr>
      <vt:lpstr>ПОСУДА   ДЛЯ  ПОДАЧИ  ХЛЕБА, ТОСТОВ</vt:lpstr>
      <vt:lpstr>Горячие закуски </vt:lpstr>
      <vt:lpstr>Супы и бульоны</vt:lpstr>
      <vt:lpstr>ПОСУДА   ДЛЯ  ПОДАЧИ   ПЕРВЫХ   БЛЮД</vt:lpstr>
      <vt:lpstr>Супы разливают в следующем порядке:</vt:lpstr>
      <vt:lpstr>Слайд 12</vt:lpstr>
      <vt:lpstr>ПОСУДА    ДЛЯ   ПОДАЧИ  ВТОРЫХ   БЛЮД</vt:lpstr>
      <vt:lpstr>СЕРВИРОВКА   ВТОРЫХ  БЛЮД </vt:lpstr>
      <vt:lpstr>ПОСУДА   ДЛЯ ПОДАЧИ    ВТОРЫХ   БЛЮД</vt:lpstr>
      <vt:lpstr>ПОСУДА   ДЛЯ  ПОДАЧИ   ДЕСЕРТА</vt:lpstr>
      <vt:lpstr>ПОСУДА   ДЛЯ   ПОДАЧИ  ГОРЯЧИХ  НАПИТКОВ</vt:lpstr>
      <vt:lpstr>Правила подачи алкогольных напитков</vt:lpstr>
      <vt:lpstr>Посуда для подачи  напитков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Сервировка обеда</dc:title>
  <dc:creator>Людмила Будылдина</dc:creator>
  <cp:lastModifiedBy>avanesyan</cp:lastModifiedBy>
  <cp:revision>8</cp:revision>
  <dcterms:created xsi:type="dcterms:W3CDTF">2020-11-18T08:33:43Z</dcterms:created>
  <dcterms:modified xsi:type="dcterms:W3CDTF">2020-12-09T05:52:06Z</dcterms:modified>
</cp:coreProperties>
</file>