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08920"/>
            <a:ext cx="648072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Происхождение </a:t>
            </a:r>
            <a:r>
              <a:rPr lang="ru-RU" b="1" dirty="0" smtClean="0">
                <a:solidFill>
                  <a:schemeClr val="tx1"/>
                </a:solidFill>
              </a:rPr>
              <a:t>и функции денег, денежное обращение»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образования, науки и молодежной политики Краснодарского края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Специальность: 38.02.06 «Финансы»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868" y="188640"/>
            <a:ext cx="6194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ждение советских денег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Алина\Desktop\Учебные материалы\картинки для презентации\rubles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84697"/>
            <a:ext cx="5078746" cy="2609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ина\Desktop\Учебные материалы\картинки для презентации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1" y="896526"/>
            <a:ext cx="5193230" cy="326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ина\Desktop\Учебные материалы\картинки для презентации\4cd3b794cc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764704"/>
            <a:ext cx="3856578" cy="376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370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554461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4664"/>
            <a:ext cx="5122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Функции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денег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49" y="2222879"/>
            <a:ext cx="188846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3915" y="3501008"/>
            <a:ext cx="2072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14281" y="3510580"/>
            <a:ext cx="2547493" cy="9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7" y="3212976"/>
            <a:ext cx="257865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087813"/>
            <a:ext cx="216244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75656" y="1297162"/>
            <a:ext cx="1080120" cy="790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11760" y="1334381"/>
            <a:ext cx="720080" cy="20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>
            <a:off x="4325003" y="1112550"/>
            <a:ext cx="252029" cy="2238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00192" y="1334381"/>
            <a:ext cx="504056" cy="20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04248" y="1334381"/>
            <a:ext cx="1080120" cy="582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6110" y="2467985"/>
            <a:ext cx="19956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Мера стоимости</a:t>
            </a:r>
            <a:endParaRPr lang="ru-RU" sz="2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204864"/>
            <a:ext cx="2267744" cy="810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2097" y="2467985"/>
            <a:ext cx="23098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Мера стоимости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7854" y="3696997"/>
            <a:ext cx="21541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платежа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36801" y="3722539"/>
            <a:ext cx="2593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накопления </a:t>
            </a:r>
          </a:p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сбережения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53715" y="3722539"/>
            <a:ext cx="2468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Средство обращения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7865" y="2267930"/>
            <a:ext cx="2021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Мировые деньги</a:t>
            </a:r>
            <a:endParaRPr lang="ru-RU" sz="2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848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pull dir="ru"/>
      </p:transition>
    </mc:Choice>
    <mc:Fallback>
      <p:transition spd="slow">
        <p:pull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462252"/>
            <a:ext cx="5112568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3573016"/>
            <a:ext cx="302433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3501008"/>
            <a:ext cx="302433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29940" y="1052736"/>
            <a:ext cx="4052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Денежное обращение</a:t>
            </a:r>
            <a:endParaRPr lang="ru-RU" sz="2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3727" y="1052736"/>
            <a:ext cx="4744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Денежное обращение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103494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Наличное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7963" y="4119897"/>
            <a:ext cx="2968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Безналичное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>
            <a:stCxn id="2" idx="3"/>
            <a:endCxn id="4" idx="0"/>
          </p:cNvCxnSpPr>
          <p:nvPr/>
        </p:nvCxnSpPr>
        <p:spPr>
          <a:xfrm flipH="1">
            <a:off x="2123728" y="2060282"/>
            <a:ext cx="316671" cy="1512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5"/>
            <a:endCxn id="5" idx="0"/>
          </p:cNvCxnSpPr>
          <p:nvPr/>
        </p:nvCxnSpPr>
        <p:spPr>
          <a:xfrm>
            <a:off x="6055529" y="2060282"/>
            <a:ext cx="1108759" cy="1440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4354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Учебные материалы\картинки для презентации\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12" b="19177"/>
          <a:stretch/>
        </p:blipFill>
        <p:spPr bwMode="auto">
          <a:xfrm>
            <a:off x="1187624" y="1898071"/>
            <a:ext cx="5040560" cy="397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0490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Наличные деньги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132856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Охарактеризуйте наличное обращение. Преимущества и недостатки.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835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Учебные материалы\картинки для презентации\110524max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6" t="2521" r="3544" b="6549"/>
          <a:stretch/>
        </p:blipFill>
        <p:spPr bwMode="auto">
          <a:xfrm>
            <a:off x="179512" y="1700808"/>
            <a:ext cx="4032448" cy="4452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71019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Безналичные деньги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0808"/>
            <a:ext cx="345638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Охарактеризуйте безналичное обращение. Преимущества и недостатки.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17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4168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Деньги </a:t>
            </a:r>
            <a:r>
              <a:rPr lang="ru-RU" sz="2400" dirty="0"/>
              <a:t>- это товар, выступающий в роли всеобщего эквивалента, отражающего стоимость всех прочих </a:t>
            </a:r>
            <a:r>
              <a:rPr lang="ru-RU" sz="2400" dirty="0" smtClean="0"/>
              <a:t>товаров и услуг.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Алина\Desktop\Учебные материалы\картинки для презентации\deng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" y="1200329"/>
            <a:ext cx="4113704" cy="481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на\Desktop\Учебные материалы\картинки для презентации\1352143604_1304597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4816"/>
            <a:ext cx="4400177" cy="3289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8821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4962" y="116632"/>
            <a:ext cx="9238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В разные времена, у разных народов, в разных частях света деньгами </a:t>
            </a:r>
            <a:r>
              <a:rPr lang="ru-RU" sz="2400" dirty="0" smtClean="0"/>
              <a:t>служили: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C:\Users\Алина\Desktop\Учебные материалы\картинки для презентации\photos0-800x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873">
            <a:off x="275213" y="89390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642043">
            <a:off x="-625708" y="716797"/>
            <a:ext cx="3972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земледельцев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 descr="C:\Users\Алина\Desktop\Учебные материалы\картинки для презентации\070326_16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823">
            <a:off x="5461986" y="117929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465921">
            <a:off x="6305881" y="1702347"/>
            <a:ext cx="3972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пастухов</a:t>
            </a: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3" name="Picture 5" descr="C:\Users\Алина\Desktop\Учебные материалы\картинки для презентации\kovri_5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3" y="3717032"/>
            <a:ext cx="3396333" cy="2573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2354" y="3826197"/>
            <a:ext cx="175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охотников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4" name="Picture 6" descr="C:\Users\Алина\Desktop\Учебные материалы\картинки для презентации\cc46c28c689e80c4bb441459e2ea1c3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67" y="4334596"/>
            <a:ext cx="3145383" cy="1956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14243" y="4334596"/>
            <a:ext cx="3972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рыболовов</a:t>
            </a: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89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5" y="89998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Золото с давних пор являлось олицетворением богатства, оно веками </a:t>
            </a:r>
            <a:r>
              <a:rPr lang="ru-RU" sz="2400" dirty="0" smtClean="0"/>
              <a:t>ценилось и добывалось.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Алина\Desktop\Учебные материалы\картинки для презентации\watch_zoloto_stalo_doroje_platiny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ина\Desktop\Учебные материалы\картинки для презентации\147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0995"/>
            <a:ext cx="3833514" cy="2687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90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20531"/>
            <a:ext cx="9433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 Основными деньгами выступали </a:t>
            </a:r>
            <a:r>
              <a:rPr lang="ru-RU" sz="2400" dirty="0"/>
              <a:t>золото и серебро, из которых </a:t>
            </a:r>
            <a:r>
              <a:rPr lang="ru-RU" sz="2400" dirty="0" smtClean="0"/>
              <a:t>чеканили </a:t>
            </a:r>
            <a:r>
              <a:rPr lang="ru-RU" sz="2400" dirty="0"/>
              <a:t>монеты разного достоинства.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Алина\Desktop\Учебные материалы\картинки для презентации\1344525386_a9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6043827" cy="3206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ина\Desktop\Учебные материалы\картинки для презентации\0_9edb0_7ab37764_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91" y="3501008"/>
            <a:ext cx="2996430" cy="277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ина\Desktop\Учебные материалы\картинки для презентации\596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4603881"/>
            <a:ext cx="5902929" cy="199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1273" y="1628800"/>
            <a:ext cx="35284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Деньги эпохи Киевской Руси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93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ина\Desktop\Учебные материалы\картинки для презентации\Polushka_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42" y="3429000"/>
            <a:ext cx="6393358" cy="3199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ина\Desktop\Учебные материалы\картинки для презентации\307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952328" cy="278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986029"/>
            <a:ext cx="5196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Р</a:t>
            </a:r>
            <a:r>
              <a:rPr lang="ru-RU" sz="4000" dirty="0" smtClean="0">
                <a:solidFill>
                  <a:prstClr val="black"/>
                </a:solidFill>
              </a:rPr>
              <a:t>усские </a:t>
            </a:r>
            <a:r>
              <a:rPr lang="ru-RU" sz="4000" dirty="0">
                <a:solidFill>
                  <a:prstClr val="black"/>
                </a:solidFill>
              </a:rPr>
              <a:t>"гривны" и "новгородки"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627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600" y="136282"/>
            <a:ext cx="89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начале XVII века в России установилась стабильная единая монета "копейка"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Алина\Desktop\Учебные материалы\картинки для презентации\88cd50d51b3174ad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632848" cy="455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4839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Затем российская монетно-денежная система пополнилась серебряным алтыном, гривной, полтиной, червонцем. Но это было уже в петровские времена. 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Алина\Desktop\Учебные материалы\картинки для презентаци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11019" cy="218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ина\Desktop\Учебные материалы\картинки для презентации\acb0e3eed54a2a36bb86d72c60f_p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97" y="3975509"/>
            <a:ext cx="4592017" cy="244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57" y="1260049"/>
            <a:ext cx="3526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серебряный алтын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501" y="3390019"/>
            <a:ext cx="16349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Полтина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32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Учебные материалы\картинки для презентации\54433566_126470111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027"/>
            <a:ext cx="4355976" cy="5658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на\Desktop\Учебные материалы\картинки для презентации\6392617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2" y="1228824"/>
            <a:ext cx="4287354" cy="5641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357" y="253089"/>
            <a:ext cx="5421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Первые бумажные деньги</a:t>
            </a:r>
          </a:p>
        </p:txBody>
      </p:sp>
    </p:spTree>
    <p:extLst>
      <p:ext uri="{BB962C8B-B14F-4D97-AF65-F5344CB8AC3E}">
        <p14:creationId xmlns="" xmlns:p14="http://schemas.microsoft.com/office/powerpoint/2010/main" val="3184720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pull dir="lu"/>
      </p:transition>
    </mc:Choice>
    <mc:Fallback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208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delihovskaja</cp:lastModifiedBy>
  <cp:revision>32</cp:revision>
  <dcterms:created xsi:type="dcterms:W3CDTF">2013-01-30T17:10:05Z</dcterms:created>
  <dcterms:modified xsi:type="dcterms:W3CDTF">2020-01-14T05:22:54Z</dcterms:modified>
</cp:coreProperties>
</file>