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docProps/custom.xml" ContentType="application/vnd.openxmlformats-officedocument.custom-propertie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Default Extension="gif" ContentType="image/gif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5" r:id="rId1"/>
  </p:sldMasterIdLst>
  <p:sldIdLst>
    <p:sldId id="286" r:id="rId2"/>
    <p:sldId id="288" r:id="rId3"/>
    <p:sldId id="289" r:id="rId4"/>
    <p:sldId id="287" r:id="rId5"/>
    <p:sldId id="291" r:id="rId6"/>
    <p:sldId id="266" r:id="rId7"/>
    <p:sldId id="267" r:id="rId8"/>
    <p:sldId id="268" r:id="rId9"/>
    <p:sldId id="269" r:id="rId10"/>
    <p:sldId id="292" r:id="rId11"/>
    <p:sldId id="294" r:id="rId12"/>
    <p:sldId id="295" r:id="rId13"/>
    <p:sldId id="270" r:id="rId14"/>
    <p:sldId id="293" r:id="rId15"/>
    <p:sldId id="296" r:id="rId16"/>
    <p:sldId id="297" r:id="rId17"/>
    <p:sldId id="298" r:id="rId18"/>
    <p:sldId id="273" r:id="rId19"/>
    <p:sldId id="299" r:id="rId20"/>
    <p:sldId id="300" r:id="rId21"/>
    <p:sldId id="301" r:id="rId22"/>
    <p:sldId id="302" r:id="rId23"/>
    <p:sldId id="303" r:id="rId24"/>
    <p:sldId id="304" r:id="rId25"/>
    <p:sldId id="305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D959E4-7BAB-47A6-BD47-8F26AA21058D}" type="doc">
      <dgm:prSet loTypeId="urn:microsoft.com/office/officeart/2005/8/layout/process4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1FC86929-3757-463C-8AC9-5ED1A088AC99}">
      <dgm:prSet custT="1"/>
      <dgm:spPr/>
      <dgm:t>
        <a:bodyPr/>
        <a:lstStyle/>
        <a:p>
          <a:pPr rtl="0"/>
          <a:r>
            <a:rPr lang="ru-RU" sz="2400" b="1" dirty="0" smtClean="0">
              <a:solidFill>
                <a:srgbClr val="FF0000"/>
              </a:solidFill>
            </a:rPr>
            <a:t>Горение</a:t>
          </a:r>
          <a:r>
            <a:rPr lang="ru-RU" sz="2400" b="1" dirty="0" smtClean="0"/>
            <a:t>- химическая реакция окисления вещества, сопровождающаяся большим выделением тепла и ярким свечением</a:t>
          </a:r>
          <a:endParaRPr lang="ru-RU" sz="2400" dirty="0"/>
        </a:p>
      </dgm:t>
    </dgm:pt>
    <dgm:pt modelId="{74654EED-EFD9-437F-B103-B4F295FF9104}" type="parTrans" cxnId="{B7DA6943-734A-44C8-BFF1-79763B8FFED2}">
      <dgm:prSet/>
      <dgm:spPr/>
      <dgm:t>
        <a:bodyPr/>
        <a:lstStyle/>
        <a:p>
          <a:endParaRPr lang="ru-RU"/>
        </a:p>
      </dgm:t>
    </dgm:pt>
    <dgm:pt modelId="{E49ED74F-E9F3-4106-A655-8EB990DFDF36}" type="sibTrans" cxnId="{B7DA6943-734A-44C8-BFF1-79763B8FFED2}">
      <dgm:prSet/>
      <dgm:spPr/>
      <dgm:t>
        <a:bodyPr/>
        <a:lstStyle/>
        <a:p>
          <a:endParaRPr lang="ru-RU"/>
        </a:p>
      </dgm:t>
    </dgm:pt>
    <dgm:pt modelId="{E5FF391B-187B-4C27-8A8E-6C1A39047471}">
      <dgm:prSet custT="1"/>
      <dgm:spPr/>
      <dgm:t>
        <a:bodyPr/>
        <a:lstStyle/>
        <a:p>
          <a:pPr rtl="0"/>
          <a:r>
            <a:rPr lang="ru-RU" sz="2400" b="1" dirty="0" smtClean="0">
              <a:solidFill>
                <a:srgbClr val="FF0000"/>
              </a:solidFill>
            </a:rPr>
            <a:t>Пожар</a:t>
          </a:r>
          <a:r>
            <a:rPr lang="ru-RU" sz="2400" b="1" dirty="0" smtClean="0"/>
            <a:t>- это неконтролируемый процесс горения, сопровождающийся уничтожением материальных </a:t>
          </a:r>
          <a:r>
            <a:rPr lang="ru-RU" sz="2400" b="1" dirty="0" err="1" smtClean="0"/>
            <a:t>ценностейи</a:t>
          </a:r>
          <a:r>
            <a:rPr lang="ru-RU" sz="2400" b="1" dirty="0" smtClean="0"/>
            <a:t> создающий опасность для жизни и здоровья людей</a:t>
          </a:r>
          <a:r>
            <a:rPr lang="ru-RU" sz="1400" b="1" dirty="0" smtClean="0"/>
            <a:t>.</a:t>
          </a:r>
          <a:endParaRPr lang="ru-RU" sz="1400" dirty="0"/>
        </a:p>
      </dgm:t>
    </dgm:pt>
    <dgm:pt modelId="{7603F994-71ED-411F-97E6-11C368CEF43F}" type="parTrans" cxnId="{D9F57D73-A9FE-4023-9B4F-6765CA40DF30}">
      <dgm:prSet/>
      <dgm:spPr/>
      <dgm:t>
        <a:bodyPr/>
        <a:lstStyle/>
        <a:p>
          <a:endParaRPr lang="ru-RU"/>
        </a:p>
      </dgm:t>
    </dgm:pt>
    <dgm:pt modelId="{25F0980A-10B6-4D80-97D2-70D9BAC2E7B0}" type="sibTrans" cxnId="{D9F57D73-A9FE-4023-9B4F-6765CA40DF30}">
      <dgm:prSet/>
      <dgm:spPr/>
      <dgm:t>
        <a:bodyPr/>
        <a:lstStyle/>
        <a:p>
          <a:endParaRPr lang="ru-RU"/>
        </a:p>
      </dgm:t>
    </dgm:pt>
    <dgm:pt modelId="{3E9E044A-A3E6-4CF9-B824-28C49C6B58F7}" type="pres">
      <dgm:prSet presAssocID="{C6D959E4-7BAB-47A6-BD47-8F26AA21058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E66E5F6-F2E6-44EB-BDB7-82CCDE30F881}" type="pres">
      <dgm:prSet presAssocID="{E5FF391B-187B-4C27-8A8E-6C1A39047471}" presName="boxAndChildren" presStyleCnt="0"/>
      <dgm:spPr/>
    </dgm:pt>
    <dgm:pt modelId="{0099004E-56A2-4846-93CF-BCF4EB7DF612}" type="pres">
      <dgm:prSet presAssocID="{E5FF391B-187B-4C27-8A8E-6C1A39047471}" presName="parentTextBox" presStyleLbl="node1" presStyleIdx="0" presStyleCnt="2"/>
      <dgm:spPr/>
      <dgm:t>
        <a:bodyPr/>
        <a:lstStyle/>
        <a:p>
          <a:endParaRPr lang="ru-RU"/>
        </a:p>
      </dgm:t>
    </dgm:pt>
    <dgm:pt modelId="{01BBFA99-4EA4-4180-BD08-E7140FF17E61}" type="pres">
      <dgm:prSet presAssocID="{E49ED74F-E9F3-4106-A655-8EB990DFDF36}" presName="sp" presStyleCnt="0"/>
      <dgm:spPr/>
    </dgm:pt>
    <dgm:pt modelId="{FACF47BD-93F4-40A2-A594-88AE2F9AF67B}" type="pres">
      <dgm:prSet presAssocID="{1FC86929-3757-463C-8AC9-5ED1A088AC99}" presName="arrowAndChildren" presStyleCnt="0"/>
      <dgm:spPr/>
    </dgm:pt>
    <dgm:pt modelId="{876F5482-D124-4EB6-BFF9-F15CD2F76A03}" type="pres">
      <dgm:prSet presAssocID="{1FC86929-3757-463C-8AC9-5ED1A088AC99}" presName="parentTextArrow" presStyleLbl="node1" presStyleIdx="1" presStyleCnt="2"/>
      <dgm:spPr/>
      <dgm:t>
        <a:bodyPr/>
        <a:lstStyle/>
        <a:p>
          <a:endParaRPr lang="ru-RU"/>
        </a:p>
      </dgm:t>
    </dgm:pt>
  </dgm:ptLst>
  <dgm:cxnLst>
    <dgm:cxn modelId="{59D96D23-6294-4B81-AEB6-84B49ECD8D30}" type="presOf" srcId="{C6D959E4-7BAB-47A6-BD47-8F26AA21058D}" destId="{3E9E044A-A3E6-4CF9-B824-28C49C6B58F7}" srcOrd="0" destOrd="0" presId="urn:microsoft.com/office/officeart/2005/8/layout/process4"/>
    <dgm:cxn modelId="{A8211E47-0530-44CA-A1C8-251CCB967E41}" type="presOf" srcId="{E5FF391B-187B-4C27-8A8E-6C1A39047471}" destId="{0099004E-56A2-4846-93CF-BCF4EB7DF612}" srcOrd="0" destOrd="0" presId="urn:microsoft.com/office/officeart/2005/8/layout/process4"/>
    <dgm:cxn modelId="{2987EE3E-ABAA-479B-8DEB-0BEE5586A76B}" type="presOf" srcId="{1FC86929-3757-463C-8AC9-5ED1A088AC99}" destId="{876F5482-D124-4EB6-BFF9-F15CD2F76A03}" srcOrd="0" destOrd="0" presId="urn:microsoft.com/office/officeart/2005/8/layout/process4"/>
    <dgm:cxn modelId="{B7DA6943-734A-44C8-BFF1-79763B8FFED2}" srcId="{C6D959E4-7BAB-47A6-BD47-8F26AA21058D}" destId="{1FC86929-3757-463C-8AC9-5ED1A088AC99}" srcOrd="0" destOrd="0" parTransId="{74654EED-EFD9-437F-B103-B4F295FF9104}" sibTransId="{E49ED74F-E9F3-4106-A655-8EB990DFDF36}"/>
    <dgm:cxn modelId="{D9F57D73-A9FE-4023-9B4F-6765CA40DF30}" srcId="{C6D959E4-7BAB-47A6-BD47-8F26AA21058D}" destId="{E5FF391B-187B-4C27-8A8E-6C1A39047471}" srcOrd="1" destOrd="0" parTransId="{7603F994-71ED-411F-97E6-11C368CEF43F}" sibTransId="{25F0980A-10B6-4D80-97D2-70D9BAC2E7B0}"/>
    <dgm:cxn modelId="{CF1741DD-EF8E-4BCD-BE4C-652C55794B84}" type="presParOf" srcId="{3E9E044A-A3E6-4CF9-B824-28C49C6B58F7}" destId="{0E66E5F6-F2E6-44EB-BDB7-82CCDE30F881}" srcOrd="0" destOrd="0" presId="urn:microsoft.com/office/officeart/2005/8/layout/process4"/>
    <dgm:cxn modelId="{C44D8D26-EC64-48AB-A334-01B19C905B21}" type="presParOf" srcId="{0E66E5F6-F2E6-44EB-BDB7-82CCDE30F881}" destId="{0099004E-56A2-4846-93CF-BCF4EB7DF612}" srcOrd="0" destOrd="0" presId="urn:microsoft.com/office/officeart/2005/8/layout/process4"/>
    <dgm:cxn modelId="{410459BA-94B3-4F00-971E-B3D0D694A5A6}" type="presParOf" srcId="{3E9E044A-A3E6-4CF9-B824-28C49C6B58F7}" destId="{01BBFA99-4EA4-4180-BD08-E7140FF17E61}" srcOrd="1" destOrd="0" presId="urn:microsoft.com/office/officeart/2005/8/layout/process4"/>
    <dgm:cxn modelId="{1B42009F-DBB1-45C2-9E18-6BCF84231E33}" type="presParOf" srcId="{3E9E044A-A3E6-4CF9-B824-28C49C6B58F7}" destId="{FACF47BD-93F4-40A2-A594-88AE2F9AF67B}" srcOrd="2" destOrd="0" presId="urn:microsoft.com/office/officeart/2005/8/layout/process4"/>
    <dgm:cxn modelId="{F7EAEA33-682E-45CF-9164-634A0D40959F}" type="presParOf" srcId="{FACF47BD-93F4-40A2-A594-88AE2F9AF67B}" destId="{876F5482-D124-4EB6-BFF9-F15CD2F76A0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D7157B-8A0A-4B16-8328-D2274536AC9C}" type="doc">
      <dgm:prSet loTypeId="urn:microsoft.com/office/officeart/2005/8/layout/process5" loCatId="process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ru-RU"/>
        </a:p>
      </dgm:t>
    </dgm:pt>
    <dgm:pt modelId="{CDA8051D-F520-4088-A16F-6F8AF0944B7B}">
      <dgm:prSet custT="1"/>
      <dgm:spPr/>
      <dgm:t>
        <a:bodyPr/>
        <a:lstStyle/>
        <a:p>
          <a:pPr rtl="0"/>
          <a:r>
            <a:rPr lang="ru-RU" sz="1400" b="1" dirty="0" smtClean="0"/>
            <a:t>нарушения, допущенные при проектировании и строительстве зданий и сооружений;</a:t>
          </a:r>
          <a:endParaRPr lang="ru-RU" sz="1400" dirty="0"/>
        </a:p>
      </dgm:t>
    </dgm:pt>
    <dgm:pt modelId="{E8529C3C-5480-4222-9E0E-0E66D738472C}" type="parTrans" cxnId="{BDB9B6A4-51D9-4505-9870-54F69BA501A8}">
      <dgm:prSet/>
      <dgm:spPr/>
      <dgm:t>
        <a:bodyPr/>
        <a:lstStyle/>
        <a:p>
          <a:endParaRPr lang="ru-RU"/>
        </a:p>
      </dgm:t>
    </dgm:pt>
    <dgm:pt modelId="{AB89E277-995A-484B-A073-A38EBD11BEBF}" type="sibTrans" cxnId="{BDB9B6A4-51D9-4505-9870-54F69BA501A8}">
      <dgm:prSet/>
      <dgm:spPr/>
      <dgm:t>
        <a:bodyPr/>
        <a:lstStyle/>
        <a:p>
          <a:endParaRPr lang="ru-RU"/>
        </a:p>
      </dgm:t>
    </dgm:pt>
    <dgm:pt modelId="{CA348A9A-65D5-4C6D-9510-C4CCAA9D8B17}">
      <dgm:prSet/>
      <dgm:spPr/>
      <dgm:t>
        <a:bodyPr/>
        <a:lstStyle/>
        <a:p>
          <a:pPr rtl="0"/>
          <a:r>
            <a:rPr lang="ru-RU" b="1" dirty="0" smtClean="0"/>
            <a:t>несоблюдение простейших мер пожарной безопасности производственным персоналом;</a:t>
          </a:r>
          <a:endParaRPr lang="ru-RU" dirty="0"/>
        </a:p>
      </dgm:t>
    </dgm:pt>
    <dgm:pt modelId="{01EA65A2-FF8C-4235-9D61-EF4E23A4BD43}" type="parTrans" cxnId="{C18F9D08-D254-45C2-A9E6-E28AD27A728C}">
      <dgm:prSet/>
      <dgm:spPr/>
      <dgm:t>
        <a:bodyPr/>
        <a:lstStyle/>
        <a:p>
          <a:endParaRPr lang="ru-RU"/>
        </a:p>
      </dgm:t>
    </dgm:pt>
    <dgm:pt modelId="{A7BF795B-EEA4-4234-9A9A-81C07C09B7EB}" type="sibTrans" cxnId="{C18F9D08-D254-45C2-A9E6-E28AD27A728C}">
      <dgm:prSet/>
      <dgm:spPr/>
      <dgm:t>
        <a:bodyPr/>
        <a:lstStyle/>
        <a:p>
          <a:endParaRPr lang="ru-RU"/>
        </a:p>
      </dgm:t>
    </dgm:pt>
    <dgm:pt modelId="{7ED49E57-C218-4B9C-BF25-26B8F96D034F}">
      <dgm:prSet custT="1"/>
      <dgm:spPr/>
      <dgm:t>
        <a:bodyPr/>
        <a:lstStyle/>
        <a:p>
          <a:pPr rtl="0"/>
          <a:r>
            <a:rPr lang="ru-RU" sz="1400" b="1" dirty="0" smtClean="0"/>
            <a:t>неосторожное обращение с огнем</a:t>
          </a:r>
          <a:r>
            <a:rPr lang="ru-RU" sz="1300" b="1" dirty="0" smtClean="0"/>
            <a:t>;</a:t>
          </a:r>
          <a:endParaRPr lang="ru-RU" sz="1300" dirty="0"/>
        </a:p>
      </dgm:t>
    </dgm:pt>
    <dgm:pt modelId="{A5747755-4DD0-4D04-B6AE-48DB9A7E5833}" type="parTrans" cxnId="{9DFECBA6-F855-4F6C-B228-9721F35D0165}">
      <dgm:prSet/>
      <dgm:spPr/>
      <dgm:t>
        <a:bodyPr/>
        <a:lstStyle/>
        <a:p>
          <a:endParaRPr lang="ru-RU"/>
        </a:p>
      </dgm:t>
    </dgm:pt>
    <dgm:pt modelId="{E89BC39A-D147-422F-A21F-EB2CEF7D2A8F}" type="sibTrans" cxnId="{9DFECBA6-F855-4F6C-B228-9721F35D0165}">
      <dgm:prSet/>
      <dgm:spPr/>
      <dgm:t>
        <a:bodyPr/>
        <a:lstStyle/>
        <a:p>
          <a:endParaRPr lang="ru-RU"/>
        </a:p>
      </dgm:t>
    </dgm:pt>
    <dgm:pt modelId="{DB417A86-8C42-45B6-81B6-EF1BD789C849}">
      <dgm:prSet/>
      <dgm:spPr/>
      <dgm:t>
        <a:bodyPr/>
        <a:lstStyle/>
        <a:p>
          <a:pPr rtl="0"/>
          <a:r>
            <a:rPr lang="ru-RU" b="1" dirty="0" smtClean="0"/>
            <a:t>нарушение технологической дисциплины (напр. сварочные работы);</a:t>
          </a:r>
          <a:endParaRPr lang="ru-RU" dirty="0"/>
        </a:p>
      </dgm:t>
    </dgm:pt>
    <dgm:pt modelId="{543ECA42-0FEE-4D4E-B412-6E939EC12CF6}" type="parTrans" cxnId="{C5F09C3E-C82F-47E8-AFEA-39F4AF5820A7}">
      <dgm:prSet/>
      <dgm:spPr/>
      <dgm:t>
        <a:bodyPr/>
        <a:lstStyle/>
        <a:p>
          <a:endParaRPr lang="ru-RU"/>
        </a:p>
      </dgm:t>
    </dgm:pt>
    <dgm:pt modelId="{1A740D9D-3F67-4E7E-BC3F-7100214A7088}" type="sibTrans" cxnId="{C5F09C3E-C82F-47E8-AFEA-39F4AF5820A7}">
      <dgm:prSet/>
      <dgm:spPr/>
      <dgm:t>
        <a:bodyPr/>
        <a:lstStyle/>
        <a:p>
          <a:endParaRPr lang="ru-RU"/>
        </a:p>
      </dgm:t>
    </dgm:pt>
    <dgm:pt modelId="{AB40D4F6-0E0E-4AAB-A7DA-1BBD1D10A28A}">
      <dgm:prSet custT="1"/>
      <dgm:spPr/>
      <dgm:t>
        <a:bodyPr/>
        <a:lstStyle/>
        <a:p>
          <a:pPr rtl="0"/>
          <a:r>
            <a:rPr lang="ru-RU" sz="1400" b="1" dirty="0" smtClean="0"/>
            <a:t>нарушение правил безопасности при эксплуатации электрооборудования и электроустаново</a:t>
          </a:r>
          <a:r>
            <a:rPr lang="ru-RU" sz="1300" b="1" dirty="0" smtClean="0"/>
            <a:t>к;</a:t>
          </a:r>
          <a:endParaRPr lang="ru-RU" sz="1300" dirty="0"/>
        </a:p>
      </dgm:t>
    </dgm:pt>
    <dgm:pt modelId="{291CF417-1C55-44B4-A2EE-61E4F4303124}" type="parTrans" cxnId="{3D5CBDC8-F515-429B-A1C5-88FF5458C63D}">
      <dgm:prSet/>
      <dgm:spPr/>
      <dgm:t>
        <a:bodyPr/>
        <a:lstStyle/>
        <a:p>
          <a:endParaRPr lang="ru-RU"/>
        </a:p>
      </dgm:t>
    </dgm:pt>
    <dgm:pt modelId="{02F26F64-1B2D-48FC-8F5D-4DB5A9615CEC}" type="sibTrans" cxnId="{3D5CBDC8-F515-429B-A1C5-88FF5458C63D}">
      <dgm:prSet/>
      <dgm:spPr/>
      <dgm:t>
        <a:bodyPr/>
        <a:lstStyle/>
        <a:p>
          <a:endParaRPr lang="ru-RU"/>
        </a:p>
      </dgm:t>
    </dgm:pt>
    <dgm:pt modelId="{3A107B7A-358B-42E5-AAED-28C7C5A15206}">
      <dgm:prSet custT="1"/>
      <dgm:spPr/>
      <dgm:t>
        <a:bodyPr/>
        <a:lstStyle/>
        <a:p>
          <a:pPr rtl="0"/>
          <a:r>
            <a:rPr lang="ru-RU" sz="1400" b="1" dirty="0" smtClean="0"/>
            <a:t>эксплуатация неисправного оборудования </a:t>
          </a:r>
          <a:endParaRPr lang="ru-RU" sz="1400" dirty="0"/>
        </a:p>
      </dgm:t>
    </dgm:pt>
    <dgm:pt modelId="{40EDCFFA-5EE6-4340-AEC8-9EF0CD91B50C}" type="parTrans" cxnId="{C6EFECDB-E8F8-463D-9884-4A9A9A091F0E}">
      <dgm:prSet/>
      <dgm:spPr/>
      <dgm:t>
        <a:bodyPr/>
        <a:lstStyle/>
        <a:p>
          <a:endParaRPr lang="ru-RU"/>
        </a:p>
      </dgm:t>
    </dgm:pt>
    <dgm:pt modelId="{F18EA0D6-1BE8-4742-B4E6-A8B6D6DAC78B}" type="sibTrans" cxnId="{C6EFECDB-E8F8-463D-9884-4A9A9A091F0E}">
      <dgm:prSet/>
      <dgm:spPr/>
      <dgm:t>
        <a:bodyPr/>
        <a:lstStyle/>
        <a:p>
          <a:endParaRPr lang="ru-RU"/>
        </a:p>
      </dgm:t>
    </dgm:pt>
    <dgm:pt modelId="{3AFF5E17-D564-4919-8BF9-ABF9E078FEBC}" type="pres">
      <dgm:prSet presAssocID="{20D7157B-8A0A-4B16-8328-D2274536AC9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8CB06C7-CB36-43D5-8180-73F8BDB1E70F}" type="pres">
      <dgm:prSet presAssocID="{CDA8051D-F520-4088-A16F-6F8AF0944B7B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25A165-A00D-40D6-83D4-1E23051852E7}" type="pres">
      <dgm:prSet presAssocID="{AB89E277-995A-484B-A073-A38EBD11BEBF}" presName="sibTrans" presStyleLbl="sibTrans2D1" presStyleIdx="0" presStyleCnt="5"/>
      <dgm:spPr/>
      <dgm:t>
        <a:bodyPr/>
        <a:lstStyle/>
        <a:p>
          <a:endParaRPr lang="ru-RU"/>
        </a:p>
      </dgm:t>
    </dgm:pt>
    <dgm:pt modelId="{42B9739D-BC50-4124-8D5E-026AAD4AB5D4}" type="pres">
      <dgm:prSet presAssocID="{AB89E277-995A-484B-A073-A38EBD11BEBF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44878684-1C60-4A8A-9DEE-245B8803E9AB}" type="pres">
      <dgm:prSet presAssocID="{CA348A9A-65D5-4C6D-9510-C4CCAA9D8B17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703DFE-162A-43A0-9AC1-690E92A5E6C6}" type="pres">
      <dgm:prSet presAssocID="{A7BF795B-EEA4-4234-9A9A-81C07C09B7EB}" presName="sibTrans" presStyleLbl="sibTrans2D1" presStyleIdx="1" presStyleCnt="5"/>
      <dgm:spPr/>
      <dgm:t>
        <a:bodyPr/>
        <a:lstStyle/>
        <a:p>
          <a:endParaRPr lang="ru-RU"/>
        </a:p>
      </dgm:t>
    </dgm:pt>
    <dgm:pt modelId="{225A84B2-09C0-422F-802D-6CB0C8749049}" type="pres">
      <dgm:prSet presAssocID="{A7BF795B-EEA4-4234-9A9A-81C07C09B7EB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E74CB828-C99B-4BF4-82E1-C87D440B303F}" type="pres">
      <dgm:prSet presAssocID="{7ED49E57-C218-4B9C-BF25-26B8F96D034F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95DE37-DC04-45C8-A93E-00E6458019B8}" type="pres">
      <dgm:prSet presAssocID="{E89BC39A-D147-422F-A21F-EB2CEF7D2A8F}" presName="sibTrans" presStyleLbl="sibTrans2D1" presStyleIdx="2" presStyleCnt="5"/>
      <dgm:spPr/>
      <dgm:t>
        <a:bodyPr/>
        <a:lstStyle/>
        <a:p>
          <a:endParaRPr lang="ru-RU"/>
        </a:p>
      </dgm:t>
    </dgm:pt>
    <dgm:pt modelId="{F95BFB03-89B2-4986-B478-B4048ACF5E44}" type="pres">
      <dgm:prSet presAssocID="{E89BC39A-D147-422F-A21F-EB2CEF7D2A8F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C227BBD4-90C6-4CD0-A423-189D91F81C60}" type="pres">
      <dgm:prSet presAssocID="{DB417A86-8C42-45B6-81B6-EF1BD789C849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5CAB0E-2150-4F53-9F08-09F91F01EBA8}" type="pres">
      <dgm:prSet presAssocID="{1A740D9D-3F67-4E7E-BC3F-7100214A7088}" presName="sibTrans" presStyleLbl="sibTrans2D1" presStyleIdx="3" presStyleCnt="5"/>
      <dgm:spPr/>
      <dgm:t>
        <a:bodyPr/>
        <a:lstStyle/>
        <a:p>
          <a:endParaRPr lang="ru-RU"/>
        </a:p>
      </dgm:t>
    </dgm:pt>
    <dgm:pt modelId="{EA19AFC8-A056-4418-9619-1745785B8B14}" type="pres">
      <dgm:prSet presAssocID="{1A740D9D-3F67-4E7E-BC3F-7100214A7088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FCE9470F-15C9-4305-9535-CF3875C7EF50}" type="pres">
      <dgm:prSet presAssocID="{AB40D4F6-0E0E-4AAB-A7DA-1BBD1D10A28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D9E587-D383-4AB7-94DD-6D5437EAB0AA}" type="pres">
      <dgm:prSet presAssocID="{02F26F64-1B2D-48FC-8F5D-4DB5A9615CEC}" presName="sibTrans" presStyleLbl="sibTrans2D1" presStyleIdx="4" presStyleCnt="5"/>
      <dgm:spPr/>
      <dgm:t>
        <a:bodyPr/>
        <a:lstStyle/>
        <a:p>
          <a:endParaRPr lang="ru-RU"/>
        </a:p>
      </dgm:t>
    </dgm:pt>
    <dgm:pt modelId="{F09F640A-F38A-4279-8A8C-4D90EC5A5834}" type="pres">
      <dgm:prSet presAssocID="{02F26F64-1B2D-48FC-8F5D-4DB5A9615CEC}" presName="connectorText" presStyleLbl="sibTrans2D1" presStyleIdx="4" presStyleCnt="5"/>
      <dgm:spPr/>
      <dgm:t>
        <a:bodyPr/>
        <a:lstStyle/>
        <a:p>
          <a:endParaRPr lang="ru-RU"/>
        </a:p>
      </dgm:t>
    </dgm:pt>
    <dgm:pt modelId="{85B8B399-52D7-4B38-A3DF-0925F6B2DD6D}" type="pres">
      <dgm:prSet presAssocID="{3A107B7A-358B-42E5-AAED-28C7C5A15206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A321292-88DF-4880-BAC6-D88C57554742}" type="presOf" srcId="{7ED49E57-C218-4B9C-BF25-26B8F96D034F}" destId="{E74CB828-C99B-4BF4-82E1-C87D440B303F}" srcOrd="0" destOrd="0" presId="urn:microsoft.com/office/officeart/2005/8/layout/process5"/>
    <dgm:cxn modelId="{700CD7C0-F062-4CFC-A213-E77EE241D8CD}" type="presOf" srcId="{E89BC39A-D147-422F-A21F-EB2CEF7D2A8F}" destId="{9895DE37-DC04-45C8-A93E-00E6458019B8}" srcOrd="0" destOrd="0" presId="urn:microsoft.com/office/officeart/2005/8/layout/process5"/>
    <dgm:cxn modelId="{C6EFECDB-E8F8-463D-9884-4A9A9A091F0E}" srcId="{20D7157B-8A0A-4B16-8328-D2274536AC9C}" destId="{3A107B7A-358B-42E5-AAED-28C7C5A15206}" srcOrd="5" destOrd="0" parTransId="{40EDCFFA-5EE6-4340-AEC8-9EF0CD91B50C}" sibTransId="{F18EA0D6-1BE8-4742-B4E6-A8B6D6DAC78B}"/>
    <dgm:cxn modelId="{3D5CBDC8-F515-429B-A1C5-88FF5458C63D}" srcId="{20D7157B-8A0A-4B16-8328-D2274536AC9C}" destId="{AB40D4F6-0E0E-4AAB-A7DA-1BBD1D10A28A}" srcOrd="4" destOrd="0" parTransId="{291CF417-1C55-44B4-A2EE-61E4F4303124}" sibTransId="{02F26F64-1B2D-48FC-8F5D-4DB5A9615CEC}"/>
    <dgm:cxn modelId="{CF047D82-68BD-465D-ABC1-2EB44E476588}" type="presOf" srcId="{1A740D9D-3F67-4E7E-BC3F-7100214A7088}" destId="{EA19AFC8-A056-4418-9619-1745785B8B14}" srcOrd="1" destOrd="0" presId="urn:microsoft.com/office/officeart/2005/8/layout/process5"/>
    <dgm:cxn modelId="{D5B3B256-213D-4FF7-82C3-6ECE54486CA2}" type="presOf" srcId="{CA348A9A-65D5-4C6D-9510-C4CCAA9D8B17}" destId="{44878684-1C60-4A8A-9DEE-245B8803E9AB}" srcOrd="0" destOrd="0" presId="urn:microsoft.com/office/officeart/2005/8/layout/process5"/>
    <dgm:cxn modelId="{EDDAF55E-AC13-4901-85D2-80D9F1EED2FC}" type="presOf" srcId="{E89BC39A-D147-422F-A21F-EB2CEF7D2A8F}" destId="{F95BFB03-89B2-4986-B478-B4048ACF5E44}" srcOrd="1" destOrd="0" presId="urn:microsoft.com/office/officeart/2005/8/layout/process5"/>
    <dgm:cxn modelId="{5B20DCCF-AF9E-4D17-8292-3C5D0842B9EA}" type="presOf" srcId="{A7BF795B-EEA4-4234-9A9A-81C07C09B7EB}" destId="{225A84B2-09C0-422F-802D-6CB0C8749049}" srcOrd="1" destOrd="0" presId="urn:microsoft.com/office/officeart/2005/8/layout/process5"/>
    <dgm:cxn modelId="{60C2542F-D39E-410B-B869-3C0BBE47AF64}" type="presOf" srcId="{AB40D4F6-0E0E-4AAB-A7DA-1BBD1D10A28A}" destId="{FCE9470F-15C9-4305-9535-CF3875C7EF50}" srcOrd="0" destOrd="0" presId="urn:microsoft.com/office/officeart/2005/8/layout/process5"/>
    <dgm:cxn modelId="{289C66B2-FBB4-4E78-9F75-9659C6511685}" type="presOf" srcId="{AB89E277-995A-484B-A073-A38EBD11BEBF}" destId="{42B9739D-BC50-4124-8D5E-026AAD4AB5D4}" srcOrd="1" destOrd="0" presId="urn:microsoft.com/office/officeart/2005/8/layout/process5"/>
    <dgm:cxn modelId="{ECA82DB8-AE5F-42FB-BEB1-C3852E2B985E}" type="presOf" srcId="{3A107B7A-358B-42E5-AAED-28C7C5A15206}" destId="{85B8B399-52D7-4B38-A3DF-0925F6B2DD6D}" srcOrd="0" destOrd="0" presId="urn:microsoft.com/office/officeart/2005/8/layout/process5"/>
    <dgm:cxn modelId="{9DFECBA6-F855-4F6C-B228-9721F35D0165}" srcId="{20D7157B-8A0A-4B16-8328-D2274536AC9C}" destId="{7ED49E57-C218-4B9C-BF25-26B8F96D034F}" srcOrd="2" destOrd="0" parTransId="{A5747755-4DD0-4D04-B6AE-48DB9A7E5833}" sibTransId="{E89BC39A-D147-422F-A21F-EB2CEF7D2A8F}"/>
    <dgm:cxn modelId="{258A5AB4-5D95-4E22-9BBB-2416E80DFF7D}" type="presOf" srcId="{02F26F64-1B2D-48FC-8F5D-4DB5A9615CEC}" destId="{F09F640A-F38A-4279-8A8C-4D90EC5A5834}" srcOrd="1" destOrd="0" presId="urn:microsoft.com/office/officeart/2005/8/layout/process5"/>
    <dgm:cxn modelId="{BDB9B6A4-51D9-4505-9870-54F69BA501A8}" srcId="{20D7157B-8A0A-4B16-8328-D2274536AC9C}" destId="{CDA8051D-F520-4088-A16F-6F8AF0944B7B}" srcOrd="0" destOrd="0" parTransId="{E8529C3C-5480-4222-9E0E-0E66D738472C}" sibTransId="{AB89E277-995A-484B-A073-A38EBD11BEBF}"/>
    <dgm:cxn modelId="{15E0B5EA-C117-43E1-A745-69D2BCEA98D6}" type="presOf" srcId="{CDA8051D-F520-4088-A16F-6F8AF0944B7B}" destId="{98CB06C7-CB36-43D5-8180-73F8BDB1E70F}" srcOrd="0" destOrd="0" presId="urn:microsoft.com/office/officeart/2005/8/layout/process5"/>
    <dgm:cxn modelId="{C18F9D08-D254-45C2-A9E6-E28AD27A728C}" srcId="{20D7157B-8A0A-4B16-8328-D2274536AC9C}" destId="{CA348A9A-65D5-4C6D-9510-C4CCAA9D8B17}" srcOrd="1" destOrd="0" parTransId="{01EA65A2-FF8C-4235-9D61-EF4E23A4BD43}" sibTransId="{A7BF795B-EEA4-4234-9A9A-81C07C09B7EB}"/>
    <dgm:cxn modelId="{C408810B-CAEF-49D7-B6AC-2A60D881C85F}" type="presOf" srcId="{DB417A86-8C42-45B6-81B6-EF1BD789C849}" destId="{C227BBD4-90C6-4CD0-A423-189D91F81C60}" srcOrd="0" destOrd="0" presId="urn:microsoft.com/office/officeart/2005/8/layout/process5"/>
    <dgm:cxn modelId="{939DD41E-D7CF-4082-AD4F-CE68076050C8}" type="presOf" srcId="{02F26F64-1B2D-48FC-8F5D-4DB5A9615CEC}" destId="{AFD9E587-D383-4AB7-94DD-6D5437EAB0AA}" srcOrd="0" destOrd="0" presId="urn:microsoft.com/office/officeart/2005/8/layout/process5"/>
    <dgm:cxn modelId="{1E1447F3-77E6-4B5C-823C-2AD7357657FC}" type="presOf" srcId="{1A740D9D-3F67-4E7E-BC3F-7100214A7088}" destId="{9C5CAB0E-2150-4F53-9F08-09F91F01EBA8}" srcOrd="0" destOrd="0" presId="urn:microsoft.com/office/officeart/2005/8/layout/process5"/>
    <dgm:cxn modelId="{C5F09C3E-C82F-47E8-AFEA-39F4AF5820A7}" srcId="{20D7157B-8A0A-4B16-8328-D2274536AC9C}" destId="{DB417A86-8C42-45B6-81B6-EF1BD789C849}" srcOrd="3" destOrd="0" parTransId="{543ECA42-0FEE-4D4E-B412-6E939EC12CF6}" sibTransId="{1A740D9D-3F67-4E7E-BC3F-7100214A7088}"/>
    <dgm:cxn modelId="{8F7512D8-CC19-4390-8D1E-E83D3D9F482C}" type="presOf" srcId="{20D7157B-8A0A-4B16-8328-D2274536AC9C}" destId="{3AFF5E17-D564-4919-8BF9-ABF9E078FEBC}" srcOrd="0" destOrd="0" presId="urn:microsoft.com/office/officeart/2005/8/layout/process5"/>
    <dgm:cxn modelId="{FA5A2028-A4BA-4F9E-9A89-0459C192FA09}" type="presOf" srcId="{AB89E277-995A-484B-A073-A38EBD11BEBF}" destId="{C325A165-A00D-40D6-83D4-1E23051852E7}" srcOrd="0" destOrd="0" presId="urn:microsoft.com/office/officeart/2005/8/layout/process5"/>
    <dgm:cxn modelId="{36D0DC4A-317E-441C-9A1A-0A3CAA4A11EC}" type="presOf" srcId="{A7BF795B-EEA4-4234-9A9A-81C07C09B7EB}" destId="{A5703DFE-162A-43A0-9AC1-690E92A5E6C6}" srcOrd="0" destOrd="0" presId="urn:microsoft.com/office/officeart/2005/8/layout/process5"/>
    <dgm:cxn modelId="{8F24E85E-CB40-473C-ABCC-2F399F7E46A3}" type="presParOf" srcId="{3AFF5E17-D564-4919-8BF9-ABF9E078FEBC}" destId="{98CB06C7-CB36-43D5-8180-73F8BDB1E70F}" srcOrd="0" destOrd="0" presId="urn:microsoft.com/office/officeart/2005/8/layout/process5"/>
    <dgm:cxn modelId="{D3CBF87C-0124-4163-BCF2-234B35524808}" type="presParOf" srcId="{3AFF5E17-D564-4919-8BF9-ABF9E078FEBC}" destId="{C325A165-A00D-40D6-83D4-1E23051852E7}" srcOrd="1" destOrd="0" presId="urn:microsoft.com/office/officeart/2005/8/layout/process5"/>
    <dgm:cxn modelId="{9C99F175-E244-4FC3-919C-BDFE79F1E504}" type="presParOf" srcId="{C325A165-A00D-40D6-83D4-1E23051852E7}" destId="{42B9739D-BC50-4124-8D5E-026AAD4AB5D4}" srcOrd="0" destOrd="0" presId="urn:microsoft.com/office/officeart/2005/8/layout/process5"/>
    <dgm:cxn modelId="{B42AE79E-5F22-46C1-A35F-2D4C4A11797E}" type="presParOf" srcId="{3AFF5E17-D564-4919-8BF9-ABF9E078FEBC}" destId="{44878684-1C60-4A8A-9DEE-245B8803E9AB}" srcOrd="2" destOrd="0" presId="urn:microsoft.com/office/officeart/2005/8/layout/process5"/>
    <dgm:cxn modelId="{BF61BEE7-04A0-4D72-A6D8-6BF5DF0F1B76}" type="presParOf" srcId="{3AFF5E17-D564-4919-8BF9-ABF9E078FEBC}" destId="{A5703DFE-162A-43A0-9AC1-690E92A5E6C6}" srcOrd="3" destOrd="0" presId="urn:microsoft.com/office/officeart/2005/8/layout/process5"/>
    <dgm:cxn modelId="{A777D7C8-6775-430E-A204-675D1859F8AF}" type="presParOf" srcId="{A5703DFE-162A-43A0-9AC1-690E92A5E6C6}" destId="{225A84B2-09C0-422F-802D-6CB0C8749049}" srcOrd="0" destOrd="0" presId="urn:microsoft.com/office/officeart/2005/8/layout/process5"/>
    <dgm:cxn modelId="{EF017A63-0DAA-4A33-B2AB-1337AB726E8C}" type="presParOf" srcId="{3AFF5E17-D564-4919-8BF9-ABF9E078FEBC}" destId="{E74CB828-C99B-4BF4-82E1-C87D440B303F}" srcOrd="4" destOrd="0" presId="urn:microsoft.com/office/officeart/2005/8/layout/process5"/>
    <dgm:cxn modelId="{5FDFC45E-9BEF-49A4-9817-2BB2D7FDD9E3}" type="presParOf" srcId="{3AFF5E17-D564-4919-8BF9-ABF9E078FEBC}" destId="{9895DE37-DC04-45C8-A93E-00E6458019B8}" srcOrd="5" destOrd="0" presId="urn:microsoft.com/office/officeart/2005/8/layout/process5"/>
    <dgm:cxn modelId="{0391DDFB-776E-494A-ABA8-BEB27119886F}" type="presParOf" srcId="{9895DE37-DC04-45C8-A93E-00E6458019B8}" destId="{F95BFB03-89B2-4986-B478-B4048ACF5E44}" srcOrd="0" destOrd="0" presId="urn:microsoft.com/office/officeart/2005/8/layout/process5"/>
    <dgm:cxn modelId="{00570E2B-AC74-4CCF-8DCC-E6B6012567D9}" type="presParOf" srcId="{3AFF5E17-D564-4919-8BF9-ABF9E078FEBC}" destId="{C227BBD4-90C6-4CD0-A423-189D91F81C60}" srcOrd="6" destOrd="0" presId="urn:microsoft.com/office/officeart/2005/8/layout/process5"/>
    <dgm:cxn modelId="{4D4325A4-F192-4C63-B2B0-7C56DB2F18C0}" type="presParOf" srcId="{3AFF5E17-D564-4919-8BF9-ABF9E078FEBC}" destId="{9C5CAB0E-2150-4F53-9F08-09F91F01EBA8}" srcOrd="7" destOrd="0" presId="urn:microsoft.com/office/officeart/2005/8/layout/process5"/>
    <dgm:cxn modelId="{930934B2-B3CA-49A2-B51E-AB1A49530F72}" type="presParOf" srcId="{9C5CAB0E-2150-4F53-9F08-09F91F01EBA8}" destId="{EA19AFC8-A056-4418-9619-1745785B8B14}" srcOrd="0" destOrd="0" presId="urn:microsoft.com/office/officeart/2005/8/layout/process5"/>
    <dgm:cxn modelId="{79C094F8-77A6-43A0-AF91-68F841629024}" type="presParOf" srcId="{3AFF5E17-D564-4919-8BF9-ABF9E078FEBC}" destId="{FCE9470F-15C9-4305-9535-CF3875C7EF50}" srcOrd="8" destOrd="0" presId="urn:microsoft.com/office/officeart/2005/8/layout/process5"/>
    <dgm:cxn modelId="{4B83750B-AF53-4A3B-9A56-0C0236518CB0}" type="presParOf" srcId="{3AFF5E17-D564-4919-8BF9-ABF9E078FEBC}" destId="{AFD9E587-D383-4AB7-94DD-6D5437EAB0AA}" srcOrd="9" destOrd="0" presId="urn:microsoft.com/office/officeart/2005/8/layout/process5"/>
    <dgm:cxn modelId="{4E855C0B-3931-4D0D-8BD4-6C1813E2D4E1}" type="presParOf" srcId="{AFD9E587-D383-4AB7-94DD-6D5437EAB0AA}" destId="{F09F640A-F38A-4279-8A8C-4D90EC5A5834}" srcOrd="0" destOrd="0" presId="urn:microsoft.com/office/officeart/2005/8/layout/process5"/>
    <dgm:cxn modelId="{95A46CF1-0B2C-4C30-B800-2000D6B34302}" type="presParOf" srcId="{3AFF5E17-D564-4919-8BF9-ABF9E078FEBC}" destId="{85B8B399-52D7-4B38-A3DF-0925F6B2DD6D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D6DE25-6755-4EB4-A6C4-2B3F1190F168}" type="doc">
      <dgm:prSet loTypeId="urn:microsoft.com/office/officeart/2005/8/layout/radial4" loCatId="relationship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B6C08304-4933-44A9-BECE-04C576917532}">
      <dgm:prSet/>
      <dgm:spPr/>
      <dgm:t>
        <a:bodyPr/>
        <a:lstStyle/>
        <a:p>
          <a:pPr rtl="0"/>
          <a:r>
            <a:rPr lang="ru-RU" dirty="0" smtClean="0">
              <a:solidFill>
                <a:schemeClr val="tx2">
                  <a:lumMod val="75000"/>
                </a:schemeClr>
              </a:solidFill>
            </a:rPr>
            <a:t>Открытый огонь воздействует редко. Наибольшую опасность представляет тепловое излучение</a:t>
          </a:r>
          <a:endParaRPr lang="ru-RU" dirty="0">
            <a:solidFill>
              <a:schemeClr val="tx2">
                <a:lumMod val="75000"/>
              </a:schemeClr>
            </a:solidFill>
          </a:endParaRPr>
        </a:p>
      </dgm:t>
    </dgm:pt>
    <dgm:pt modelId="{866C5F77-90CA-495B-A7E0-0836AA6ADEF9}" type="parTrans" cxnId="{BD2C62DC-7A20-4582-9DC7-CAE689095337}">
      <dgm:prSet/>
      <dgm:spPr/>
      <dgm:t>
        <a:bodyPr/>
        <a:lstStyle/>
        <a:p>
          <a:endParaRPr lang="ru-RU"/>
        </a:p>
      </dgm:t>
    </dgm:pt>
    <dgm:pt modelId="{2F0B2978-D171-49B5-B61B-2867AF8AB651}" type="sibTrans" cxnId="{BD2C62DC-7A20-4582-9DC7-CAE689095337}">
      <dgm:prSet/>
      <dgm:spPr/>
      <dgm:t>
        <a:bodyPr/>
        <a:lstStyle/>
        <a:p>
          <a:endParaRPr lang="ru-RU"/>
        </a:p>
      </dgm:t>
    </dgm:pt>
    <dgm:pt modelId="{2D34AEAF-8C01-419A-A44F-DFBAAFA36689}">
      <dgm:prSet/>
      <dgm:spPr/>
      <dgm:t>
        <a:bodyPr/>
        <a:lstStyle/>
        <a:p>
          <a:pPr rtl="0"/>
          <a:r>
            <a:rPr lang="ru-RU" dirty="0" smtClean="0">
              <a:solidFill>
                <a:schemeClr val="bg1"/>
              </a:solidFill>
            </a:rPr>
            <a:t>вдыхание нагретого воздуха приводит к поражению верхних дыхательных путей, удушью и смерти;</a:t>
          </a:r>
          <a:endParaRPr lang="ru-RU" dirty="0">
            <a:solidFill>
              <a:schemeClr val="bg1"/>
            </a:solidFill>
          </a:endParaRPr>
        </a:p>
      </dgm:t>
    </dgm:pt>
    <dgm:pt modelId="{F96E03C5-8E72-4A8D-8EE8-E3EF7F1F96D4}" type="parTrans" cxnId="{ECD66652-0559-4E9C-A8A7-BA85D8D65627}">
      <dgm:prSet/>
      <dgm:spPr/>
      <dgm:t>
        <a:bodyPr/>
        <a:lstStyle/>
        <a:p>
          <a:endParaRPr lang="ru-RU"/>
        </a:p>
      </dgm:t>
    </dgm:pt>
    <dgm:pt modelId="{D1B93A21-37C5-4D48-BCA7-8E0A0AB9A110}" type="sibTrans" cxnId="{ECD66652-0559-4E9C-A8A7-BA85D8D65627}">
      <dgm:prSet/>
      <dgm:spPr/>
      <dgm:t>
        <a:bodyPr/>
        <a:lstStyle/>
        <a:p>
          <a:endParaRPr lang="ru-RU"/>
        </a:p>
      </dgm:t>
    </dgm:pt>
    <dgm:pt modelId="{D60088A7-6B99-43BB-B5B3-44FD9CE08225}">
      <dgm:prSet/>
      <dgm:spPr/>
      <dgm:t>
        <a:bodyPr/>
        <a:lstStyle/>
        <a:p>
          <a:pPr rtl="0"/>
          <a:r>
            <a:rPr lang="ru-RU" dirty="0" smtClean="0"/>
            <a:t>нагретый воздух при температуре свыше 100 С приводит к потере сознания и гибели уже через несколько минут;</a:t>
          </a:r>
          <a:endParaRPr lang="ru-RU" dirty="0"/>
        </a:p>
      </dgm:t>
    </dgm:pt>
    <dgm:pt modelId="{BC72180B-359F-4CF9-9E87-9A27521561A6}" type="parTrans" cxnId="{F0CA3E30-17AB-4E06-806F-1940FA2862E3}">
      <dgm:prSet/>
      <dgm:spPr/>
      <dgm:t>
        <a:bodyPr/>
        <a:lstStyle/>
        <a:p>
          <a:endParaRPr lang="ru-RU"/>
        </a:p>
      </dgm:t>
    </dgm:pt>
    <dgm:pt modelId="{893A81F3-5350-4732-8994-88686C05692A}" type="sibTrans" cxnId="{F0CA3E30-17AB-4E06-806F-1940FA2862E3}">
      <dgm:prSet/>
      <dgm:spPr/>
      <dgm:t>
        <a:bodyPr/>
        <a:lstStyle/>
        <a:p>
          <a:endParaRPr lang="ru-RU"/>
        </a:p>
      </dgm:t>
    </dgm:pt>
    <dgm:pt modelId="{CA521909-98A5-4AA0-BE09-8CFE14597C63}">
      <dgm:prSet/>
      <dgm:spPr/>
      <dgm:t>
        <a:bodyPr/>
        <a:lstStyle/>
        <a:p>
          <a:pPr rtl="0"/>
          <a:r>
            <a:rPr lang="ru-RU" dirty="0" smtClean="0"/>
            <a:t>ожоги кожи – при площади ожогов кожи человека 30 % и более  - возникает опасность смерти.</a:t>
          </a:r>
          <a:endParaRPr lang="ru-RU" dirty="0"/>
        </a:p>
      </dgm:t>
    </dgm:pt>
    <dgm:pt modelId="{02450F0F-A70E-4FE2-B1EA-D238C8673874}" type="parTrans" cxnId="{7C57E312-535C-489D-BD7C-34632AE098F3}">
      <dgm:prSet/>
      <dgm:spPr/>
      <dgm:t>
        <a:bodyPr/>
        <a:lstStyle/>
        <a:p>
          <a:endParaRPr lang="ru-RU"/>
        </a:p>
      </dgm:t>
    </dgm:pt>
    <dgm:pt modelId="{CB4C6C2A-5862-4A5D-9E8B-F5DD1E415181}" type="sibTrans" cxnId="{7C57E312-535C-489D-BD7C-34632AE098F3}">
      <dgm:prSet/>
      <dgm:spPr/>
      <dgm:t>
        <a:bodyPr/>
        <a:lstStyle/>
        <a:p>
          <a:endParaRPr lang="ru-RU"/>
        </a:p>
      </dgm:t>
    </dgm:pt>
    <dgm:pt modelId="{4DEE63C3-1710-4EA6-A217-9E10F479571C}" type="pres">
      <dgm:prSet presAssocID="{54D6DE25-6755-4EB4-A6C4-2B3F1190F16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A22DB44-2E62-4920-AAEF-6661DAA376DA}" type="pres">
      <dgm:prSet presAssocID="{B6C08304-4933-44A9-BECE-04C576917532}" presName="centerShape" presStyleLbl="node0" presStyleIdx="0" presStyleCnt="1"/>
      <dgm:spPr/>
      <dgm:t>
        <a:bodyPr/>
        <a:lstStyle/>
        <a:p>
          <a:endParaRPr lang="ru-RU"/>
        </a:p>
      </dgm:t>
    </dgm:pt>
    <dgm:pt modelId="{DFAC3289-6CD5-47E9-9BE6-6341F860B6F4}" type="pres">
      <dgm:prSet presAssocID="{F96E03C5-8E72-4A8D-8EE8-E3EF7F1F96D4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88A3E9A6-6A1A-401B-A881-FD32685290A9}" type="pres">
      <dgm:prSet presAssocID="{2D34AEAF-8C01-419A-A44F-DFBAAFA3668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0613E2-45CF-478E-8CE6-01624F8D2148}" type="pres">
      <dgm:prSet presAssocID="{BC72180B-359F-4CF9-9E87-9A27521561A6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AC793819-02D6-499D-A7DB-CF604A015097}" type="pres">
      <dgm:prSet presAssocID="{D60088A7-6B99-43BB-B5B3-44FD9CE0822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A08CDD-80EE-43A5-B12F-E0CB6480513C}" type="pres">
      <dgm:prSet presAssocID="{02450F0F-A70E-4FE2-B1EA-D238C8673874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6837C16A-76CF-4A5A-B1DE-C8EE8645C6FE}" type="pres">
      <dgm:prSet presAssocID="{CA521909-98A5-4AA0-BE09-8CFE14597C6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C57E312-535C-489D-BD7C-34632AE098F3}" srcId="{B6C08304-4933-44A9-BECE-04C576917532}" destId="{CA521909-98A5-4AA0-BE09-8CFE14597C63}" srcOrd="2" destOrd="0" parTransId="{02450F0F-A70E-4FE2-B1EA-D238C8673874}" sibTransId="{CB4C6C2A-5862-4A5D-9E8B-F5DD1E415181}"/>
    <dgm:cxn modelId="{F0928780-C5B3-44BF-B126-B9757CBD973F}" type="presOf" srcId="{F96E03C5-8E72-4A8D-8EE8-E3EF7F1F96D4}" destId="{DFAC3289-6CD5-47E9-9BE6-6341F860B6F4}" srcOrd="0" destOrd="0" presId="urn:microsoft.com/office/officeart/2005/8/layout/radial4"/>
    <dgm:cxn modelId="{6CBE85C5-7E04-4D94-A206-502F917DFF12}" type="presOf" srcId="{54D6DE25-6755-4EB4-A6C4-2B3F1190F168}" destId="{4DEE63C3-1710-4EA6-A217-9E10F479571C}" srcOrd="0" destOrd="0" presId="urn:microsoft.com/office/officeart/2005/8/layout/radial4"/>
    <dgm:cxn modelId="{F1987698-DB3F-4263-BCA6-D6AF271FE259}" type="presOf" srcId="{BC72180B-359F-4CF9-9E87-9A27521561A6}" destId="{0F0613E2-45CF-478E-8CE6-01624F8D2148}" srcOrd="0" destOrd="0" presId="urn:microsoft.com/office/officeart/2005/8/layout/radial4"/>
    <dgm:cxn modelId="{BD2C62DC-7A20-4582-9DC7-CAE689095337}" srcId="{54D6DE25-6755-4EB4-A6C4-2B3F1190F168}" destId="{B6C08304-4933-44A9-BECE-04C576917532}" srcOrd="0" destOrd="0" parTransId="{866C5F77-90CA-495B-A7E0-0836AA6ADEF9}" sibTransId="{2F0B2978-D171-49B5-B61B-2867AF8AB651}"/>
    <dgm:cxn modelId="{027364BA-7F49-4475-92FF-D24483E3531B}" type="presOf" srcId="{D60088A7-6B99-43BB-B5B3-44FD9CE08225}" destId="{AC793819-02D6-499D-A7DB-CF604A015097}" srcOrd="0" destOrd="0" presId="urn:microsoft.com/office/officeart/2005/8/layout/radial4"/>
    <dgm:cxn modelId="{F8678A01-F088-446D-98A4-E7F6BBAB8BF6}" type="presOf" srcId="{CA521909-98A5-4AA0-BE09-8CFE14597C63}" destId="{6837C16A-76CF-4A5A-B1DE-C8EE8645C6FE}" srcOrd="0" destOrd="0" presId="urn:microsoft.com/office/officeart/2005/8/layout/radial4"/>
    <dgm:cxn modelId="{59111864-A98D-4F6B-ADE3-7018B83CB320}" type="presOf" srcId="{02450F0F-A70E-4FE2-B1EA-D238C8673874}" destId="{8CA08CDD-80EE-43A5-B12F-E0CB6480513C}" srcOrd="0" destOrd="0" presId="urn:microsoft.com/office/officeart/2005/8/layout/radial4"/>
    <dgm:cxn modelId="{ECD66652-0559-4E9C-A8A7-BA85D8D65627}" srcId="{B6C08304-4933-44A9-BECE-04C576917532}" destId="{2D34AEAF-8C01-419A-A44F-DFBAAFA36689}" srcOrd="0" destOrd="0" parTransId="{F96E03C5-8E72-4A8D-8EE8-E3EF7F1F96D4}" sibTransId="{D1B93A21-37C5-4D48-BCA7-8E0A0AB9A110}"/>
    <dgm:cxn modelId="{9F5A998C-748C-4E69-BB79-624129AA2728}" type="presOf" srcId="{2D34AEAF-8C01-419A-A44F-DFBAAFA36689}" destId="{88A3E9A6-6A1A-401B-A881-FD32685290A9}" srcOrd="0" destOrd="0" presId="urn:microsoft.com/office/officeart/2005/8/layout/radial4"/>
    <dgm:cxn modelId="{7D2E7E40-9291-43AD-BC3C-20F6360FDC2D}" type="presOf" srcId="{B6C08304-4933-44A9-BECE-04C576917532}" destId="{7A22DB44-2E62-4920-AAEF-6661DAA376DA}" srcOrd="0" destOrd="0" presId="urn:microsoft.com/office/officeart/2005/8/layout/radial4"/>
    <dgm:cxn modelId="{F0CA3E30-17AB-4E06-806F-1940FA2862E3}" srcId="{B6C08304-4933-44A9-BECE-04C576917532}" destId="{D60088A7-6B99-43BB-B5B3-44FD9CE08225}" srcOrd="1" destOrd="0" parTransId="{BC72180B-359F-4CF9-9E87-9A27521561A6}" sibTransId="{893A81F3-5350-4732-8994-88686C05692A}"/>
    <dgm:cxn modelId="{C675621D-A16A-41F0-B1C2-3D6D19FFC34B}" type="presParOf" srcId="{4DEE63C3-1710-4EA6-A217-9E10F479571C}" destId="{7A22DB44-2E62-4920-AAEF-6661DAA376DA}" srcOrd="0" destOrd="0" presId="urn:microsoft.com/office/officeart/2005/8/layout/radial4"/>
    <dgm:cxn modelId="{AB7A7465-1970-47EB-95D7-F119ECD27C5A}" type="presParOf" srcId="{4DEE63C3-1710-4EA6-A217-9E10F479571C}" destId="{DFAC3289-6CD5-47E9-9BE6-6341F860B6F4}" srcOrd="1" destOrd="0" presId="urn:microsoft.com/office/officeart/2005/8/layout/radial4"/>
    <dgm:cxn modelId="{99B1E5B9-5FB5-41E8-9C07-4A2694CD08E4}" type="presParOf" srcId="{4DEE63C3-1710-4EA6-A217-9E10F479571C}" destId="{88A3E9A6-6A1A-401B-A881-FD32685290A9}" srcOrd="2" destOrd="0" presId="urn:microsoft.com/office/officeart/2005/8/layout/radial4"/>
    <dgm:cxn modelId="{19C25241-2997-464C-884C-7E0AE959AC0A}" type="presParOf" srcId="{4DEE63C3-1710-4EA6-A217-9E10F479571C}" destId="{0F0613E2-45CF-478E-8CE6-01624F8D2148}" srcOrd="3" destOrd="0" presId="urn:microsoft.com/office/officeart/2005/8/layout/radial4"/>
    <dgm:cxn modelId="{892D7BE7-42A4-4CA1-9A5A-702BCA3F8E5B}" type="presParOf" srcId="{4DEE63C3-1710-4EA6-A217-9E10F479571C}" destId="{AC793819-02D6-499D-A7DB-CF604A015097}" srcOrd="4" destOrd="0" presId="urn:microsoft.com/office/officeart/2005/8/layout/radial4"/>
    <dgm:cxn modelId="{A5D679C3-08B8-45DE-9248-2CF316D0353A}" type="presParOf" srcId="{4DEE63C3-1710-4EA6-A217-9E10F479571C}" destId="{8CA08CDD-80EE-43A5-B12F-E0CB6480513C}" srcOrd="5" destOrd="0" presId="urn:microsoft.com/office/officeart/2005/8/layout/radial4"/>
    <dgm:cxn modelId="{59FF856B-B215-45EB-90D8-F982E1DA4193}" type="presParOf" srcId="{4DEE63C3-1710-4EA6-A217-9E10F479571C}" destId="{6837C16A-76CF-4A5A-B1DE-C8EE8645C6FE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8A98A30-B8AE-4366-9507-D3D9089A981E}" type="doc">
      <dgm:prSet loTypeId="urn:microsoft.com/office/officeart/2005/8/layout/radial4" loCatId="relationship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0A359C82-5252-4083-8431-6372CE091421}">
      <dgm:prSet/>
      <dgm:spPr/>
      <dgm:t>
        <a:bodyPr/>
        <a:lstStyle/>
        <a:p>
          <a:pPr rtl="0"/>
          <a:r>
            <a:rPr lang="ru-RU" b="1" dirty="0" smtClean="0">
              <a:solidFill>
                <a:schemeClr val="tx2">
                  <a:lumMod val="50000"/>
                </a:schemeClr>
              </a:solidFill>
            </a:rPr>
            <a:t>Токсичные продукты горения:</a:t>
          </a:r>
          <a:endParaRPr lang="ru-RU" b="1" dirty="0">
            <a:solidFill>
              <a:schemeClr val="tx2">
                <a:lumMod val="50000"/>
              </a:schemeClr>
            </a:solidFill>
          </a:endParaRPr>
        </a:p>
      </dgm:t>
    </dgm:pt>
    <dgm:pt modelId="{6A90BD7C-C4EF-40D3-91C1-5ED600592D57}" type="parTrans" cxnId="{E9FEF97D-41E8-4C85-A1F3-68955340986B}">
      <dgm:prSet/>
      <dgm:spPr/>
      <dgm:t>
        <a:bodyPr/>
        <a:lstStyle/>
        <a:p>
          <a:endParaRPr lang="ru-RU"/>
        </a:p>
      </dgm:t>
    </dgm:pt>
    <dgm:pt modelId="{3C0A15B8-D628-4782-A049-88679BF45CB4}" type="sibTrans" cxnId="{E9FEF97D-41E8-4C85-A1F3-68955340986B}">
      <dgm:prSet/>
      <dgm:spPr/>
      <dgm:t>
        <a:bodyPr/>
        <a:lstStyle/>
        <a:p>
          <a:endParaRPr lang="ru-RU"/>
        </a:p>
      </dgm:t>
    </dgm:pt>
    <dgm:pt modelId="{7B31681F-B9D7-4902-AE20-E01BABEFCA65}">
      <dgm:prSet custT="1"/>
      <dgm:spPr/>
      <dgm:t>
        <a:bodyPr/>
        <a:lstStyle/>
        <a:p>
          <a:pPr rtl="0"/>
          <a:r>
            <a:rPr lang="ru-RU" sz="2000" dirty="0" smtClean="0">
              <a:solidFill>
                <a:schemeClr val="bg1"/>
              </a:solidFill>
            </a:rPr>
            <a:t>оксид углерода – вступает в реакцию с гемоглобином крови человека </a:t>
          </a:r>
          <a:r>
            <a:rPr lang="ru-RU" sz="2000" dirty="0" err="1" smtClean="0">
              <a:solidFill>
                <a:schemeClr val="bg1"/>
              </a:solidFill>
            </a:rPr>
            <a:t>д</a:t>
          </a:r>
          <a:r>
            <a:rPr lang="ru-RU" sz="2000" dirty="0" smtClean="0">
              <a:solidFill>
                <a:schemeClr val="bg1"/>
              </a:solidFill>
            </a:rPr>
            <a:t> и наступает кислородное голодание;</a:t>
          </a:r>
          <a:endParaRPr lang="ru-RU" sz="2000" dirty="0">
            <a:solidFill>
              <a:schemeClr val="bg1"/>
            </a:solidFill>
          </a:endParaRPr>
        </a:p>
      </dgm:t>
    </dgm:pt>
    <dgm:pt modelId="{9165A645-D426-4EA4-A5D3-716325B0B39C}" type="parTrans" cxnId="{88970376-95BD-4C3E-924B-25FE0E3F08E1}">
      <dgm:prSet/>
      <dgm:spPr/>
      <dgm:t>
        <a:bodyPr/>
        <a:lstStyle/>
        <a:p>
          <a:endParaRPr lang="ru-RU"/>
        </a:p>
      </dgm:t>
    </dgm:pt>
    <dgm:pt modelId="{A81B3EEF-EF75-47CE-988C-8055666D7E08}" type="sibTrans" cxnId="{88970376-95BD-4C3E-924B-25FE0E3F08E1}">
      <dgm:prSet/>
      <dgm:spPr/>
      <dgm:t>
        <a:bodyPr/>
        <a:lstStyle/>
        <a:p>
          <a:endParaRPr lang="ru-RU"/>
        </a:p>
      </dgm:t>
    </dgm:pt>
    <dgm:pt modelId="{19FD6ED8-4F99-4561-89BC-7A80A9C1D512}">
      <dgm:prSet custT="1"/>
      <dgm:spPr/>
      <dgm:t>
        <a:bodyPr/>
        <a:lstStyle/>
        <a:p>
          <a:pPr rtl="0"/>
          <a:r>
            <a:rPr lang="ru-RU" sz="2000" dirty="0" smtClean="0"/>
            <a:t>продукты горения полимерных материалов</a:t>
          </a:r>
          <a:r>
            <a:rPr lang="ru-RU" sz="2800" dirty="0" smtClean="0"/>
            <a:t>;</a:t>
          </a:r>
          <a:endParaRPr lang="ru-RU" sz="2800" dirty="0"/>
        </a:p>
      </dgm:t>
    </dgm:pt>
    <dgm:pt modelId="{22C7F66E-414B-4E79-B183-4D484EFAC43A}" type="parTrans" cxnId="{FA96F46C-8ED9-438B-AF9A-D146F0ECB129}">
      <dgm:prSet/>
      <dgm:spPr/>
      <dgm:t>
        <a:bodyPr/>
        <a:lstStyle/>
        <a:p>
          <a:endParaRPr lang="ru-RU"/>
        </a:p>
      </dgm:t>
    </dgm:pt>
    <dgm:pt modelId="{90A2C071-3485-4C94-8FA2-65DD163E1B13}" type="sibTrans" cxnId="{FA96F46C-8ED9-438B-AF9A-D146F0ECB129}">
      <dgm:prSet/>
      <dgm:spPr/>
      <dgm:t>
        <a:bodyPr/>
        <a:lstStyle/>
        <a:p>
          <a:endParaRPr lang="ru-RU"/>
        </a:p>
      </dgm:t>
    </dgm:pt>
    <dgm:pt modelId="{5B10CEB7-1E37-4067-9978-C75D8B22730F}" type="pres">
      <dgm:prSet presAssocID="{78A98A30-B8AE-4366-9507-D3D9089A981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6EB5B41-A1CC-4442-8C97-8B641B11D40B}" type="pres">
      <dgm:prSet presAssocID="{0A359C82-5252-4083-8431-6372CE091421}" presName="centerShape" presStyleLbl="node0" presStyleIdx="0" presStyleCnt="1"/>
      <dgm:spPr/>
      <dgm:t>
        <a:bodyPr/>
        <a:lstStyle/>
        <a:p>
          <a:endParaRPr lang="ru-RU"/>
        </a:p>
      </dgm:t>
    </dgm:pt>
    <dgm:pt modelId="{8E12B705-A763-4861-8408-D7786E4D02B4}" type="pres">
      <dgm:prSet presAssocID="{9165A645-D426-4EA4-A5D3-716325B0B39C}" presName="parTrans" presStyleLbl="bgSibTrans2D1" presStyleIdx="0" presStyleCnt="2"/>
      <dgm:spPr/>
      <dgm:t>
        <a:bodyPr/>
        <a:lstStyle/>
        <a:p>
          <a:endParaRPr lang="ru-RU"/>
        </a:p>
      </dgm:t>
    </dgm:pt>
    <dgm:pt modelId="{797DC96B-2180-4E53-AEC5-45DA4EDAAFD8}" type="pres">
      <dgm:prSet presAssocID="{7B31681F-B9D7-4902-AE20-E01BABEFCA65}" presName="node" presStyleLbl="node1" presStyleIdx="0" presStyleCnt="2" custScaleX="107018" custScaleY="1208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9736DD-27CD-4FA2-A5DE-4609262A81B6}" type="pres">
      <dgm:prSet presAssocID="{22C7F66E-414B-4E79-B183-4D484EFAC43A}" presName="parTrans" presStyleLbl="bgSibTrans2D1" presStyleIdx="1" presStyleCnt="2"/>
      <dgm:spPr/>
      <dgm:t>
        <a:bodyPr/>
        <a:lstStyle/>
        <a:p>
          <a:endParaRPr lang="ru-RU"/>
        </a:p>
      </dgm:t>
    </dgm:pt>
    <dgm:pt modelId="{A9414CA2-A4EF-4DDB-B2AF-763862B61A1B}" type="pres">
      <dgm:prSet presAssocID="{19FD6ED8-4F99-4561-89BC-7A80A9C1D512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3001AC5-C5A4-4452-82E6-21BE468546D7}" type="presOf" srcId="{7B31681F-B9D7-4902-AE20-E01BABEFCA65}" destId="{797DC96B-2180-4E53-AEC5-45DA4EDAAFD8}" srcOrd="0" destOrd="0" presId="urn:microsoft.com/office/officeart/2005/8/layout/radial4"/>
    <dgm:cxn modelId="{042248F6-8D4C-4BA8-B1D6-447635F6CF07}" type="presOf" srcId="{22C7F66E-414B-4E79-B183-4D484EFAC43A}" destId="{839736DD-27CD-4FA2-A5DE-4609262A81B6}" srcOrd="0" destOrd="0" presId="urn:microsoft.com/office/officeart/2005/8/layout/radial4"/>
    <dgm:cxn modelId="{E5901E02-8AB0-4075-A7FD-F5B6B4A8BAC2}" type="presOf" srcId="{78A98A30-B8AE-4366-9507-D3D9089A981E}" destId="{5B10CEB7-1E37-4067-9978-C75D8B22730F}" srcOrd="0" destOrd="0" presId="urn:microsoft.com/office/officeart/2005/8/layout/radial4"/>
    <dgm:cxn modelId="{E9A606E4-19E8-4ED1-AFC6-EEF489BC8D31}" type="presOf" srcId="{9165A645-D426-4EA4-A5D3-716325B0B39C}" destId="{8E12B705-A763-4861-8408-D7786E4D02B4}" srcOrd="0" destOrd="0" presId="urn:microsoft.com/office/officeart/2005/8/layout/radial4"/>
    <dgm:cxn modelId="{126BFE02-B0DB-4711-B0D4-780486298CC6}" type="presOf" srcId="{0A359C82-5252-4083-8431-6372CE091421}" destId="{D6EB5B41-A1CC-4442-8C97-8B641B11D40B}" srcOrd="0" destOrd="0" presId="urn:microsoft.com/office/officeart/2005/8/layout/radial4"/>
    <dgm:cxn modelId="{88970376-95BD-4C3E-924B-25FE0E3F08E1}" srcId="{0A359C82-5252-4083-8431-6372CE091421}" destId="{7B31681F-B9D7-4902-AE20-E01BABEFCA65}" srcOrd="0" destOrd="0" parTransId="{9165A645-D426-4EA4-A5D3-716325B0B39C}" sibTransId="{A81B3EEF-EF75-47CE-988C-8055666D7E08}"/>
    <dgm:cxn modelId="{C645E4FF-E840-499F-95C9-FA377D59585F}" type="presOf" srcId="{19FD6ED8-4F99-4561-89BC-7A80A9C1D512}" destId="{A9414CA2-A4EF-4DDB-B2AF-763862B61A1B}" srcOrd="0" destOrd="0" presId="urn:microsoft.com/office/officeart/2005/8/layout/radial4"/>
    <dgm:cxn modelId="{FA96F46C-8ED9-438B-AF9A-D146F0ECB129}" srcId="{0A359C82-5252-4083-8431-6372CE091421}" destId="{19FD6ED8-4F99-4561-89BC-7A80A9C1D512}" srcOrd="1" destOrd="0" parTransId="{22C7F66E-414B-4E79-B183-4D484EFAC43A}" sibTransId="{90A2C071-3485-4C94-8FA2-65DD163E1B13}"/>
    <dgm:cxn modelId="{E9FEF97D-41E8-4C85-A1F3-68955340986B}" srcId="{78A98A30-B8AE-4366-9507-D3D9089A981E}" destId="{0A359C82-5252-4083-8431-6372CE091421}" srcOrd="0" destOrd="0" parTransId="{6A90BD7C-C4EF-40D3-91C1-5ED600592D57}" sibTransId="{3C0A15B8-D628-4782-A049-88679BF45CB4}"/>
    <dgm:cxn modelId="{9A99C929-CCC5-4C65-90D4-49BF7581DAEF}" type="presParOf" srcId="{5B10CEB7-1E37-4067-9978-C75D8B22730F}" destId="{D6EB5B41-A1CC-4442-8C97-8B641B11D40B}" srcOrd="0" destOrd="0" presId="urn:microsoft.com/office/officeart/2005/8/layout/radial4"/>
    <dgm:cxn modelId="{23916CDB-BF44-4F3C-A56A-D6ABCE406752}" type="presParOf" srcId="{5B10CEB7-1E37-4067-9978-C75D8B22730F}" destId="{8E12B705-A763-4861-8408-D7786E4D02B4}" srcOrd="1" destOrd="0" presId="urn:microsoft.com/office/officeart/2005/8/layout/radial4"/>
    <dgm:cxn modelId="{639CEA4D-04FA-45C7-862A-663946251749}" type="presParOf" srcId="{5B10CEB7-1E37-4067-9978-C75D8B22730F}" destId="{797DC96B-2180-4E53-AEC5-45DA4EDAAFD8}" srcOrd="2" destOrd="0" presId="urn:microsoft.com/office/officeart/2005/8/layout/radial4"/>
    <dgm:cxn modelId="{92E61B26-0D5B-48F6-9C90-417DEB814982}" type="presParOf" srcId="{5B10CEB7-1E37-4067-9978-C75D8B22730F}" destId="{839736DD-27CD-4FA2-A5DE-4609262A81B6}" srcOrd="3" destOrd="0" presId="urn:microsoft.com/office/officeart/2005/8/layout/radial4"/>
    <dgm:cxn modelId="{2EEE717C-41C7-4810-AC6B-1F2FDF9C6775}" type="presParOf" srcId="{5B10CEB7-1E37-4067-9978-C75D8B22730F}" destId="{A9414CA2-A4EF-4DDB-B2AF-763862B61A1B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D2408FB-AB22-4E03-8F9F-24AF58FFFDE8}" type="doc">
      <dgm:prSet loTypeId="urn:microsoft.com/office/officeart/2005/8/layout/hierarchy2" loCatId="hierarchy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2029E122-1736-41C4-A419-62E130FE8D31}">
      <dgm:prSet/>
      <dgm:spPr/>
      <dgm:t>
        <a:bodyPr/>
        <a:lstStyle/>
        <a:p>
          <a:pPr rtl="0"/>
          <a:r>
            <a:rPr lang="ru-RU" dirty="0" smtClean="0"/>
            <a:t>Потеря видимости вследствие задымления:</a:t>
          </a:r>
          <a:endParaRPr lang="ru-RU" dirty="0"/>
        </a:p>
      </dgm:t>
    </dgm:pt>
    <dgm:pt modelId="{46D57BA8-2943-489C-A97B-F601A401893D}" type="parTrans" cxnId="{7112B0BD-44D4-49F7-A5B8-434C60DD5A6C}">
      <dgm:prSet/>
      <dgm:spPr/>
      <dgm:t>
        <a:bodyPr/>
        <a:lstStyle/>
        <a:p>
          <a:endParaRPr lang="ru-RU"/>
        </a:p>
      </dgm:t>
    </dgm:pt>
    <dgm:pt modelId="{4D1C70FE-5A0B-4A2C-B947-9F3C3FF4302A}" type="sibTrans" cxnId="{7112B0BD-44D4-49F7-A5B8-434C60DD5A6C}">
      <dgm:prSet/>
      <dgm:spPr/>
      <dgm:t>
        <a:bodyPr/>
        <a:lstStyle/>
        <a:p>
          <a:endParaRPr lang="ru-RU"/>
        </a:p>
      </dgm:t>
    </dgm:pt>
    <dgm:pt modelId="{C0D2BAA8-ECE8-4788-B9DA-2135FB16579B}">
      <dgm:prSet/>
      <dgm:spPr/>
      <dgm:t>
        <a:bodyPr/>
        <a:lstStyle/>
        <a:p>
          <a:pPr rtl="0"/>
          <a:r>
            <a:rPr lang="ru-RU" dirty="0" smtClean="0"/>
            <a:t>движения людей становятся хаотичными;</a:t>
          </a:r>
          <a:endParaRPr lang="ru-RU" dirty="0"/>
        </a:p>
      </dgm:t>
    </dgm:pt>
    <dgm:pt modelId="{C5D20F69-8302-4918-AD1A-C546FB417C80}" type="parTrans" cxnId="{172B1004-14BF-4AF9-880E-173BB80C9912}">
      <dgm:prSet/>
      <dgm:spPr/>
      <dgm:t>
        <a:bodyPr/>
        <a:lstStyle/>
        <a:p>
          <a:endParaRPr lang="ru-RU"/>
        </a:p>
      </dgm:t>
    </dgm:pt>
    <dgm:pt modelId="{D8394EBE-7423-4970-94B4-23FA7D80370B}" type="sibTrans" cxnId="{172B1004-14BF-4AF9-880E-173BB80C9912}">
      <dgm:prSet/>
      <dgm:spPr/>
      <dgm:t>
        <a:bodyPr/>
        <a:lstStyle/>
        <a:p>
          <a:endParaRPr lang="ru-RU"/>
        </a:p>
      </dgm:t>
    </dgm:pt>
    <dgm:pt modelId="{916AB3E0-B358-4468-A0BA-53E3D34B37BC}">
      <dgm:prSet/>
      <dgm:spPr/>
      <dgm:t>
        <a:bodyPr/>
        <a:lstStyle/>
        <a:p>
          <a:pPr rtl="0"/>
          <a:r>
            <a:rPr lang="ru-RU" dirty="0" smtClean="0"/>
            <a:t>затрудняется эвакуация;</a:t>
          </a:r>
          <a:endParaRPr lang="ru-RU" dirty="0"/>
        </a:p>
      </dgm:t>
    </dgm:pt>
    <dgm:pt modelId="{F9115736-88B5-464A-9EA0-6958AB9550C0}" type="parTrans" cxnId="{921D116A-4804-46E2-9B07-42653B96CF59}">
      <dgm:prSet/>
      <dgm:spPr/>
      <dgm:t>
        <a:bodyPr/>
        <a:lstStyle/>
        <a:p>
          <a:endParaRPr lang="ru-RU"/>
        </a:p>
      </dgm:t>
    </dgm:pt>
    <dgm:pt modelId="{DD2CD196-10E7-4986-BE0A-66DE3F22377A}" type="sibTrans" cxnId="{921D116A-4804-46E2-9B07-42653B96CF59}">
      <dgm:prSet/>
      <dgm:spPr/>
      <dgm:t>
        <a:bodyPr/>
        <a:lstStyle/>
        <a:p>
          <a:endParaRPr lang="ru-RU"/>
        </a:p>
      </dgm:t>
    </dgm:pt>
    <dgm:pt modelId="{C1C3D07C-50CE-4719-9FBD-8E69952B3811}">
      <dgm:prSet/>
      <dgm:spPr/>
      <dgm:t>
        <a:bodyPr/>
        <a:lstStyle/>
        <a:p>
          <a:pPr rtl="0"/>
          <a:r>
            <a:rPr lang="ru-RU" dirty="0" smtClean="0"/>
            <a:t>угроза паники.</a:t>
          </a:r>
          <a:endParaRPr lang="ru-RU" dirty="0"/>
        </a:p>
      </dgm:t>
    </dgm:pt>
    <dgm:pt modelId="{214F244B-11EF-44A8-BA53-B7CF76AD7862}" type="parTrans" cxnId="{7A7EA4F8-0DDC-4724-8262-221CAE748393}">
      <dgm:prSet/>
      <dgm:spPr/>
      <dgm:t>
        <a:bodyPr/>
        <a:lstStyle/>
        <a:p>
          <a:endParaRPr lang="ru-RU"/>
        </a:p>
      </dgm:t>
    </dgm:pt>
    <dgm:pt modelId="{95CEE8B3-FCD8-4658-8530-9135459F494E}" type="sibTrans" cxnId="{7A7EA4F8-0DDC-4724-8262-221CAE748393}">
      <dgm:prSet/>
      <dgm:spPr/>
      <dgm:t>
        <a:bodyPr/>
        <a:lstStyle/>
        <a:p>
          <a:endParaRPr lang="ru-RU"/>
        </a:p>
      </dgm:t>
    </dgm:pt>
    <dgm:pt modelId="{9D551CD5-F290-4B80-BF42-1F4DEBB7A0D9}" type="pres">
      <dgm:prSet presAssocID="{CD2408FB-AB22-4E03-8F9F-24AF58FFFDE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748E9F1-914A-46AA-A2DE-2BA451B2E2BD}" type="pres">
      <dgm:prSet presAssocID="{2029E122-1736-41C4-A419-62E130FE8D31}" presName="root1" presStyleCnt="0"/>
      <dgm:spPr/>
    </dgm:pt>
    <dgm:pt modelId="{704AB966-9C79-4356-9456-FB4253678B16}" type="pres">
      <dgm:prSet presAssocID="{2029E122-1736-41C4-A419-62E130FE8D31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F27B239-B866-4A36-A5EA-C77FE76CAF8A}" type="pres">
      <dgm:prSet presAssocID="{2029E122-1736-41C4-A419-62E130FE8D31}" presName="level2hierChild" presStyleCnt="0"/>
      <dgm:spPr/>
    </dgm:pt>
    <dgm:pt modelId="{A0E633FA-6A4C-492D-B33A-425E8975388C}" type="pres">
      <dgm:prSet presAssocID="{C5D20F69-8302-4918-AD1A-C546FB417C80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A9DAC2C3-06B0-4B02-B15F-DEE3C9F92187}" type="pres">
      <dgm:prSet presAssocID="{C5D20F69-8302-4918-AD1A-C546FB417C80}" presName="connTx" presStyleLbl="parChTrans1D2" presStyleIdx="0" presStyleCnt="3"/>
      <dgm:spPr/>
      <dgm:t>
        <a:bodyPr/>
        <a:lstStyle/>
        <a:p>
          <a:endParaRPr lang="ru-RU"/>
        </a:p>
      </dgm:t>
    </dgm:pt>
    <dgm:pt modelId="{1AA0D624-B01B-49C9-A274-99494B11BB6F}" type="pres">
      <dgm:prSet presAssocID="{C0D2BAA8-ECE8-4788-B9DA-2135FB16579B}" presName="root2" presStyleCnt="0"/>
      <dgm:spPr/>
    </dgm:pt>
    <dgm:pt modelId="{E63814A2-1D06-4329-AFEE-2F0D17719C61}" type="pres">
      <dgm:prSet presAssocID="{C0D2BAA8-ECE8-4788-B9DA-2135FB16579B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7D91FD2-AB67-4C9E-AC9A-D91D35941EF1}" type="pres">
      <dgm:prSet presAssocID="{C0D2BAA8-ECE8-4788-B9DA-2135FB16579B}" presName="level3hierChild" presStyleCnt="0"/>
      <dgm:spPr/>
    </dgm:pt>
    <dgm:pt modelId="{B57CE96D-0891-4674-88F6-81D70A856CA0}" type="pres">
      <dgm:prSet presAssocID="{F9115736-88B5-464A-9EA0-6958AB9550C0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86731B4D-475F-4D49-9476-CE9356529BD0}" type="pres">
      <dgm:prSet presAssocID="{F9115736-88B5-464A-9EA0-6958AB9550C0}" presName="connTx" presStyleLbl="parChTrans1D2" presStyleIdx="1" presStyleCnt="3"/>
      <dgm:spPr/>
      <dgm:t>
        <a:bodyPr/>
        <a:lstStyle/>
        <a:p>
          <a:endParaRPr lang="ru-RU"/>
        </a:p>
      </dgm:t>
    </dgm:pt>
    <dgm:pt modelId="{305EE22A-3834-4237-9342-003B47E36BB7}" type="pres">
      <dgm:prSet presAssocID="{916AB3E0-B358-4468-A0BA-53E3D34B37BC}" presName="root2" presStyleCnt="0"/>
      <dgm:spPr/>
    </dgm:pt>
    <dgm:pt modelId="{15E1F463-5860-4BE3-A8BE-DC9CE341B413}" type="pres">
      <dgm:prSet presAssocID="{916AB3E0-B358-4468-A0BA-53E3D34B37BC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9FAE80C-6C7F-4E02-994D-549754C2BA17}" type="pres">
      <dgm:prSet presAssocID="{916AB3E0-B358-4468-A0BA-53E3D34B37BC}" presName="level3hierChild" presStyleCnt="0"/>
      <dgm:spPr/>
    </dgm:pt>
    <dgm:pt modelId="{F6A04C57-3C13-42DF-A8F7-0607B0A8927C}" type="pres">
      <dgm:prSet presAssocID="{214F244B-11EF-44A8-BA53-B7CF76AD7862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14598F30-5F25-49C1-8345-A05415897590}" type="pres">
      <dgm:prSet presAssocID="{214F244B-11EF-44A8-BA53-B7CF76AD7862}" presName="connTx" presStyleLbl="parChTrans1D2" presStyleIdx="2" presStyleCnt="3"/>
      <dgm:spPr/>
      <dgm:t>
        <a:bodyPr/>
        <a:lstStyle/>
        <a:p>
          <a:endParaRPr lang="ru-RU"/>
        </a:p>
      </dgm:t>
    </dgm:pt>
    <dgm:pt modelId="{7DC55E07-2429-4B1B-A8D6-B3FDC14EC252}" type="pres">
      <dgm:prSet presAssocID="{C1C3D07C-50CE-4719-9FBD-8E69952B3811}" presName="root2" presStyleCnt="0"/>
      <dgm:spPr/>
    </dgm:pt>
    <dgm:pt modelId="{13025A0E-2394-4643-8A60-1F5BB840E074}" type="pres">
      <dgm:prSet presAssocID="{C1C3D07C-50CE-4719-9FBD-8E69952B3811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7E1DEAA-B7D0-4D67-91F1-8846DE62098A}" type="pres">
      <dgm:prSet presAssocID="{C1C3D07C-50CE-4719-9FBD-8E69952B3811}" presName="level3hierChild" presStyleCnt="0"/>
      <dgm:spPr/>
    </dgm:pt>
  </dgm:ptLst>
  <dgm:cxnLst>
    <dgm:cxn modelId="{A3C2E2A8-6D42-4BE9-89AB-572AA6D60E42}" type="presOf" srcId="{C0D2BAA8-ECE8-4788-B9DA-2135FB16579B}" destId="{E63814A2-1D06-4329-AFEE-2F0D17719C61}" srcOrd="0" destOrd="0" presId="urn:microsoft.com/office/officeart/2005/8/layout/hierarchy2"/>
    <dgm:cxn modelId="{0C4C8D72-5670-4FA4-930D-3282200D587B}" type="presOf" srcId="{C5D20F69-8302-4918-AD1A-C546FB417C80}" destId="{A9DAC2C3-06B0-4B02-B15F-DEE3C9F92187}" srcOrd="1" destOrd="0" presId="urn:microsoft.com/office/officeart/2005/8/layout/hierarchy2"/>
    <dgm:cxn modelId="{921D116A-4804-46E2-9B07-42653B96CF59}" srcId="{2029E122-1736-41C4-A419-62E130FE8D31}" destId="{916AB3E0-B358-4468-A0BA-53E3D34B37BC}" srcOrd="1" destOrd="0" parTransId="{F9115736-88B5-464A-9EA0-6958AB9550C0}" sibTransId="{DD2CD196-10E7-4986-BE0A-66DE3F22377A}"/>
    <dgm:cxn modelId="{466A8D33-2AEF-4F9C-A0DB-E4AB7546B6F8}" type="presOf" srcId="{CD2408FB-AB22-4E03-8F9F-24AF58FFFDE8}" destId="{9D551CD5-F290-4B80-BF42-1F4DEBB7A0D9}" srcOrd="0" destOrd="0" presId="urn:microsoft.com/office/officeart/2005/8/layout/hierarchy2"/>
    <dgm:cxn modelId="{7112B0BD-44D4-49F7-A5B8-434C60DD5A6C}" srcId="{CD2408FB-AB22-4E03-8F9F-24AF58FFFDE8}" destId="{2029E122-1736-41C4-A419-62E130FE8D31}" srcOrd="0" destOrd="0" parTransId="{46D57BA8-2943-489C-A97B-F601A401893D}" sibTransId="{4D1C70FE-5A0B-4A2C-B947-9F3C3FF4302A}"/>
    <dgm:cxn modelId="{52BCAABF-A0CD-4204-8A65-96B68DAB2BBF}" type="presOf" srcId="{214F244B-11EF-44A8-BA53-B7CF76AD7862}" destId="{14598F30-5F25-49C1-8345-A05415897590}" srcOrd="1" destOrd="0" presId="urn:microsoft.com/office/officeart/2005/8/layout/hierarchy2"/>
    <dgm:cxn modelId="{8FF31CDE-91F2-4910-A245-6C2EC68E2B38}" type="presOf" srcId="{C1C3D07C-50CE-4719-9FBD-8E69952B3811}" destId="{13025A0E-2394-4643-8A60-1F5BB840E074}" srcOrd="0" destOrd="0" presId="urn:microsoft.com/office/officeart/2005/8/layout/hierarchy2"/>
    <dgm:cxn modelId="{B17E449B-1E64-47AF-9C7E-E2E79EB39B72}" type="presOf" srcId="{2029E122-1736-41C4-A419-62E130FE8D31}" destId="{704AB966-9C79-4356-9456-FB4253678B16}" srcOrd="0" destOrd="0" presId="urn:microsoft.com/office/officeart/2005/8/layout/hierarchy2"/>
    <dgm:cxn modelId="{30CA7406-3190-46F1-A449-B5F2C89A31CC}" type="presOf" srcId="{214F244B-11EF-44A8-BA53-B7CF76AD7862}" destId="{F6A04C57-3C13-42DF-A8F7-0607B0A8927C}" srcOrd="0" destOrd="0" presId="urn:microsoft.com/office/officeart/2005/8/layout/hierarchy2"/>
    <dgm:cxn modelId="{172B1004-14BF-4AF9-880E-173BB80C9912}" srcId="{2029E122-1736-41C4-A419-62E130FE8D31}" destId="{C0D2BAA8-ECE8-4788-B9DA-2135FB16579B}" srcOrd="0" destOrd="0" parTransId="{C5D20F69-8302-4918-AD1A-C546FB417C80}" sibTransId="{D8394EBE-7423-4970-94B4-23FA7D80370B}"/>
    <dgm:cxn modelId="{48CB855B-6532-4A40-B990-BFCE07A25BF4}" type="presOf" srcId="{C5D20F69-8302-4918-AD1A-C546FB417C80}" destId="{A0E633FA-6A4C-492D-B33A-425E8975388C}" srcOrd="0" destOrd="0" presId="urn:microsoft.com/office/officeart/2005/8/layout/hierarchy2"/>
    <dgm:cxn modelId="{B5D0CB12-48A7-4996-86EC-A6DB6946C71A}" type="presOf" srcId="{F9115736-88B5-464A-9EA0-6958AB9550C0}" destId="{B57CE96D-0891-4674-88F6-81D70A856CA0}" srcOrd="0" destOrd="0" presId="urn:microsoft.com/office/officeart/2005/8/layout/hierarchy2"/>
    <dgm:cxn modelId="{0E87CA77-A20E-468E-B2DD-64627D1B4519}" type="presOf" srcId="{F9115736-88B5-464A-9EA0-6958AB9550C0}" destId="{86731B4D-475F-4D49-9476-CE9356529BD0}" srcOrd="1" destOrd="0" presId="urn:microsoft.com/office/officeart/2005/8/layout/hierarchy2"/>
    <dgm:cxn modelId="{B93D49AC-2CC0-4163-871B-391E817F9C1C}" type="presOf" srcId="{916AB3E0-B358-4468-A0BA-53E3D34B37BC}" destId="{15E1F463-5860-4BE3-A8BE-DC9CE341B413}" srcOrd="0" destOrd="0" presId="urn:microsoft.com/office/officeart/2005/8/layout/hierarchy2"/>
    <dgm:cxn modelId="{7A7EA4F8-0DDC-4724-8262-221CAE748393}" srcId="{2029E122-1736-41C4-A419-62E130FE8D31}" destId="{C1C3D07C-50CE-4719-9FBD-8E69952B3811}" srcOrd="2" destOrd="0" parTransId="{214F244B-11EF-44A8-BA53-B7CF76AD7862}" sibTransId="{95CEE8B3-FCD8-4658-8530-9135459F494E}"/>
    <dgm:cxn modelId="{F2E36E16-7275-4CC3-B167-27F29A4A4823}" type="presParOf" srcId="{9D551CD5-F290-4B80-BF42-1F4DEBB7A0D9}" destId="{C748E9F1-914A-46AA-A2DE-2BA451B2E2BD}" srcOrd="0" destOrd="0" presId="urn:microsoft.com/office/officeart/2005/8/layout/hierarchy2"/>
    <dgm:cxn modelId="{00BF541B-5B71-4E21-B51C-AAFBD185BE75}" type="presParOf" srcId="{C748E9F1-914A-46AA-A2DE-2BA451B2E2BD}" destId="{704AB966-9C79-4356-9456-FB4253678B16}" srcOrd="0" destOrd="0" presId="urn:microsoft.com/office/officeart/2005/8/layout/hierarchy2"/>
    <dgm:cxn modelId="{AA0EEB13-0BEA-467B-A9C4-20F52A869758}" type="presParOf" srcId="{C748E9F1-914A-46AA-A2DE-2BA451B2E2BD}" destId="{1F27B239-B866-4A36-A5EA-C77FE76CAF8A}" srcOrd="1" destOrd="0" presId="urn:microsoft.com/office/officeart/2005/8/layout/hierarchy2"/>
    <dgm:cxn modelId="{81BBB1B7-0638-4806-A7DC-207BCAAEEBBA}" type="presParOf" srcId="{1F27B239-B866-4A36-A5EA-C77FE76CAF8A}" destId="{A0E633FA-6A4C-492D-B33A-425E8975388C}" srcOrd="0" destOrd="0" presId="urn:microsoft.com/office/officeart/2005/8/layout/hierarchy2"/>
    <dgm:cxn modelId="{54E839C7-C58A-44F6-8F59-290054DEE29C}" type="presParOf" srcId="{A0E633FA-6A4C-492D-B33A-425E8975388C}" destId="{A9DAC2C3-06B0-4B02-B15F-DEE3C9F92187}" srcOrd="0" destOrd="0" presId="urn:microsoft.com/office/officeart/2005/8/layout/hierarchy2"/>
    <dgm:cxn modelId="{8A5C52D3-B77A-4526-B48D-231561385B54}" type="presParOf" srcId="{1F27B239-B866-4A36-A5EA-C77FE76CAF8A}" destId="{1AA0D624-B01B-49C9-A274-99494B11BB6F}" srcOrd="1" destOrd="0" presId="urn:microsoft.com/office/officeart/2005/8/layout/hierarchy2"/>
    <dgm:cxn modelId="{4EEEB59B-46FA-448E-8072-FEA38CDCC8E7}" type="presParOf" srcId="{1AA0D624-B01B-49C9-A274-99494B11BB6F}" destId="{E63814A2-1D06-4329-AFEE-2F0D17719C61}" srcOrd="0" destOrd="0" presId="urn:microsoft.com/office/officeart/2005/8/layout/hierarchy2"/>
    <dgm:cxn modelId="{20743EFF-E262-4473-B851-C6774D6FDC31}" type="presParOf" srcId="{1AA0D624-B01B-49C9-A274-99494B11BB6F}" destId="{97D91FD2-AB67-4C9E-AC9A-D91D35941EF1}" srcOrd="1" destOrd="0" presId="urn:microsoft.com/office/officeart/2005/8/layout/hierarchy2"/>
    <dgm:cxn modelId="{44B2E692-47E1-4146-933D-2EBB92B3BF3C}" type="presParOf" srcId="{1F27B239-B866-4A36-A5EA-C77FE76CAF8A}" destId="{B57CE96D-0891-4674-88F6-81D70A856CA0}" srcOrd="2" destOrd="0" presId="urn:microsoft.com/office/officeart/2005/8/layout/hierarchy2"/>
    <dgm:cxn modelId="{FA3376CD-7124-4C05-9AC0-9E06A429A325}" type="presParOf" srcId="{B57CE96D-0891-4674-88F6-81D70A856CA0}" destId="{86731B4D-475F-4D49-9476-CE9356529BD0}" srcOrd="0" destOrd="0" presId="urn:microsoft.com/office/officeart/2005/8/layout/hierarchy2"/>
    <dgm:cxn modelId="{741A15A3-D0F5-438D-9B42-120FA3376679}" type="presParOf" srcId="{1F27B239-B866-4A36-A5EA-C77FE76CAF8A}" destId="{305EE22A-3834-4237-9342-003B47E36BB7}" srcOrd="3" destOrd="0" presId="urn:microsoft.com/office/officeart/2005/8/layout/hierarchy2"/>
    <dgm:cxn modelId="{38ADE5D5-7E53-47E9-B30B-2A627299B72B}" type="presParOf" srcId="{305EE22A-3834-4237-9342-003B47E36BB7}" destId="{15E1F463-5860-4BE3-A8BE-DC9CE341B413}" srcOrd="0" destOrd="0" presId="urn:microsoft.com/office/officeart/2005/8/layout/hierarchy2"/>
    <dgm:cxn modelId="{32AADD92-20E5-4BE1-BA34-6B2D8CA9436B}" type="presParOf" srcId="{305EE22A-3834-4237-9342-003B47E36BB7}" destId="{79FAE80C-6C7F-4E02-994D-549754C2BA17}" srcOrd="1" destOrd="0" presId="urn:microsoft.com/office/officeart/2005/8/layout/hierarchy2"/>
    <dgm:cxn modelId="{4BC0CDEA-6263-44AD-A65C-F90A8BF36D47}" type="presParOf" srcId="{1F27B239-B866-4A36-A5EA-C77FE76CAF8A}" destId="{F6A04C57-3C13-42DF-A8F7-0607B0A8927C}" srcOrd="4" destOrd="0" presId="urn:microsoft.com/office/officeart/2005/8/layout/hierarchy2"/>
    <dgm:cxn modelId="{B9560619-DF90-4768-99C5-BC6CE2CEBE53}" type="presParOf" srcId="{F6A04C57-3C13-42DF-A8F7-0607B0A8927C}" destId="{14598F30-5F25-49C1-8345-A05415897590}" srcOrd="0" destOrd="0" presId="urn:microsoft.com/office/officeart/2005/8/layout/hierarchy2"/>
    <dgm:cxn modelId="{5634F036-573A-4141-86A5-A8A4F493E8DA}" type="presParOf" srcId="{1F27B239-B866-4A36-A5EA-C77FE76CAF8A}" destId="{7DC55E07-2429-4B1B-A8D6-B3FDC14EC252}" srcOrd="5" destOrd="0" presId="urn:microsoft.com/office/officeart/2005/8/layout/hierarchy2"/>
    <dgm:cxn modelId="{CE4218A1-CA19-45A6-8D83-52A918FB133F}" type="presParOf" srcId="{7DC55E07-2429-4B1B-A8D6-B3FDC14EC252}" destId="{13025A0E-2394-4643-8A60-1F5BB840E074}" srcOrd="0" destOrd="0" presId="urn:microsoft.com/office/officeart/2005/8/layout/hierarchy2"/>
    <dgm:cxn modelId="{2C408E6C-9C4A-4F85-9EAB-B53AFBA0EFB7}" type="presParOf" srcId="{7DC55E07-2429-4B1B-A8D6-B3FDC14EC252}" destId="{87E1DEAA-B7D0-4D67-91F1-8846DE62098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5C79CC5-B85D-4094-88D9-767DE915DB94}" type="doc">
      <dgm:prSet loTypeId="urn:microsoft.com/office/officeart/2005/8/layout/hierarchy2" loCatId="hierarchy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78A8FB00-4339-4DDC-8FCB-26A7044450B8}">
      <dgm:prSet/>
      <dgm:spPr/>
      <dgm:t>
        <a:bodyPr/>
        <a:lstStyle/>
        <a:p>
          <a:pPr rtl="0"/>
          <a:r>
            <a:rPr lang="ru-RU" dirty="0" smtClean="0"/>
            <a:t>Понижение концентрации кислорода:</a:t>
          </a:r>
          <a:endParaRPr lang="ru-RU" dirty="0"/>
        </a:p>
      </dgm:t>
    </dgm:pt>
    <dgm:pt modelId="{9B92A07D-4FDA-4932-8E8F-7FB4E123E8D0}" type="parTrans" cxnId="{D40024B8-DEAD-446D-B379-F7BB6001EB1A}">
      <dgm:prSet/>
      <dgm:spPr/>
      <dgm:t>
        <a:bodyPr/>
        <a:lstStyle/>
        <a:p>
          <a:endParaRPr lang="ru-RU"/>
        </a:p>
      </dgm:t>
    </dgm:pt>
    <dgm:pt modelId="{B77D1BBF-D70C-4A29-9671-070F09BA9658}" type="sibTrans" cxnId="{D40024B8-DEAD-446D-B379-F7BB6001EB1A}">
      <dgm:prSet/>
      <dgm:spPr/>
      <dgm:t>
        <a:bodyPr/>
        <a:lstStyle/>
        <a:p>
          <a:endParaRPr lang="ru-RU"/>
        </a:p>
      </dgm:t>
    </dgm:pt>
    <dgm:pt modelId="{85CE1D17-2EDF-4710-89CE-FB59F82E8BDF}">
      <dgm:prSet/>
      <dgm:spPr/>
      <dgm:t>
        <a:bodyPr/>
        <a:lstStyle/>
        <a:p>
          <a:pPr rtl="0"/>
          <a:r>
            <a:rPr lang="ru-RU" dirty="0" smtClean="0"/>
            <a:t>кислород “выгорает” вместе с продуктами горения (вступает в реакцию);</a:t>
          </a:r>
          <a:endParaRPr lang="ru-RU" dirty="0"/>
        </a:p>
      </dgm:t>
    </dgm:pt>
    <dgm:pt modelId="{52F7EE27-8232-4B96-A71E-2ED7A718F7FD}" type="parTrans" cxnId="{9D6661A3-7A60-4FCC-B93F-D1F14F2D95EA}">
      <dgm:prSet/>
      <dgm:spPr/>
      <dgm:t>
        <a:bodyPr/>
        <a:lstStyle/>
        <a:p>
          <a:endParaRPr lang="ru-RU"/>
        </a:p>
      </dgm:t>
    </dgm:pt>
    <dgm:pt modelId="{6CD809F9-74F6-47C0-A4D2-A617B55F1C8E}" type="sibTrans" cxnId="{9D6661A3-7A60-4FCC-B93F-D1F14F2D95EA}">
      <dgm:prSet/>
      <dgm:spPr/>
      <dgm:t>
        <a:bodyPr/>
        <a:lstStyle/>
        <a:p>
          <a:endParaRPr lang="ru-RU"/>
        </a:p>
      </dgm:t>
    </dgm:pt>
    <dgm:pt modelId="{CC365525-F184-4BED-9DEC-15232A73773B}">
      <dgm:prSet/>
      <dgm:spPr/>
      <dgm:t>
        <a:bodyPr/>
        <a:lstStyle/>
        <a:p>
          <a:pPr rtl="0"/>
          <a:r>
            <a:rPr lang="ru-RU" dirty="0" smtClean="0"/>
            <a:t>3 % -е понижение концентрации вызывает ухудшение двигательных функций организма;</a:t>
          </a:r>
          <a:endParaRPr lang="ru-RU" dirty="0"/>
        </a:p>
      </dgm:t>
    </dgm:pt>
    <dgm:pt modelId="{439B838F-DD57-424C-8B68-138187162617}" type="parTrans" cxnId="{5FB72D6C-7DF3-4558-9EBB-77A6EEFC8619}">
      <dgm:prSet/>
      <dgm:spPr/>
      <dgm:t>
        <a:bodyPr/>
        <a:lstStyle/>
        <a:p>
          <a:endParaRPr lang="ru-RU"/>
        </a:p>
      </dgm:t>
    </dgm:pt>
    <dgm:pt modelId="{2B0227D6-FB56-48D0-B26F-2610566B7BC2}" type="sibTrans" cxnId="{5FB72D6C-7DF3-4558-9EBB-77A6EEFC8619}">
      <dgm:prSet/>
      <dgm:spPr/>
      <dgm:t>
        <a:bodyPr/>
        <a:lstStyle/>
        <a:p>
          <a:endParaRPr lang="ru-RU"/>
        </a:p>
      </dgm:t>
    </dgm:pt>
    <dgm:pt modelId="{F6693679-261D-4EFB-BB23-6821137F41FF}">
      <dgm:prSet/>
      <dgm:spPr/>
      <dgm:t>
        <a:bodyPr/>
        <a:lstStyle/>
        <a:p>
          <a:pPr rtl="0"/>
          <a:r>
            <a:rPr lang="ru-RU" dirty="0" smtClean="0"/>
            <a:t>14 % и более – нарушение мозговой деятельности.</a:t>
          </a:r>
          <a:endParaRPr lang="ru-RU" dirty="0"/>
        </a:p>
      </dgm:t>
    </dgm:pt>
    <dgm:pt modelId="{A3E7A9A6-CA26-4E4A-A04E-0FD9A3ADEB17}" type="parTrans" cxnId="{0CA3AD47-B192-4047-852D-CCAAC296E888}">
      <dgm:prSet/>
      <dgm:spPr/>
      <dgm:t>
        <a:bodyPr/>
        <a:lstStyle/>
        <a:p>
          <a:endParaRPr lang="ru-RU"/>
        </a:p>
      </dgm:t>
    </dgm:pt>
    <dgm:pt modelId="{8291835F-A558-4B6A-89B1-7F73857A5AAC}" type="sibTrans" cxnId="{0CA3AD47-B192-4047-852D-CCAAC296E888}">
      <dgm:prSet/>
      <dgm:spPr/>
      <dgm:t>
        <a:bodyPr/>
        <a:lstStyle/>
        <a:p>
          <a:endParaRPr lang="ru-RU"/>
        </a:p>
      </dgm:t>
    </dgm:pt>
    <dgm:pt modelId="{B301B5A1-CA9B-43D3-9EAC-3C4894618822}" type="pres">
      <dgm:prSet presAssocID="{D5C79CC5-B85D-4094-88D9-767DE915DB9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C25D355-6277-4345-A134-A289A72D46B5}" type="pres">
      <dgm:prSet presAssocID="{78A8FB00-4339-4DDC-8FCB-26A7044450B8}" presName="root1" presStyleCnt="0"/>
      <dgm:spPr/>
    </dgm:pt>
    <dgm:pt modelId="{C3A9F8A4-FD00-4EFC-86C3-8CADF649940E}" type="pres">
      <dgm:prSet presAssocID="{78A8FB00-4339-4DDC-8FCB-26A7044450B8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2AD5BC9-E3F0-4BA6-89A0-BD0A184A5F6D}" type="pres">
      <dgm:prSet presAssocID="{78A8FB00-4339-4DDC-8FCB-26A7044450B8}" presName="level2hierChild" presStyleCnt="0"/>
      <dgm:spPr/>
    </dgm:pt>
    <dgm:pt modelId="{C951620A-E552-45BA-994E-FEC7FDF3144F}" type="pres">
      <dgm:prSet presAssocID="{52F7EE27-8232-4B96-A71E-2ED7A718F7FD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89495086-41A1-4961-9E17-D534EC0D4FFB}" type="pres">
      <dgm:prSet presAssocID="{52F7EE27-8232-4B96-A71E-2ED7A718F7FD}" presName="connTx" presStyleLbl="parChTrans1D2" presStyleIdx="0" presStyleCnt="3"/>
      <dgm:spPr/>
      <dgm:t>
        <a:bodyPr/>
        <a:lstStyle/>
        <a:p>
          <a:endParaRPr lang="ru-RU"/>
        </a:p>
      </dgm:t>
    </dgm:pt>
    <dgm:pt modelId="{274C902D-B880-4FEF-9967-5D7F073E498E}" type="pres">
      <dgm:prSet presAssocID="{85CE1D17-2EDF-4710-89CE-FB59F82E8BDF}" presName="root2" presStyleCnt="0"/>
      <dgm:spPr/>
    </dgm:pt>
    <dgm:pt modelId="{AA92E189-539C-44F6-8673-29AE1393BBD5}" type="pres">
      <dgm:prSet presAssocID="{85CE1D17-2EDF-4710-89CE-FB59F82E8BDF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17E2915-3335-4319-B519-73F69B77129B}" type="pres">
      <dgm:prSet presAssocID="{85CE1D17-2EDF-4710-89CE-FB59F82E8BDF}" presName="level3hierChild" presStyleCnt="0"/>
      <dgm:spPr/>
    </dgm:pt>
    <dgm:pt modelId="{FA841AD1-3618-4333-A088-31BF6663DB23}" type="pres">
      <dgm:prSet presAssocID="{439B838F-DD57-424C-8B68-138187162617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AAD22F53-0B40-4959-B0DA-4C70A8A1EAF1}" type="pres">
      <dgm:prSet presAssocID="{439B838F-DD57-424C-8B68-138187162617}" presName="connTx" presStyleLbl="parChTrans1D2" presStyleIdx="1" presStyleCnt="3"/>
      <dgm:spPr/>
      <dgm:t>
        <a:bodyPr/>
        <a:lstStyle/>
        <a:p>
          <a:endParaRPr lang="ru-RU"/>
        </a:p>
      </dgm:t>
    </dgm:pt>
    <dgm:pt modelId="{EE817BAA-2972-4817-90FF-4A883BF2F300}" type="pres">
      <dgm:prSet presAssocID="{CC365525-F184-4BED-9DEC-15232A73773B}" presName="root2" presStyleCnt="0"/>
      <dgm:spPr/>
    </dgm:pt>
    <dgm:pt modelId="{2109B80D-148F-4BD5-ACA4-7AE3627F1B59}" type="pres">
      <dgm:prSet presAssocID="{CC365525-F184-4BED-9DEC-15232A73773B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6AB0DC6-BD1A-4F15-8594-6BD97389184D}" type="pres">
      <dgm:prSet presAssocID="{CC365525-F184-4BED-9DEC-15232A73773B}" presName="level3hierChild" presStyleCnt="0"/>
      <dgm:spPr/>
    </dgm:pt>
    <dgm:pt modelId="{103D3756-7BA3-431D-A547-2E92A739E795}" type="pres">
      <dgm:prSet presAssocID="{A3E7A9A6-CA26-4E4A-A04E-0FD9A3ADEB17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0FDFF6BF-A444-4C7B-987A-BB538DCCCF4A}" type="pres">
      <dgm:prSet presAssocID="{A3E7A9A6-CA26-4E4A-A04E-0FD9A3ADEB17}" presName="connTx" presStyleLbl="parChTrans1D2" presStyleIdx="2" presStyleCnt="3"/>
      <dgm:spPr/>
      <dgm:t>
        <a:bodyPr/>
        <a:lstStyle/>
        <a:p>
          <a:endParaRPr lang="ru-RU"/>
        </a:p>
      </dgm:t>
    </dgm:pt>
    <dgm:pt modelId="{120D54E8-CA6F-4950-8E4D-E0BDBE2B926A}" type="pres">
      <dgm:prSet presAssocID="{F6693679-261D-4EFB-BB23-6821137F41FF}" presName="root2" presStyleCnt="0"/>
      <dgm:spPr/>
    </dgm:pt>
    <dgm:pt modelId="{B06AA7D7-6601-4008-B3EF-4EEBB80D4291}" type="pres">
      <dgm:prSet presAssocID="{F6693679-261D-4EFB-BB23-6821137F41FF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54D4A14-BD63-444C-8CBF-14D929806CE1}" type="pres">
      <dgm:prSet presAssocID="{F6693679-261D-4EFB-BB23-6821137F41FF}" presName="level3hierChild" presStyleCnt="0"/>
      <dgm:spPr/>
    </dgm:pt>
  </dgm:ptLst>
  <dgm:cxnLst>
    <dgm:cxn modelId="{9A27F05C-B3A9-44CB-8A2D-4D88F25DE329}" type="presOf" srcId="{A3E7A9A6-CA26-4E4A-A04E-0FD9A3ADEB17}" destId="{103D3756-7BA3-431D-A547-2E92A739E795}" srcOrd="0" destOrd="0" presId="urn:microsoft.com/office/officeart/2005/8/layout/hierarchy2"/>
    <dgm:cxn modelId="{D40024B8-DEAD-446D-B379-F7BB6001EB1A}" srcId="{D5C79CC5-B85D-4094-88D9-767DE915DB94}" destId="{78A8FB00-4339-4DDC-8FCB-26A7044450B8}" srcOrd="0" destOrd="0" parTransId="{9B92A07D-4FDA-4932-8E8F-7FB4E123E8D0}" sibTransId="{B77D1BBF-D70C-4A29-9671-070F09BA9658}"/>
    <dgm:cxn modelId="{378558EA-1CA2-4548-A37A-ECFCC6A942D5}" type="presOf" srcId="{52F7EE27-8232-4B96-A71E-2ED7A718F7FD}" destId="{89495086-41A1-4961-9E17-D534EC0D4FFB}" srcOrd="1" destOrd="0" presId="urn:microsoft.com/office/officeart/2005/8/layout/hierarchy2"/>
    <dgm:cxn modelId="{5FB72D6C-7DF3-4558-9EBB-77A6EEFC8619}" srcId="{78A8FB00-4339-4DDC-8FCB-26A7044450B8}" destId="{CC365525-F184-4BED-9DEC-15232A73773B}" srcOrd="1" destOrd="0" parTransId="{439B838F-DD57-424C-8B68-138187162617}" sibTransId="{2B0227D6-FB56-48D0-B26F-2610566B7BC2}"/>
    <dgm:cxn modelId="{882FCF9F-855E-479A-975E-7429198C3C16}" type="presOf" srcId="{78A8FB00-4339-4DDC-8FCB-26A7044450B8}" destId="{C3A9F8A4-FD00-4EFC-86C3-8CADF649940E}" srcOrd="0" destOrd="0" presId="urn:microsoft.com/office/officeart/2005/8/layout/hierarchy2"/>
    <dgm:cxn modelId="{0CA3AD47-B192-4047-852D-CCAAC296E888}" srcId="{78A8FB00-4339-4DDC-8FCB-26A7044450B8}" destId="{F6693679-261D-4EFB-BB23-6821137F41FF}" srcOrd="2" destOrd="0" parTransId="{A3E7A9A6-CA26-4E4A-A04E-0FD9A3ADEB17}" sibTransId="{8291835F-A558-4B6A-89B1-7F73857A5AAC}"/>
    <dgm:cxn modelId="{07AC5DB1-D3F4-424A-A31A-D017C2B75C35}" type="presOf" srcId="{85CE1D17-2EDF-4710-89CE-FB59F82E8BDF}" destId="{AA92E189-539C-44F6-8673-29AE1393BBD5}" srcOrd="0" destOrd="0" presId="urn:microsoft.com/office/officeart/2005/8/layout/hierarchy2"/>
    <dgm:cxn modelId="{F1788CDC-3102-4640-998A-589EFFC1C4A4}" type="presOf" srcId="{439B838F-DD57-424C-8B68-138187162617}" destId="{AAD22F53-0B40-4959-B0DA-4C70A8A1EAF1}" srcOrd="1" destOrd="0" presId="urn:microsoft.com/office/officeart/2005/8/layout/hierarchy2"/>
    <dgm:cxn modelId="{FDBE40B8-F177-498F-BC84-2B8E03717A08}" type="presOf" srcId="{D5C79CC5-B85D-4094-88D9-767DE915DB94}" destId="{B301B5A1-CA9B-43D3-9EAC-3C4894618822}" srcOrd="0" destOrd="0" presId="urn:microsoft.com/office/officeart/2005/8/layout/hierarchy2"/>
    <dgm:cxn modelId="{0CC999D0-A97B-479F-A058-1F0ED7E91A74}" type="presOf" srcId="{52F7EE27-8232-4B96-A71E-2ED7A718F7FD}" destId="{C951620A-E552-45BA-994E-FEC7FDF3144F}" srcOrd="0" destOrd="0" presId="urn:microsoft.com/office/officeart/2005/8/layout/hierarchy2"/>
    <dgm:cxn modelId="{2636779F-EF77-4F6B-B19E-20FACF6A5411}" type="presOf" srcId="{F6693679-261D-4EFB-BB23-6821137F41FF}" destId="{B06AA7D7-6601-4008-B3EF-4EEBB80D4291}" srcOrd="0" destOrd="0" presId="urn:microsoft.com/office/officeart/2005/8/layout/hierarchy2"/>
    <dgm:cxn modelId="{51816544-D4AD-4E2F-956D-3B62E72228F7}" type="presOf" srcId="{A3E7A9A6-CA26-4E4A-A04E-0FD9A3ADEB17}" destId="{0FDFF6BF-A444-4C7B-987A-BB538DCCCF4A}" srcOrd="1" destOrd="0" presId="urn:microsoft.com/office/officeart/2005/8/layout/hierarchy2"/>
    <dgm:cxn modelId="{81035F9E-CC81-4BFF-BDED-E11A0A22FA7B}" type="presOf" srcId="{CC365525-F184-4BED-9DEC-15232A73773B}" destId="{2109B80D-148F-4BD5-ACA4-7AE3627F1B59}" srcOrd="0" destOrd="0" presId="urn:microsoft.com/office/officeart/2005/8/layout/hierarchy2"/>
    <dgm:cxn modelId="{9D6661A3-7A60-4FCC-B93F-D1F14F2D95EA}" srcId="{78A8FB00-4339-4DDC-8FCB-26A7044450B8}" destId="{85CE1D17-2EDF-4710-89CE-FB59F82E8BDF}" srcOrd="0" destOrd="0" parTransId="{52F7EE27-8232-4B96-A71E-2ED7A718F7FD}" sibTransId="{6CD809F9-74F6-47C0-A4D2-A617B55F1C8E}"/>
    <dgm:cxn modelId="{D912D62D-B097-4FA0-B705-FF2C5D8127A8}" type="presOf" srcId="{439B838F-DD57-424C-8B68-138187162617}" destId="{FA841AD1-3618-4333-A088-31BF6663DB23}" srcOrd="0" destOrd="0" presId="urn:microsoft.com/office/officeart/2005/8/layout/hierarchy2"/>
    <dgm:cxn modelId="{C99BD50E-0633-4706-A0B3-9ECFBDEC8BE8}" type="presParOf" srcId="{B301B5A1-CA9B-43D3-9EAC-3C4894618822}" destId="{2C25D355-6277-4345-A134-A289A72D46B5}" srcOrd="0" destOrd="0" presId="urn:microsoft.com/office/officeart/2005/8/layout/hierarchy2"/>
    <dgm:cxn modelId="{0AB317F1-47C5-4B1A-A10E-2D6C7F10749B}" type="presParOf" srcId="{2C25D355-6277-4345-A134-A289A72D46B5}" destId="{C3A9F8A4-FD00-4EFC-86C3-8CADF649940E}" srcOrd="0" destOrd="0" presId="urn:microsoft.com/office/officeart/2005/8/layout/hierarchy2"/>
    <dgm:cxn modelId="{DF98F864-7617-4D80-9D4D-B4298FA97169}" type="presParOf" srcId="{2C25D355-6277-4345-A134-A289A72D46B5}" destId="{12AD5BC9-E3F0-4BA6-89A0-BD0A184A5F6D}" srcOrd="1" destOrd="0" presId="urn:microsoft.com/office/officeart/2005/8/layout/hierarchy2"/>
    <dgm:cxn modelId="{00CDDFF6-1EA1-4E03-B086-925AAF4C6144}" type="presParOf" srcId="{12AD5BC9-E3F0-4BA6-89A0-BD0A184A5F6D}" destId="{C951620A-E552-45BA-994E-FEC7FDF3144F}" srcOrd="0" destOrd="0" presId="urn:microsoft.com/office/officeart/2005/8/layout/hierarchy2"/>
    <dgm:cxn modelId="{1FB3294F-92CD-487C-B1DF-6E177021124C}" type="presParOf" srcId="{C951620A-E552-45BA-994E-FEC7FDF3144F}" destId="{89495086-41A1-4961-9E17-D534EC0D4FFB}" srcOrd="0" destOrd="0" presId="urn:microsoft.com/office/officeart/2005/8/layout/hierarchy2"/>
    <dgm:cxn modelId="{2CEA2E56-6A16-45F1-B584-603685015C79}" type="presParOf" srcId="{12AD5BC9-E3F0-4BA6-89A0-BD0A184A5F6D}" destId="{274C902D-B880-4FEF-9967-5D7F073E498E}" srcOrd="1" destOrd="0" presId="urn:microsoft.com/office/officeart/2005/8/layout/hierarchy2"/>
    <dgm:cxn modelId="{3B2513A3-859D-41C0-89B0-5CCE32830BA1}" type="presParOf" srcId="{274C902D-B880-4FEF-9967-5D7F073E498E}" destId="{AA92E189-539C-44F6-8673-29AE1393BBD5}" srcOrd="0" destOrd="0" presId="urn:microsoft.com/office/officeart/2005/8/layout/hierarchy2"/>
    <dgm:cxn modelId="{47C4600C-0283-42F4-8565-0464629B5F56}" type="presParOf" srcId="{274C902D-B880-4FEF-9967-5D7F073E498E}" destId="{B17E2915-3335-4319-B519-73F69B77129B}" srcOrd="1" destOrd="0" presId="urn:microsoft.com/office/officeart/2005/8/layout/hierarchy2"/>
    <dgm:cxn modelId="{DAE390BE-F502-4A21-B53F-CE3805A5DF26}" type="presParOf" srcId="{12AD5BC9-E3F0-4BA6-89A0-BD0A184A5F6D}" destId="{FA841AD1-3618-4333-A088-31BF6663DB23}" srcOrd="2" destOrd="0" presId="urn:microsoft.com/office/officeart/2005/8/layout/hierarchy2"/>
    <dgm:cxn modelId="{FA85D847-E46B-4791-9AA7-5BF672A9C652}" type="presParOf" srcId="{FA841AD1-3618-4333-A088-31BF6663DB23}" destId="{AAD22F53-0B40-4959-B0DA-4C70A8A1EAF1}" srcOrd="0" destOrd="0" presId="urn:microsoft.com/office/officeart/2005/8/layout/hierarchy2"/>
    <dgm:cxn modelId="{55A7D5C2-152E-440D-A9D8-9BEC050EE062}" type="presParOf" srcId="{12AD5BC9-E3F0-4BA6-89A0-BD0A184A5F6D}" destId="{EE817BAA-2972-4817-90FF-4A883BF2F300}" srcOrd="3" destOrd="0" presId="urn:microsoft.com/office/officeart/2005/8/layout/hierarchy2"/>
    <dgm:cxn modelId="{BC5543E4-168E-4CF9-8393-550646F51583}" type="presParOf" srcId="{EE817BAA-2972-4817-90FF-4A883BF2F300}" destId="{2109B80D-148F-4BD5-ACA4-7AE3627F1B59}" srcOrd="0" destOrd="0" presId="urn:microsoft.com/office/officeart/2005/8/layout/hierarchy2"/>
    <dgm:cxn modelId="{1ABA31A7-98B5-4FEE-8D53-77BA24D2ECA3}" type="presParOf" srcId="{EE817BAA-2972-4817-90FF-4A883BF2F300}" destId="{66AB0DC6-BD1A-4F15-8594-6BD97389184D}" srcOrd="1" destOrd="0" presId="urn:microsoft.com/office/officeart/2005/8/layout/hierarchy2"/>
    <dgm:cxn modelId="{EE5E0C25-B28A-4C20-9B0F-BE7B2C8C3BDB}" type="presParOf" srcId="{12AD5BC9-E3F0-4BA6-89A0-BD0A184A5F6D}" destId="{103D3756-7BA3-431D-A547-2E92A739E795}" srcOrd="4" destOrd="0" presId="urn:microsoft.com/office/officeart/2005/8/layout/hierarchy2"/>
    <dgm:cxn modelId="{FECF0091-6E37-46C6-A917-1EE9072B0E04}" type="presParOf" srcId="{103D3756-7BA3-431D-A547-2E92A739E795}" destId="{0FDFF6BF-A444-4C7B-987A-BB538DCCCF4A}" srcOrd="0" destOrd="0" presId="urn:microsoft.com/office/officeart/2005/8/layout/hierarchy2"/>
    <dgm:cxn modelId="{924144D3-1DD7-47F4-AF8E-4670CAD23E10}" type="presParOf" srcId="{12AD5BC9-E3F0-4BA6-89A0-BD0A184A5F6D}" destId="{120D54E8-CA6F-4950-8E4D-E0BDBE2B926A}" srcOrd="5" destOrd="0" presId="urn:microsoft.com/office/officeart/2005/8/layout/hierarchy2"/>
    <dgm:cxn modelId="{5E0C03C2-62D3-48A5-88B8-037552EE5C3D}" type="presParOf" srcId="{120D54E8-CA6F-4950-8E4D-E0BDBE2B926A}" destId="{B06AA7D7-6601-4008-B3EF-4EEBB80D4291}" srcOrd="0" destOrd="0" presId="urn:microsoft.com/office/officeart/2005/8/layout/hierarchy2"/>
    <dgm:cxn modelId="{9CECFC10-75FA-4268-AF39-A53DDAD75969}" type="presParOf" srcId="{120D54E8-CA6F-4950-8E4D-E0BDBE2B926A}" destId="{654D4A14-BD63-444C-8CBF-14D929806CE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3227561-01EB-4712-BB41-1E530B62863C}" type="doc">
      <dgm:prSet loTypeId="urn:microsoft.com/office/officeart/2005/8/layout/orgChart1" loCatId="hierarchy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DE6B7F6B-ED1D-4BDD-95CF-E85D6956A910}">
      <dgm:prSet/>
      <dgm:spPr/>
      <dgm:t>
        <a:bodyPr/>
        <a:lstStyle/>
        <a:p>
          <a:pPr rtl="0"/>
          <a:r>
            <a:rPr lang="ru-RU" dirty="0" smtClean="0"/>
            <a:t>Классификация пожаров по типу возникновения:</a:t>
          </a:r>
          <a:endParaRPr lang="ru-RU" dirty="0"/>
        </a:p>
      </dgm:t>
    </dgm:pt>
    <dgm:pt modelId="{9CCC630F-F1ED-4600-B7AA-D33A7B493C19}" type="parTrans" cxnId="{BF9E9AFC-F367-4AF6-B68E-A370AB496EAC}">
      <dgm:prSet/>
      <dgm:spPr/>
      <dgm:t>
        <a:bodyPr/>
        <a:lstStyle/>
        <a:p>
          <a:endParaRPr lang="ru-RU"/>
        </a:p>
      </dgm:t>
    </dgm:pt>
    <dgm:pt modelId="{58CE967D-BDD8-4D37-93A3-E31680A11CB1}" type="sibTrans" cxnId="{BF9E9AFC-F367-4AF6-B68E-A370AB496EAC}">
      <dgm:prSet/>
      <dgm:spPr/>
      <dgm:t>
        <a:bodyPr/>
        <a:lstStyle/>
        <a:p>
          <a:endParaRPr lang="ru-RU"/>
        </a:p>
      </dgm:t>
    </dgm:pt>
    <dgm:pt modelId="{5EF4BA70-1FBE-45E2-BE91-B2AFAF6225D2}">
      <dgm:prSet/>
      <dgm:spPr/>
      <dgm:t>
        <a:bodyPr/>
        <a:lstStyle/>
        <a:p>
          <a:pPr rtl="0"/>
          <a:r>
            <a:rPr lang="ru-RU" dirty="0" smtClean="0"/>
            <a:t>Индустриальные</a:t>
          </a:r>
          <a:endParaRPr lang="ru-RU" dirty="0"/>
        </a:p>
      </dgm:t>
    </dgm:pt>
    <dgm:pt modelId="{A5064659-4CFD-4AE0-AB4A-C0D8B51CD5C9}" type="parTrans" cxnId="{FBA6392E-361F-4B6B-9912-8AB441CD4E50}">
      <dgm:prSet/>
      <dgm:spPr/>
      <dgm:t>
        <a:bodyPr/>
        <a:lstStyle/>
        <a:p>
          <a:endParaRPr lang="ru-RU"/>
        </a:p>
      </dgm:t>
    </dgm:pt>
    <dgm:pt modelId="{5FE1E065-C034-41E2-8F8A-2A692FDCC64E}" type="sibTrans" cxnId="{FBA6392E-361F-4B6B-9912-8AB441CD4E50}">
      <dgm:prSet/>
      <dgm:spPr/>
      <dgm:t>
        <a:bodyPr/>
        <a:lstStyle/>
        <a:p>
          <a:endParaRPr lang="ru-RU"/>
        </a:p>
      </dgm:t>
    </dgm:pt>
    <dgm:pt modelId="{5DF60C60-95ED-4602-84DE-62C58CFF47D2}">
      <dgm:prSet/>
      <dgm:spPr/>
      <dgm:t>
        <a:bodyPr/>
        <a:lstStyle/>
        <a:p>
          <a:pPr rtl="0"/>
          <a:r>
            <a:rPr lang="ru-RU" dirty="0" smtClean="0"/>
            <a:t>Бытовые</a:t>
          </a:r>
          <a:endParaRPr lang="ru-RU" dirty="0"/>
        </a:p>
      </dgm:t>
    </dgm:pt>
    <dgm:pt modelId="{6E033016-0659-40E1-BFE1-A1E4374E52CE}" type="parTrans" cxnId="{2BB1C09D-0108-4000-A986-C9FD8FB6824A}">
      <dgm:prSet/>
      <dgm:spPr/>
      <dgm:t>
        <a:bodyPr/>
        <a:lstStyle/>
        <a:p>
          <a:endParaRPr lang="ru-RU"/>
        </a:p>
      </dgm:t>
    </dgm:pt>
    <dgm:pt modelId="{E28128D3-80DB-468C-B9F0-14288E1FDB57}" type="sibTrans" cxnId="{2BB1C09D-0108-4000-A986-C9FD8FB6824A}">
      <dgm:prSet/>
      <dgm:spPr/>
      <dgm:t>
        <a:bodyPr/>
        <a:lstStyle/>
        <a:p>
          <a:endParaRPr lang="ru-RU"/>
        </a:p>
      </dgm:t>
    </dgm:pt>
    <dgm:pt modelId="{E7F36AE7-6B85-48A0-A7F7-1D64C3BFFF5F}">
      <dgm:prSet/>
      <dgm:spPr/>
      <dgm:t>
        <a:bodyPr/>
        <a:lstStyle/>
        <a:p>
          <a:pPr rtl="0"/>
          <a:r>
            <a:rPr lang="ru-RU" dirty="0" smtClean="0"/>
            <a:t>Природные -</a:t>
          </a:r>
          <a:endParaRPr lang="ru-RU" i="1" dirty="0"/>
        </a:p>
      </dgm:t>
    </dgm:pt>
    <dgm:pt modelId="{083EB349-D6AB-4351-B6DA-B794EE902BB3}" type="parTrans" cxnId="{34CCF870-5A47-4F20-A79E-8F0BACD18BA9}">
      <dgm:prSet/>
      <dgm:spPr/>
      <dgm:t>
        <a:bodyPr/>
        <a:lstStyle/>
        <a:p>
          <a:endParaRPr lang="ru-RU"/>
        </a:p>
      </dgm:t>
    </dgm:pt>
    <dgm:pt modelId="{17E1DA8B-0380-4D0E-9A2A-04FFB885ACE7}" type="sibTrans" cxnId="{34CCF870-5A47-4F20-A79E-8F0BACD18BA9}">
      <dgm:prSet/>
      <dgm:spPr/>
      <dgm:t>
        <a:bodyPr/>
        <a:lstStyle/>
        <a:p>
          <a:endParaRPr lang="ru-RU"/>
        </a:p>
      </dgm:t>
    </dgm:pt>
    <dgm:pt modelId="{5C897CB8-DBBB-4BE9-BA06-AD4DDEDC367E}">
      <dgm:prSet/>
      <dgm:spPr/>
      <dgm:t>
        <a:bodyPr/>
        <a:lstStyle/>
        <a:p>
          <a:pPr rtl="0"/>
          <a:r>
            <a:rPr lang="ru-RU" dirty="0" smtClean="0"/>
            <a:t>– </a:t>
          </a:r>
          <a:r>
            <a:rPr lang="ru-RU" i="1" dirty="0" smtClean="0"/>
            <a:t>происходят на заводах, фабриках, хранилищах.</a:t>
          </a:r>
          <a:endParaRPr lang="ru-RU" dirty="0"/>
        </a:p>
      </dgm:t>
    </dgm:pt>
    <dgm:pt modelId="{67D2E687-5E07-4A53-A080-DCC55BF760DC}" type="parTrans" cxnId="{01338046-BE91-42DD-915D-9BFCCB0CD580}">
      <dgm:prSet/>
      <dgm:spPr/>
      <dgm:t>
        <a:bodyPr/>
        <a:lstStyle/>
        <a:p>
          <a:endParaRPr lang="ru-RU"/>
        </a:p>
      </dgm:t>
    </dgm:pt>
    <dgm:pt modelId="{8B7AD7A3-133C-4C74-AE87-B09C935D34BE}" type="sibTrans" cxnId="{01338046-BE91-42DD-915D-9BFCCB0CD580}">
      <dgm:prSet/>
      <dgm:spPr/>
      <dgm:t>
        <a:bodyPr/>
        <a:lstStyle/>
        <a:p>
          <a:endParaRPr lang="ru-RU"/>
        </a:p>
      </dgm:t>
    </dgm:pt>
    <dgm:pt modelId="{2B45AD70-8D20-4D53-9EFE-0227F6996B98}">
      <dgm:prSet/>
      <dgm:spPr/>
      <dgm:t>
        <a:bodyPr/>
        <a:lstStyle/>
        <a:p>
          <a:pPr rtl="0"/>
          <a:r>
            <a:rPr lang="ru-RU" dirty="0" smtClean="0"/>
            <a:t> – </a:t>
          </a:r>
          <a:r>
            <a:rPr lang="ru-RU" i="1" dirty="0" smtClean="0"/>
            <a:t>пожары в бытовых помещениях.</a:t>
          </a:r>
          <a:endParaRPr lang="ru-RU" dirty="0"/>
        </a:p>
      </dgm:t>
    </dgm:pt>
    <dgm:pt modelId="{98278D05-4147-4438-AECA-2A587D7D01EC}" type="parTrans" cxnId="{3DC3F054-F16B-4552-969C-0C4612E60B81}">
      <dgm:prSet/>
      <dgm:spPr/>
      <dgm:t>
        <a:bodyPr/>
        <a:lstStyle/>
        <a:p>
          <a:endParaRPr lang="ru-RU"/>
        </a:p>
      </dgm:t>
    </dgm:pt>
    <dgm:pt modelId="{E763A654-49B3-4DC6-AAC9-CDA930DFA5EF}" type="sibTrans" cxnId="{3DC3F054-F16B-4552-969C-0C4612E60B81}">
      <dgm:prSet/>
      <dgm:spPr/>
      <dgm:t>
        <a:bodyPr/>
        <a:lstStyle/>
        <a:p>
          <a:endParaRPr lang="ru-RU"/>
        </a:p>
      </dgm:t>
    </dgm:pt>
    <dgm:pt modelId="{57999477-3A1A-4ACC-BA5B-47E3D0B95C74}">
      <dgm:prSet/>
      <dgm:spPr/>
      <dgm:t>
        <a:bodyPr/>
        <a:lstStyle/>
        <a:p>
          <a:pPr rtl="0"/>
          <a:r>
            <a:rPr lang="ru-RU" dirty="0" smtClean="0"/>
            <a:t> </a:t>
          </a:r>
          <a:r>
            <a:rPr lang="ru-RU" i="1" dirty="0" smtClean="0"/>
            <a:t>лесные и торфяные пожары; степные пожары.</a:t>
          </a:r>
          <a:endParaRPr lang="ru-RU" i="1" dirty="0"/>
        </a:p>
      </dgm:t>
    </dgm:pt>
    <dgm:pt modelId="{910D090F-2AA1-4527-943D-70C36E08E719}" type="parTrans" cxnId="{61E64BB9-D668-41AA-A673-67FCAB66D51D}">
      <dgm:prSet/>
      <dgm:spPr/>
      <dgm:t>
        <a:bodyPr/>
        <a:lstStyle/>
        <a:p>
          <a:endParaRPr lang="ru-RU"/>
        </a:p>
      </dgm:t>
    </dgm:pt>
    <dgm:pt modelId="{9515FA6F-00B7-4FA0-A47E-B59E2AE8EDF8}" type="sibTrans" cxnId="{61E64BB9-D668-41AA-A673-67FCAB66D51D}">
      <dgm:prSet/>
      <dgm:spPr/>
      <dgm:t>
        <a:bodyPr/>
        <a:lstStyle/>
        <a:p>
          <a:endParaRPr lang="ru-RU"/>
        </a:p>
      </dgm:t>
    </dgm:pt>
    <dgm:pt modelId="{F3121621-92D1-47B1-90C3-77ACCB83C2F5}" type="pres">
      <dgm:prSet presAssocID="{53227561-01EB-4712-BB41-1E530B62863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FD2E554-9D5C-4C34-AA13-72C9DC3E6A19}" type="pres">
      <dgm:prSet presAssocID="{DE6B7F6B-ED1D-4BDD-95CF-E85D6956A910}" presName="hierRoot1" presStyleCnt="0">
        <dgm:presLayoutVars>
          <dgm:hierBranch val="init"/>
        </dgm:presLayoutVars>
      </dgm:prSet>
      <dgm:spPr/>
    </dgm:pt>
    <dgm:pt modelId="{CAA655AC-0E10-4A24-9B68-D0ECB961BB2E}" type="pres">
      <dgm:prSet presAssocID="{DE6B7F6B-ED1D-4BDD-95CF-E85D6956A910}" presName="rootComposite1" presStyleCnt="0"/>
      <dgm:spPr/>
    </dgm:pt>
    <dgm:pt modelId="{0F1888FB-9BF5-42C3-9BAA-57B85E8DC840}" type="pres">
      <dgm:prSet presAssocID="{DE6B7F6B-ED1D-4BDD-95CF-E85D6956A910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9B95057-D298-4867-AF41-2E242556AA6B}" type="pres">
      <dgm:prSet presAssocID="{DE6B7F6B-ED1D-4BDD-95CF-E85D6956A910}" presName="rootConnector1" presStyleLbl="node1" presStyleIdx="0" presStyleCnt="0"/>
      <dgm:spPr/>
      <dgm:t>
        <a:bodyPr/>
        <a:lstStyle/>
        <a:p>
          <a:endParaRPr lang="ru-RU"/>
        </a:p>
      </dgm:t>
    </dgm:pt>
    <dgm:pt modelId="{5DDF0A2C-3A16-4DD7-930B-ED2C6EF89699}" type="pres">
      <dgm:prSet presAssocID="{DE6B7F6B-ED1D-4BDD-95CF-E85D6956A910}" presName="hierChild2" presStyleCnt="0"/>
      <dgm:spPr/>
    </dgm:pt>
    <dgm:pt modelId="{B17B8650-3949-4583-9C53-BDD2C6057DE8}" type="pres">
      <dgm:prSet presAssocID="{A5064659-4CFD-4AE0-AB4A-C0D8B51CD5C9}" presName="Name37" presStyleLbl="parChTrans1D2" presStyleIdx="0" presStyleCnt="3"/>
      <dgm:spPr/>
      <dgm:t>
        <a:bodyPr/>
        <a:lstStyle/>
        <a:p>
          <a:endParaRPr lang="ru-RU"/>
        </a:p>
      </dgm:t>
    </dgm:pt>
    <dgm:pt modelId="{BC17A26B-4A5A-4298-9C19-74166AEFCEA9}" type="pres">
      <dgm:prSet presAssocID="{5EF4BA70-1FBE-45E2-BE91-B2AFAF6225D2}" presName="hierRoot2" presStyleCnt="0">
        <dgm:presLayoutVars>
          <dgm:hierBranch val="init"/>
        </dgm:presLayoutVars>
      </dgm:prSet>
      <dgm:spPr/>
    </dgm:pt>
    <dgm:pt modelId="{E55A9B45-F8F0-4F8E-966D-E606CF7C44C9}" type="pres">
      <dgm:prSet presAssocID="{5EF4BA70-1FBE-45E2-BE91-B2AFAF6225D2}" presName="rootComposite" presStyleCnt="0"/>
      <dgm:spPr/>
    </dgm:pt>
    <dgm:pt modelId="{A680B0FF-E01F-462A-B0EB-8122358988B2}" type="pres">
      <dgm:prSet presAssocID="{5EF4BA70-1FBE-45E2-BE91-B2AFAF6225D2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6AA0713-9779-4465-AFA8-456C4903E45B}" type="pres">
      <dgm:prSet presAssocID="{5EF4BA70-1FBE-45E2-BE91-B2AFAF6225D2}" presName="rootConnector" presStyleLbl="node2" presStyleIdx="0" presStyleCnt="3"/>
      <dgm:spPr/>
      <dgm:t>
        <a:bodyPr/>
        <a:lstStyle/>
        <a:p>
          <a:endParaRPr lang="ru-RU"/>
        </a:p>
      </dgm:t>
    </dgm:pt>
    <dgm:pt modelId="{C58348B1-B05B-4366-9D10-5FEF483F9ED4}" type="pres">
      <dgm:prSet presAssocID="{5EF4BA70-1FBE-45E2-BE91-B2AFAF6225D2}" presName="hierChild4" presStyleCnt="0"/>
      <dgm:spPr/>
    </dgm:pt>
    <dgm:pt modelId="{9DFE7A94-D976-4D24-A73F-682897514DC4}" type="pres">
      <dgm:prSet presAssocID="{67D2E687-5E07-4A53-A080-DCC55BF760DC}" presName="Name37" presStyleLbl="parChTrans1D3" presStyleIdx="0" presStyleCnt="3"/>
      <dgm:spPr/>
      <dgm:t>
        <a:bodyPr/>
        <a:lstStyle/>
        <a:p>
          <a:endParaRPr lang="ru-RU"/>
        </a:p>
      </dgm:t>
    </dgm:pt>
    <dgm:pt modelId="{D702F0C3-A1BE-487C-8A0D-DA68D38F64E4}" type="pres">
      <dgm:prSet presAssocID="{5C897CB8-DBBB-4BE9-BA06-AD4DDEDC367E}" presName="hierRoot2" presStyleCnt="0">
        <dgm:presLayoutVars>
          <dgm:hierBranch val="init"/>
        </dgm:presLayoutVars>
      </dgm:prSet>
      <dgm:spPr/>
    </dgm:pt>
    <dgm:pt modelId="{9E22F833-53E4-4942-B277-203CBEA41F40}" type="pres">
      <dgm:prSet presAssocID="{5C897CB8-DBBB-4BE9-BA06-AD4DDEDC367E}" presName="rootComposite" presStyleCnt="0"/>
      <dgm:spPr/>
    </dgm:pt>
    <dgm:pt modelId="{E2075EC7-1FAB-42D4-B783-114738DE7A4C}" type="pres">
      <dgm:prSet presAssocID="{5C897CB8-DBBB-4BE9-BA06-AD4DDEDC367E}" presName="rootText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D47FD5D-6738-4007-9610-A348F0A76BFF}" type="pres">
      <dgm:prSet presAssocID="{5C897CB8-DBBB-4BE9-BA06-AD4DDEDC367E}" presName="rootConnector" presStyleLbl="node3" presStyleIdx="0" presStyleCnt="3"/>
      <dgm:spPr/>
      <dgm:t>
        <a:bodyPr/>
        <a:lstStyle/>
        <a:p>
          <a:endParaRPr lang="ru-RU"/>
        </a:p>
      </dgm:t>
    </dgm:pt>
    <dgm:pt modelId="{D7D0E067-DF20-4133-9E86-E94B1AED1CA3}" type="pres">
      <dgm:prSet presAssocID="{5C897CB8-DBBB-4BE9-BA06-AD4DDEDC367E}" presName="hierChild4" presStyleCnt="0"/>
      <dgm:spPr/>
    </dgm:pt>
    <dgm:pt modelId="{5C648752-1635-4BC8-B4F0-BC69E42BD031}" type="pres">
      <dgm:prSet presAssocID="{5C897CB8-DBBB-4BE9-BA06-AD4DDEDC367E}" presName="hierChild5" presStyleCnt="0"/>
      <dgm:spPr/>
    </dgm:pt>
    <dgm:pt modelId="{A509D94A-9F5E-4933-86D7-C61A247F2725}" type="pres">
      <dgm:prSet presAssocID="{5EF4BA70-1FBE-45E2-BE91-B2AFAF6225D2}" presName="hierChild5" presStyleCnt="0"/>
      <dgm:spPr/>
    </dgm:pt>
    <dgm:pt modelId="{83E00BE2-F2D2-4172-8781-6F01D8C7B096}" type="pres">
      <dgm:prSet presAssocID="{6E033016-0659-40E1-BFE1-A1E4374E52CE}" presName="Name37" presStyleLbl="parChTrans1D2" presStyleIdx="1" presStyleCnt="3"/>
      <dgm:spPr/>
      <dgm:t>
        <a:bodyPr/>
        <a:lstStyle/>
        <a:p>
          <a:endParaRPr lang="ru-RU"/>
        </a:p>
      </dgm:t>
    </dgm:pt>
    <dgm:pt modelId="{14EC2C0E-4C29-465B-83B9-AF3F0CDD0765}" type="pres">
      <dgm:prSet presAssocID="{5DF60C60-95ED-4602-84DE-62C58CFF47D2}" presName="hierRoot2" presStyleCnt="0">
        <dgm:presLayoutVars>
          <dgm:hierBranch val="init"/>
        </dgm:presLayoutVars>
      </dgm:prSet>
      <dgm:spPr/>
    </dgm:pt>
    <dgm:pt modelId="{68F40FBA-70E0-4E4D-892F-4C0C9A46030B}" type="pres">
      <dgm:prSet presAssocID="{5DF60C60-95ED-4602-84DE-62C58CFF47D2}" presName="rootComposite" presStyleCnt="0"/>
      <dgm:spPr/>
    </dgm:pt>
    <dgm:pt modelId="{86593995-A7EA-4176-958D-741916EC2A56}" type="pres">
      <dgm:prSet presAssocID="{5DF60C60-95ED-4602-84DE-62C58CFF47D2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4C7907F-EB19-482F-8593-FD64890A9CBF}" type="pres">
      <dgm:prSet presAssocID="{5DF60C60-95ED-4602-84DE-62C58CFF47D2}" presName="rootConnector" presStyleLbl="node2" presStyleIdx="1" presStyleCnt="3"/>
      <dgm:spPr/>
      <dgm:t>
        <a:bodyPr/>
        <a:lstStyle/>
        <a:p>
          <a:endParaRPr lang="ru-RU"/>
        </a:p>
      </dgm:t>
    </dgm:pt>
    <dgm:pt modelId="{C6294265-3839-4FC3-A556-4D770FDA115F}" type="pres">
      <dgm:prSet presAssocID="{5DF60C60-95ED-4602-84DE-62C58CFF47D2}" presName="hierChild4" presStyleCnt="0"/>
      <dgm:spPr/>
    </dgm:pt>
    <dgm:pt modelId="{1C23F52B-E6D6-41C0-AD8C-D86CE627F473}" type="pres">
      <dgm:prSet presAssocID="{98278D05-4147-4438-AECA-2A587D7D01EC}" presName="Name37" presStyleLbl="parChTrans1D3" presStyleIdx="1" presStyleCnt="3"/>
      <dgm:spPr/>
      <dgm:t>
        <a:bodyPr/>
        <a:lstStyle/>
        <a:p>
          <a:endParaRPr lang="ru-RU"/>
        </a:p>
      </dgm:t>
    </dgm:pt>
    <dgm:pt modelId="{3AA86258-AE1B-4AB1-89AA-B88A35D8CFC0}" type="pres">
      <dgm:prSet presAssocID="{2B45AD70-8D20-4D53-9EFE-0227F6996B98}" presName="hierRoot2" presStyleCnt="0">
        <dgm:presLayoutVars>
          <dgm:hierBranch val="init"/>
        </dgm:presLayoutVars>
      </dgm:prSet>
      <dgm:spPr/>
    </dgm:pt>
    <dgm:pt modelId="{4872A945-A465-4E01-A7BA-D8F574470902}" type="pres">
      <dgm:prSet presAssocID="{2B45AD70-8D20-4D53-9EFE-0227F6996B98}" presName="rootComposite" presStyleCnt="0"/>
      <dgm:spPr/>
    </dgm:pt>
    <dgm:pt modelId="{2C5F2643-B248-4DF3-83F2-BDCF164E3FA5}" type="pres">
      <dgm:prSet presAssocID="{2B45AD70-8D20-4D53-9EFE-0227F6996B98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E9F9564-C354-4EDB-BFE1-7BC62B85FF17}" type="pres">
      <dgm:prSet presAssocID="{2B45AD70-8D20-4D53-9EFE-0227F6996B98}" presName="rootConnector" presStyleLbl="node3" presStyleIdx="1" presStyleCnt="3"/>
      <dgm:spPr/>
      <dgm:t>
        <a:bodyPr/>
        <a:lstStyle/>
        <a:p>
          <a:endParaRPr lang="ru-RU"/>
        </a:p>
      </dgm:t>
    </dgm:pt>
    <dgm:pt modelId="{266E886D-797F-4218-91D8-D0F6B5845417}" type="pres">
      <dgm:prSet presAssocID="{2B45AD70-8D20-4D53-9EFE-0227F6996B98}" presName="hierChild4" presStyleCnt="0"/>
      <dgm:spPr/>
    </dgm:pt>
    <dgm:pt modelId="{14344D51-8F85-4F66-9551-C0CAAB71FEC3}" type="pres">
      <dgm:prSet presAssocID="{2B45AD70-8D20-4D53-9EFE-0227F6996B98}" presName="hierChild5" presStyleCnt="0"/>
      <dgm:spPr/>
    </dgm:pt>
    <dgm:pt modelId="{917908A2-8F0E-49E8-B284-2F698B69F0C1}" type="pres">
      <dgm:prSet presAssocID="{5DF60C60-95ED-4602-84DE-62C58CFF47D2}" presName="hierChild5" presStyleCnt="0"/>
      <dgm:spPr/>
    </dgm:pt>
    <dgm:pt modelId="{30879E18-48E3-40E3-8D55-0824BDA2CBF0}" type="pres">
      <dgm:prSet presAssocID="{083EB349-D6AB-4351-B6DA-B794EE902BB3}" presName="Name37" presStyleLbl="parChTrans1D2" presStyleIdx="2" presStyleCnt="3"/>
      <dgm:spPr/>
      <dgm:t>
        <a:bodyPr/>
        <a:lstStyle/>
        <a:p>
          <a:endParaRPr lang="ru-RU"/>
        </a:p>
      </dgm:t>
    </dgm:pt>
    <dgm:pt modelId="{A4BDAD96-0E0A-4F1D-9F0E-B9585865F613}" type="pres">
      <dgm:prSet presAssocID="{E7F36AE7-6B85-48A0-A7F7-1D64C3BFFF5F}" presName="hierRoot2" presStyleCnt="0">
        <dgm:presLayoutVars>
          <dgm:hierBranch val="init"/>
        </dgm:presLayoutVars>
      </dgm:prSet>
      <dgm:spPr/>
    </dgm:pt>
    <dgm:pt modelId="{A0E34113-435D-4F3F-BC20-6C6A0ACDF050}" type="pres">
      <dgm:prSet presAssocID="{E7F36AE7-6B85-48A0-A7F7-1D64C3BFFF5F}" presName="rootComposite" presStyleCnt="0"/>
      <dgm:spPr/>
    </dgm:pt>
    <dgm:pt modelId="{1FFD2C03-DC69-4224-90A6-A66FF340B223}" type="pres">
      <dgm:prSet presAssocID="{E7F36AE7-6B85-48A0-A7F7-1D64C3BFFF5F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E322DDD-0C6C-4B89-AB79-436D00D6A0D7}" type="pres">
      <dgm:prSet presAssocID="{E7F36AE7-6B85-48A0-A7F7-1D64C3BFFF5F}" presName="rootConnector" presStyleLbl="node2" presStyleIdx="2" presStyleCnt="3"/>
      <dgm:spPr/>
      <dgm:t>
        <a:bodyPr/>
        <a:lstStyle/>
        <a:p>
          <a:endParaRPr lang="ru-RU"/>
        </a:p>
      </dgm:t>
    </dgm:pt>
    <dgm:pt modelId="{6283E6E9-C6EA-471F-B679-B1BFA829D1AA}" type="pres">
      <dgm:prSet presAssocID="{E7F36AE7-6B85-48A0-A7F7-1D64C3BFFF5F}" presName="hierChild4" presStyleCnt="0"/>
      <dgm:spPr/>
    </dgm:pt>
    <dgm:pt modelId="{E103590F-DAC1-4CB7-9206-031A8EB92CAB}" type="pres">
      <dgm:prSet presAssocID="{910D090F-2AA1-4527-943D-70C36E08E719}" presName="Name37" presStyleLbl="parChTrans1D3" presStyleIdx="2" presStyleCnt="3"/>
      <dgm:spPr/>
      <dgm:t>
        <a:bodyPr/>
        <a:lstStyle/>
        <a:p>
          <a:endParaRPr lang="ru-RU"/>
        </a:p>
      </dgm:t>
    </dgm:pt>
    <dgm:pt modelId="{EAA9362E-3D53-4BAC-A77E-FDB326A20C7A}" type="pres">
      <dgm:prSet presAssocID="{57999477-3A1A-4ACC-BA5B-47E3D0B95C74}" presName="hierRoot2" presStyleCnt="0">
        <dgm:presLayoutVars>
          <dgm:hierBranch val="init"/>
        </dgm:presLayoutVars>
      </dgm:prSet>
      <dgm:spPr/>
    </dgm:pt>
    <dgm:pt modelId="{62053EDB-90EE-4D93-919F-70C299869BF3}" type="pres">
      <dgm:prSet presAssocID="{57999477-3A1A-4ACC-BA5B-47E3D0B95C74}" presName="rootComposite" presStyleCnt="0"/>
      <dgm:spPr/>
    </dgm:pt>
    <dgm:pt modelId="{6E4A4B3E-FDAE-466B-8285-48CD49869189}" type="pres">
      <dgm:prSet presAssocID="{57999477-3A1A-4ACC-BA5B-47E3D0B95C74}" presName="rootText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7F06B6C-B161-4058-80FD-51C72376D2CF}" type="pres">
      <dgm:prSet presAssocID="{57999477-3A1A-4ACC-BA5B-47E3D0B95C74}" presName="rootConnector" presStyleLbl="node3" presStyleIdx="2" presStyleCnt="3"/>
      <dgm:spPr/>
      <dgm:t>
        <a:bodyPr/>
        <a:lstStyle/>
        <a:p>
          <a:endParaRPr lang="ru-RU"/>
        </a:p>
      </dgm:t>
    </dgm:pt>
    <dgm:pt modelId="{53590924-1BB1-4E67-98BE-DEC3E679417C}" type="pres">
      <dgm:prSet presAssocID="{57999477-3A1A-4ACC-BA5B-47E3D0B95C74}" presName="hierChild4" presStyleCnt="0"/>
      <dgm:spPr/>
    </dgm:pt>
    <dgm:pt modelId="{8C543C8A-CA10-4732-B36A-F8E90FF9D5F2}" type="pres">
      <dgm:prSet presAssocID="{57999477-3A1A-4ACC-BA5B-47E3D0B95C74}" presName="hierChild5" presStyleCnt="0"/>
      <dgm:spPr/>
    </dgm:pt>
    <dgm:pt modelId="{88BDB742-BDEB-4124-8B04-7C5EC1F029D0}" type="pres">
      <dgm:prSet presAssocID="{E7F36AE7-6B85-48A0-A7F7-1D64C3BFFF5F}" presName="hierChild5" presStyleCnt="0"/>
      <dgm:spPr/>
    </dgm:pt>
    <dgm:pt modelId="{FB6FFB88-9135-465A-B7E9-635FB1D7CB2C}" type="pres">
      <dgm:prSet presAssocID="{DE6B7F6B-ED1D-4BDD-95CF-E85D6956A910}" presName="hierChild3" presStyleCnt="0"/>
      <dgm:spPr/>
    </dgm:pt>
  </dgm:ptLst>
  <dgm:cxnLst>
    <dgm:cxn modelId="{304B70E4-1A8C-4BCD-86C3-953FE2C76E52}" type="presOf" srcId="{5C897CB8-DBBB-4BE9-BA06-AD4DDEDC367E}" destId="{E2075EC7-1FAB-42D4-B783-114738DE7A4C}" srcOrd="0" destOrd="0" presId="urn:microsoft.com/office/officeart/2005/8/layout/orgChart1"/>
    <dgm:cxn modelId="{3DC3F054-F16B-4552-969C-0C4612E60B81}" srcId="{5DF60C60-95ED-4602-84DE-62C58CFF47D2}" destId="{2B45AD70-8D20-4D53-9EFE-0227F6996B98}" srcOrd="0" destOrd="0" parTransId="{98278D05-4147-4438-AECA-2A587D7D01EC}" sibTransId="{E763A654-49B3-4DC6-AAC9-CDA930DFA5EF}"/>
    <dgm:cxn modelId="{34CCF870-5A47-4F20-A79E-8F0BACD18BA9}" srcId="{DE6B7F6B-ED1D-4BDD-95CF-E85D6956A910}" destId="{E7F36AE7-6B85-48A0-A7F7-1D64C3BFFF5F}" srcOrd="2" destOrd="0" parTransId="{083EB349-D6AB-4351-B6DA-B794EE902BB3}" sibTransId="{17E1DA8B-0380-4D0E-9A2A-04FFB885ACE7}"/>
    <dgm:cxn modelId="{C2C38432-0C85-4BEC-AFDB-4D0C1172CF6F}" type="presOf" srcId="{083EB349-D6AB-4351-B6DA-B794EE902BB3}" destId="{30879E18-48E3-40E3-8D55-0824BDA2CBF0}" srcOrd="0" destOrd="0" presId="urn:microsoft.com/office/officeart/2005/8/layout/orgChart1"/>
    <dgm:cxn modelId="{9436235B-0E35-4CE7-84DC-8B245198C260}" type="presOf" srcId="{6E033016-0659-40E1-BFE1-A1E4374E52CE}" destId="{83E00BE2-F2D2-4172-8781-6F01D8C7B096}" srcOrd="0" destOrd="0" presId="urn:microsoft.com/office/officeart/2005/8/layout/orgChart1"/>
    <dgm:cxn modelId="{B408116F-267B-456E-B3A3-90FA04532AEF}" type="presOf" srcId="{DE6B7F6B-ED1D-4BDD-95CF-E85D6956A910}" destId="{0F1888FB-9BF5-42C3-9BAA-57B85E8DC840}" srcOrd="0" destOrd="0" presId="urn:microsoft.com/office/officeart/2005/8/layout/orgChart1"/>
    <dgm:cxn modelId="{5EEDBAA5-6771-4818-A1AE-3364C44708B5}" type="presOf" srcId="{5C897CB8-DBBB-4BE9-BA06-AD4DDEDC367E}" destId="{ED47FD5D-6738-4007-9610-A348F0A76BFF}" srcOrd="1" destOrd="0" presId="urn:microsoft.com/office/officeart/2005/8/layout/orgChart1"/>
    <dgm:cxn modelId="{61E64BB9-D668-41AA-A673-67FCAB66D51D}" srcId="{E7F36AE7-6B85-48A0-A7F7-1D64C3BFFF5F}" destId="{57999477-3A1A-4ACC-BA5B-47E3D0B95C74}" srcOrd="0" destOrd="0" parTransId="{910D090F-2AA1-4527-943D-70C36E08E719}" sibTransId="{9515FA6F-00B7-4FA0-A47E-B59E2AE8EDF8}"/>
    <dgm:cxn modelId="{71C5D18B-DE7D-420C-8DF3-FF4E94E7BF93}" type="presOf" srcId="{98278D05-4147-4438-AECA-2A587D7D01EC}" destId="{1C23F52B-E6D6-41C0-AD8C-D86CE627F473}" srcOrd="0" destOrd="0" presId="urn:microsoft.com/office/officeart/2005/8/layout/orgChart1"/>
    <dgm:cxn modelId="{5E74C975-082E-4E97-BAE6-B9BDC033D2F7}" type="presOf" srcId="{5DF60C60-95ED-4602-84DE-62C58CFF47D2}" destId="{34C7907F-EB19-482F-8593-FD64890A9CBF}" srcOrd="1" destOrd="0" presId="urn:microsoft.com/office/officeart/2005/8/layout/orgChart1"/>
    <dgm:cxn modelId="{F4D0E8FF-1CC3-4DAA-B65F-00F3DFDBDAD0}" type="presOf" srcId="{E7F36AE7-6B85-48A0-A7F7-1D64C3BFFF5F}" destId="{9E322DDD-0C6C-4B89-AB79-436D00D6A0D7}" srcOrd="1" destOrd="0" presId="urn:microsoft.com/office/officeart/2005/8/layout/orgChart1"/>
    <dgm:cxn modelId="{B65C4F0B-5CDD-4570-960F-CA00435E1903}" type="presOf" srcId="{5EF4BA70-1FBE-45E2-BE91-B2AFAF6225D2}" destId="{A680B0FF-E01F-462A-B0EB-8122358988B2}" srcOrd="0" destOrd="0" presId="urn:microsoft.com/office/officeart/2005/8/layout/orgChart1"/>
    <dgm:cxn modelId="{2BB1C09D-0108-4000-A986-C9FD8FB6824A}" srcId="{DE6B7F6B-ED1D-4BDD-95CF-E85D6956A910}" destId="{5DF60C60-95ED-4602-84DE-62C58CFF47D2}" srcOrd="1" destOrd="0" parTransId="{6E033016-0659-40E1-BFE1-A1E4374E52CE}" sibTransId="{E28128D3-80DB-468C-B9F0-14288E1FDB57}"/>
    <dgm:cxn modelId="{FBA6392E-361F-4B6B-9912-8AB441CD4E50}" srcId="{DE6B7F6B-ED1D-4BDD-95CF-E85D6956A910}" destId="{5EF4BA70-1FBE-45E2-BE91-B2AFAF6225D2}" srcOrd="0" destOrd="0" parTransId="{A5064659-4CFD-4AE0-AB4A-C0D8B51CD5C9}" sibTransId="{5FE1E065-C034-41E2-8F8A-2A692FDCC64E}"/>
    <dgm:cxn modelId="{BF9E9AFC-F367-4AF6-B68E-A370AB496EAC}" srcId="{53227561-01EB-4712-BB41-1E530B62863C}" destId="{DE6B7F6B-ED1D-4BDD-95CF-E85D6956A910}" srcOrd="0" destOrd="0" parTransId="{9CCC630F-F1ED-4600-B7AA-D33A7B493C19}" sibTransId="{58CE967D-BDD8-4D37-93A3-E31680A11CB1}"/>
    <dgm:cxn modelId="{5F771EB4-B498-48AD-A216-526772A6583B}" type="presOf" srcId="{57999477-3A1A-4ACC-BA5B-47E3D0B95C74}" destId="{6E4A4B3E-FDAE-466B-8285-48CD49869189}" srcOrd="0" destOrd="0" presId="urn:microsoft.com/office/officeart/2005/8/layout/orgChart1"/>
    <dgm:cxn modelId="{C2B12A4C-D7B3-4A2B-AA8A-FEE3E159C637}" type="presOf" srcId="{5DF60C60-95ED-4602-84DE-62C58CFF47D2}" destId="{86593995-A7EA-4176-958D-741916EC2A56}" srcOrd="0" destOrd="0" presId="urn:microsoft.com/office/officeart/2005/8/layout/orgChart1"/>
    <dgm:cxn modelId="{BC6BAE03-3C1D-495B-BC1E-009DD94D1AB7}" type="presOf" srcId="{5EF4BA70-1FBE-45E2-BE91-B2AFAF6225D2}" destId="{A6AA0713-9779-4465-AFA8-456C4903E45B}" srcOrd="1" destOrd="0" presId="urn:microsoft.com/office/officeart/2005/8/layout/orgChart1"/>
    <dgm:cxn modelId="{DC53BC51-1305-4579-AA3D-E0F9901CA92F}" type="presOf" srcId="{67D2E687-5E07-4A53-A080-DCC55BF760DC}" destId="{9DFE7A94-D976-4D24-A73F-682897514DC4}" srcOrd="0" destOrd="0" presId="urn:microsoft.com/office/officeart/2005/8/layout/orgChart1"/>
    <dgm:cxn modelId="{01338046-BE91-42DD-915D-9BFCCB0CD580}" srcId="{5EF4BA70-1FBE-45E2-BE91-B2AFAF6225D2}" destId="{5C897CB8-DBBB-4BE9-BA06-AD4DDEDC367E}" srcOrd="0" destOrd="0" parTransId="{67D2E687-5E07-4A53-A080-DCC55BF760DC}" sibTransId="{8B7AD7A3-133C-4C74-AE87-B09C935D34BE}"/>
    <dgm:cxn modelId="{92FB9ECB-F8DF-4A87-A82D-A09D188F6FD7}" type="presOf" srcId="{E7F36AE7-6B85-48A0-A7F7-1D64C3BFFF5F}" destId="{1FFD2C03-DC69-4224-90A6-A66FF340B223}" srcOrd="0" destOrd="0" presId="urn:microsoft.com/office/officeart/2005/8/layout/orgChart1"/>
    <dgm:cxn modelId="{8A68FFCD-F04B-4CC9-930B-B391180994D3}" type="presOf" srcId="{53227561-01EB-4712-BB41-1E530B62863C}" destId="{F3121621-92D1-47B1-90C3-77ACCB83C2F5}" srcOrd="0" destOrd="0" presId="urn:microsoft.com/office/officeart/2005/8/layout/orgChart1"/>
    <dgm:cxn modelId="{3DDEF511-BB55-43FE-AF14-4905974AE0A1}" type="presOf" srcId="{A5064659-4CFD-4AE0-AB4A-C0D8B51CD5C9}" destId="{B17B8650-3949-4583-9C53-BDD2C6057DE8}" srcOrd="0" destOrd="0" presId="urn:microsoft.com/office/officeart/2005/8/layout/orgChart1"/>
    <dgm:cxn modelId="{B359AFD8-BE85-40BA-BEFC-8C479F09C8A8}" type="presOf" srcId="{2B45AD70-8D20-4D53-9EFE-0227F6996B98}" destId="{2C5F2643-B248-4DF3-83F2-BDCF164E3FA5}" srcOrd="0" destOrd="0" presId="urn:microsoft.com/office/officeart/2005/8/layout/orgChart1"/>
    <dgm:cxn modelId="{7307F1FF-0B0E-468F-89C5-A8CB22C3A139}" type="presOf" srcId="{DE6B7F6B-ED1D-4BDD-95CF-E85D6956A910}" destId="{29B95057-D298-4867-AF41-2E242556AA6B}" srcOrd="1" destOrd="0" presId="urn:microsoft.com/office/officeart/2005/8/layout/orgChart1"/>
    <dgm:cxn modelId="{0F407A37-6CD5-4B7D-BE9C-0D0853A93E78}" type="presOf" srcId="{57999477-3A1A-4ACC-BA5B-47E3D0B95C74}" destId="{67F06B6C-B161-4058-80FD-51C72376D2CF}" srcOrd="1" destOrd="0" presId="urn:microsoft.com/office/officeart/2005/8/layout/orgChart1"/>
    <dgm:cxn modelId="{B5CB8DC0-EF0D-4396-9297-B5E2C01986D7}" type="presOf" srcId="{910D090F-2AA1-4527-943D-70C36E08E719}" destId="{E103590F-DAC1-4CB7-9206-031A8EB92CAB}" srcOrd="0" destOrd="0" presId="urn:microsoft.com/office/officeart/2005/8/layout/orgChart1"/>
    <dgm:cxn modelId="{CEC6BE9B-A893-404D-ADEB-5CB4DE5A0773}" type="presOf" srcId="{2B45AD70-8D20-4D53-9EFE-0227F6996B98}" destId="{6E9F9564-C354-4EDB-BFE1-7BC62B85FF17}" srcOrd="1" destOrd="0" presId="urn:microsoft.com/office/officeart/2005/8/layout/orgChart1"/>
    <dgm:cxn modelId="{27B8A447-FBF4-4B60-9992-91FD64803263}" type="presParOf" srcId="{F3121621-92D1-47B1-90C3-77ACCB83C2F5}" destId="{1FD2E554-9D5C-4C34-AA13-72C9DC3E6A19}" srcOrd="0" destOrd="0" presId="urn:microsoft.com/office/officeart/2005/8/layout/orgChart1"/>
    <dgm:cxn modelId="{0FA1DFED-744E-4BF5-AB7A-99608D6061E0}" type="presParOf" srcId="{1FD2E554-9D5C-4C34-AA13-72C9DC3E6A19}" destId="{CAA655AC-0E10-4A24-9B68-D0ECB961BB2E}" srcOrd="0" destOrd="0" presId="urn:microsoft.com/office/officeart/2005/8/layout/orgChart1"/>
    <dgm:cxn modelId="{45251137-8AF2-4BAC-B9CE-E4FAA41E1D3F}" type="presParOf" srcId="{CAA655AC-0E10-4A24-9B68-D0ECB961BB2E}" destId="{0F1888FB-9BF5-42C3-9BAA-57B85E8DC840}" srcOrd="0" destOrd="0" presId="urn:microsoft.com/office/officeart/2005/8/layout/orgChart1"/>
    <dgm:cxn modelId="{246C1DF1-6ECC-4F76-BAAD-88B87D633CB9}" type="presParOf" srcId="{CAA655AC-0E10-4A24-9B68-D0ECB961BB2E}" destId="{29B95057-D298-4867-AF41-2E242556AA6B}" srcOrd="1" destOrd="0" presId="urn:microsoft.com/office/officeart/2005/8/layout/orgChart1"/>
    <dgm:cxn modelId="{BBB80A02-A11B-4B97-8804-52AACB6C0918}" type="presParOf" srcId="{1FD2E554-9D5C-4C34-AA13-72C9DC3E6A19}" destId="{5DDF0A2C-3A16-4DD7-930B-ED2C6EF89699}" srcOrd="1" destOrd="0" presId="urn:microsoft.com/office/officeart/2005/8/layout/orgChart1"/>
    <dgm:cxn modelId="{5EECF86F-C4DE-4052-91A6-87B42AAB7369}" type="presParOf" srcId="{5DDF0A2C-3A16-4DD7-930B-ED2C6EF89699}" destId="{B17B8650-3949-4583-9C53-BDD2C6057DE8}" srcOrd="0" destOrd="0" presId="urn:microsoft.com/office/officeart/2005/8/layout/orgChart1"/>
    <dgm:cxn modelId="{5464EBD8-13FF-4C72-AB60-53D758150B40}" type="presParOf" srcId="{5DDF0A2C-3A16-4DD7-930B-ED2C6EF89699}" destId="{BC17A26B-4A5A-4298-9C19-74166AEFCEA9}" srcOrd="1" destOrd="0" presId="urn:microsoft.com/office/officeart/2005/8/layout/orgChart1"/>
    <dgm:cxn modelId="{7533B161-865D-48B0-A989-F7BC888F6E61}" type="presParOf" srcId="{BC17A26B-4A5A-4298-9C19-74166AEFCEA9}" destId="{E55A9B45-F8F0-4F8E-966D-E606CF7C44C9}" srcOrd="0" destOrd="0" presId="urn:microsoft.com/office/officeart/2005/8/layout/orgChart1"/>
    <dgm:cxn modelId="{9B02B441-7D51-4BB4-A78C-02FD6D2A8AA7}" type="presParOf" srcId="{E55A9B45-F8F0-4F8E-966D-E606CF7C44C9}" destId="{A680B0FF-E01F-462A-B0EB-8122358988B2}" srcOrd="0" destOrd="0" presId="urn:microsoft.com/office/officeart/2005/8/layout/orgChart1"/>
    <dgm:cxn modelId="{10B5DA60-2938-435F-9FB2-C333227E5864}" type="presParOf" srcId="{E55A9B45-F8F0-4F8E-966D-E606CF7C44C9}" destId="{A6AA0713-9779-4465-AFA8-456C4903E45B}" srcOrd="1" destOrd="0" presId="urn:microsoft.com/office/officeart/2005/8/layout/orgChart1"/>
    <dgm:cxn modelId="{BCF523C2-24AF-42A2-AB57-89BC146ADA5E}" type="presParOf" srcId="{BC17A26B-4A5A-4298-9C19-74166AEFCEA9}" destId="{C58348B1-B05B-4366-9D10-5FEF483F9ED4}" srcOrd="1" destOrd="0" presId="urn:microsoft.com/office/officeart/2005/8/layout/orgChart1"/>
    <dgm:cxn modelId="{DFE9191B-FF6B-4E53-B1E9-44FFC442CC64}" type="presParOf" srcId="{C58348B1-B05B-4366-9D10-5FEF483F9ED4}" destId="{9DFE7A94-D976-4D24-A73F-682897514DC4}" srcOrd="0" destOrd="0" presId="urn:microsoft.com/office/officeart/2005/8/layout/orgChart1"/>
    <dgm:cxn modelId="{6185BFEE-62B3-4F52-B6FD-ED63D3C89A8C}" type="presParOf" srcId="{C58348B1-B05B-4366-9D10-5FEF483F9ED4}" destId="{D702F0C3-A1BE-487C-8A0D-DA68D38F64E4}" srcOrd="1" destOrd="0" presId="urn:microsoft.com/office/officeart/2005/8/layout/orgChart1"/>
    <dgm:cxn modelId="{38B5A749-3D6B-4162-A6A5-B082A942A3F9}" type="presParOf" srcId="{D702F0C3-A1BE-487C-8A0D-DA68D38F64E4}" destId="{9E22F833-53E4-4942-B277-203CBEA41F40}" srcOrd="0" destOrd="0" presId="urn:microsoft.com/office/officeart/2005/8/layout/orgChart1"/>
    <dgm:cxn modelId="{B28C2A47-2364-476E-BF3C-FB6238C7773F}" type="presParOf" srcId="{9E22F833-53E4-4942-B277-203CBEA41F40}" destId="{E2075EC7-1FAB-42D4-B783-114738DE7A4C}" srcOrd="0" destOrd="0" presId="urn:microsoft.com/office/officeart/2005/8/layout/orgChart1"/>
    <dgm:cxn modelId="{90094D43-0456-4B38-AE74-5A6057DC8691}" type="presParOf" srcId="{9E22F833-53E4-4942-B277-203CBEA41F40}" destId="{ED47FD5D-6738-4007-9610-A348F0A76BFF}" srcOrd="1" destOrd="0" presId="urn:microsoft.com/office/officeart/2005/8/layout/orgChart1"/>
    <dgm:cxn modelId="{E487F3E2-FAED-4CB9-A9D8-A3DFBCA8DE41}" type="presParOf" srcId="{D702F0C3-A1BE-487C-8A0D-DA68D38F64E4}" destId="{D7D0E067-DF20-4133-9E86-E94B1AED1CA3}" srcOrd="1" destOrd="0" presId="urn:microsoft.com/office/officeart/2005/8/layout/orgChart1"/>
    <dgm:cxn modelId="{0D7B4EEB-80E6-40C6-89D9-2610FCDBAA75}" type="presParOf" srcId="{D702F0C3-A1BE-487C-8A0D-DA68D38F64E4}" destId="{5C648752-1635-4BC8-B4F0-BC69E42BD031}" srcOrd="2" destOrd="0" presId="urn:microsoft.com/office/officeart/2005/8/layout/orgChart1"/>
    <dgm:cxn modelId="{F0A880DE-4F85-4402-AAB3-BC9F57FF8F1E}" type="presParOf" srcId="{BC17A26B-4A5A-4298-9C19-74166AEFCEA9}" destId="{A509D94A-9F5E-4933-86D7-C61A247F2725}" srcOrd="2" destOrd="0" presId="urn:microsoft.com/office/officeart/2005/8/layout/orgChart1"/>
    <dgm:cxn modelId="{381DCFA4-32A6-43F5-9865-AC24F19B0778}" type="presParOf" srcId="{5DDF0A2C-3A16-4DD7-930B-ED2C6EF89699}" destId="{83E00BE2-F2D2-4172-8781-6F01D8C7B096}" srcOrd="2" destOrd="0" presId="urn:microsoft.com/office/officeart/2005/8/layout/orgChart1"/>
    <dgm:cxn modelId="{AE2F79E5-F559-4E1E-B07F-3B3E56B5BE5F}" type="presParOf" srcId="{5DDF0A2C-3A16-4DD7-930B-ED2C6EF89699}" destId="{14EC2C0E-4C29-465B-83B9-AF3F0CDD0765}" srcOrd="3" destOrd="0" presId="urn:microsoft.com/office/officeart/2005/8/layout/orgChart1"/>
    <dgm:cxn modelId="{6B01775E-22A4-48DE-84EF-14F021035D49}" type="presParOf" srcId="{14EC2C0E-4C29-465B-83B9-AF3F0CDD0765}" destId="{68F40FBA-70E0-4E4D-892F-4C0C9A46030B}" srcOrd="0" destOrd="0" presId="urn:microsoft.com/office/officeart/2005/8/layout/orgChart1"/>
    <dgm:cxn modelId="{B7BA54FD-BCB3-4E43-AED0-74A64C7DFD50}" type="presParOf" srcId="{68F40FBA-70E0-4E4D-892F-4C0C9A46030B}" destId="{86593995-A7EA-4176-958D-741916EC2A56}" srcOrd="0" destOrd="0" presId="urn:microsoft.com/office/officeart/2005/8/layout/orgChart1"/>
    <dgm:cxn modelId="{59A8346F-B24E-4FDF-9200-C500B05CF7B8}" type="presParOf" srcId="{68F40FBA-70E0-4E4D-892F-4C0C9A46030B}" destId="{34C7907F-EB19-482F-8593-FD64890A9CBF}" srcOrd="1" destOrd="0" presId="urn:microsoft.com/office/officeart/2005/8/layout/orgChart1"/>
    <dgm:cxn modelId="{A7E7A512-5176-47D1-B15B-35D696E90268}" type="presParOf" srcId="{14EC2C0E-4C29-465B-83B9-AF3F0CDD0765}" destId="{C6294265-3839-4FC3-A556-4D770FDA115F}" srcOrd="1" destOrd="0" presId="urn:microsoft.com/office/officeart/2005/8/layout/orgChart1"/>
    <dgm:cxn modelId="{39B15B11-29F6-4BBA-9E14-054888D46FC6}" type="presParOf" srcId="{C6294265-3839-4FC3-A556-4D770FDA115F}" destId="{1C23F52B-E6D6-41C0-AD8C-D86CE627F473}" srcOrd="0" destOrd="0" presId="urn:microsoft.com/office/officeart/2005/8/layout/orgChart1"/>
    <dgm:cxn modelId="{9AC3764D-8755-4A50-8BB5-80B4F1143D77}" type="presParOf" srcId="{C6294265-3839-4FC3-A556-4D770FDA115F}" destId="{3AA86258-AE1B-4AB1-89AA-B88A35D8CFC0}" srcOrd="1" destOrd="0" presId="urn:microsoft.com/office/officeart/2005/8/layout/orgChart1"/>
    <dgm:cxn modelId="{CB948963-FA1D-46C0-B607-55BD841F6B5F}" type="presParOf" srcId="{3AA86258-AE1B-4AB1-89AA-B88A35D8CFC0}" destId="{4872A945-A465-4E01-A7BA-D8F574470902}" srcOrd="0" destOrd="0" presId="urn:microsoft.com/office/officeart/2005/8/layout/orgChart1"/>
    <dgm:cxn modelId="{3F9885D1-64C8-4DF8-931B-9764BE1DDD4F}" type="presParOf" srcId="{4872A945-A465-4E01-A7BA-D8F574470902}" destId="{2C5F2643-B248-4DF3-83F2-BDCF164E3FA5}" srcOrd="0" destOrd="0" presId="urn:microsoft.com/office/officeart/2005/8/layout/orgChart1"/>
    <dgm:cxn modelId="{53102E0D-C387-48D8-AA9A-06F6AC2369D3}" type="presParOf" srcId="{4872A945-A465-4E01-A7BA-D8F574470902}" destId="{6E9F9564-C354-4EDB-BFE1-7BC62B85FF17}" srcOrd="1" destOrd="0" presId="urn:microsoft.com/office/officeart/2005/8/layout/orgChart1"/>
    <dgm:cxn modelId="{8EE79F81-32E4-402E-924C-8F384384585B}" type="presParOf" srcId="{3AA86258-AE1B-4AB1-89AA-B88A35D8CFC0}" destId="{266E886D-797F-4218-91D8-D0F6B5845417}" srcOrd="1" destOrd="0" presId="urn:microsoft.com/office/officeart/2005/8/layout/orgChart1"/>
    <dgm:cxn modelId="{014669F8-09AF-47F2-8F04-32EC45B49FC4}" type="presParOf" srcId="{3AA86258-AE1B-4AB1-89AA-B88A35D8CFC0}" destId="{14344D51-8F85-4F66-9551-C0CAAB71FEC3}" srcOrd="2" destOrd="0" presId="urn:microsoft.com/office/officeart/2005/8/layout/orgChart1"/>
    <dgm:cxn modelId="{6459E033-0F40-43B2-864B-43B218235C80}" type="presParOf" srcId="{14EC2C0E-4C29-465B-83B9-AF3F0CDD0765}" destId="{917908A2-8F0E-49E8-B284-2F698B69F0C1}" srcOrd="2" destOrd="0" presId="urn:microsoft.com/office/officeart/2005/8/layout/orgChart1"/>
    <dgm:cxn modelId="{E5DEB0FD-DBED-4F6B-B190-7541C933D07A}" type="presParOf" srcId="{5DDF0A2C-3A16-4DD7-930B-ED2C6EF89699}" destId="{30879E18-48E3-40E3-8D55-0824BDA2CBF0}" srcOrd="4" destOrd="0" presId="urn:microsoft.com/office/officeart/2005/8/layout/orgChart1"/>
    <dgm:cxn modelId="{19792561-BACE-4238-9163-6AAF6753D9AE}" type="presParOf" srcId="{5DDF0A2C-3A16-4DD7-930B-ED2C6EF89699}" destId="{A4BDAD96-0E0A-4F1D-9F0E-B9585865F613}" srcOrd="5" destOrd="0" presId="urn:microsoft.com/office/officeart/2005/8/layout/orgChart1"/>
    <dgm:cxn modelId="{D8D80D35-A0D3-4FA5-BCEC-E24E04FF69CF}" type="presParOf" srcId="{A4BDAD96-0E0A-4F1D-9F0E-B9585865F613}" destId="{A0E34113-435D-4F3F-BC20-6C6A0ACDF050}" srcOrd="0" destOrd="0" presId="urn:microsoft.com/office/officeart/2005/8/layout/orgChart1"/>
    <dgm:cxn modelId="{5FD1A5BC-BF80-4FCF-B913-36ED653250D5}" type="presParOf" srcId="{A0E34113-435D-4F3F-BC20-6C6A0ACDF050}" destId="{1FFD2C03-DC69-4224-90A6-A66FF340B223}" srcOrd="0" destOrd="0" presId="urn:microsoft.com/office/officeart/2005/8/layout/orgChart1"/>
    <dgm:cxn modelId="{F8A40036-A045-4043-B617-2CDA32E18B85}" type="presParOf" srcId="{A0E34113-435D-4F3F-BC20-6C6A0ACDF050}" destId="{9E322DDD-0C6C-4B89-AB79-436D00D6A0D7}" srcOrd="1" destOrd="0" presId="urn:microsoft.com/office/officeart/2005/8/layout/orgChart1"/>
    <dgm:cxn modelId="{C6E42382-EDBA-4DA1-B2BB-5FA38B34D3B1}" type="presParOf" srcId="{A4BDAD96-0E0A-4F1D-9F0E-B9585865F613}" destId="{6283E6E9-C6EA-471F-B679-B1BFA829D1AA}" srcOrd="1" destOrd="0" presId="urn:microsoft.com/office/officeart/2005/8/layout/orgChart1"/>
    <dgm:cxn modelId="{CC378C32-F1E5-46F3-9EF1-F2C88F46F7F1}" type="presParOf" srcId="{6283E6E9-C6EA-471F-B679-B1BFA829D1AA}" destId="{E103590F-DAC1-4CB7-9206-031A8EB92CAB}" srcOrd="0" destOrd="0" presId="urn:microsoft.com/office/officeart/2005/8/layout/orgChart1"/>
    <dgm:cxn modelId="{AB397A7E-A046-46D7-AF8E-C62E8FA5C831}" type="presParOf" srcId="{6283E6E9-C6EA-471F-B679-B1BFA829D1AA}" destId="{EAA9362E-3D53-4BAC-A77E-FDB326A20C7A}" srcOrd="1" destOrd="0" presId="urn:microsoft.com/office/officeart/2005/8/layout/orgChart1"/>
    <dgm:cxn modelId="{31FF4725-EB56-4583-B45D-78ADF6AF114F}" type="presParOf" srcId="{EAA9362E-3D53-4BAC-A77E-FDB326A20C7A}" destId="{62053EDB-90EE-4D93-919F-70C299869BF3}" srcOrd="0" destOrd="0" presId="urn:microsoft.com/office/officeart/2005/8/layout/orgChart1"/>
    <dgm:cxn modelId="{134BE73B-FA44-4445-9E3A-0802A6C383E8}" type="presParOf" srcId="{62053EDB-90EE-4D93-919F-70C299869BF3}" destId="{6E4A4B3E-FDAE-466B-8285-48CD49869189}" srcOrd="0" destOrd="0" presId="urn:microsoft.com/office/officeart/2005/8/layout/orgChart1"/>
    <dgm:cxn modelId="{298AFBDE-872B-41AD-ACDD-1580D200A70E}" type="presParOf" srcId="{62053EDB-90EE-4D93-919F-70C299869BF3}" destId="{67F06B6C-B161-4058-80FD-51C72376D2CF}" srcOrd="1" destOrd="0" presId="urn:microsoft.com/office/officeart/2005/8/layout/orgChart1"/>
    <dgm:cxn modelId="{FCEC74E3-16A4-499B-9A35-6C03FA28C009}" type="presParOf" srcId="{EAA9362E-3D53-4BAC-A77E-FDB326A20C7A}" destId="{53590924-1BB1-4E67-98BE-DEC3E679417C}" srcOrd="1" destOrd="0" presId="urn:microsoft.com/office/officeart/2005/8/layout/orgChart1"/>
    <dgm:cxn modelId="{602F5B7E-DB3B-4623-8A60-6365509C843C}" type="presParOf" srcId="{EAA9362E-3D53-4BAC-A77E-FDB326A20C7A}" destId="{8C543C8A-CA10-4732-B36A-F8E90FF9D5F2}" srcOrd="2" destOrd="0" presId="urn:microsoft.com/office/officeart/2005/8/layout/orgChart1"/>
    <dgm:cxn modelId="{FFC89670-6D07-4AAB-A6A0-F2B27EBD4E82}" type="presParOf" srcId="{A4BDAD96-0E0A-4F1D-9F0E-B9585865F613}" destId="{88BDB742-BDEB-4124-8B04-7C5EC1F029D0}" srcOrd="2" destOrd="0" presId="urn:microsoft.com/office/officeart/2005/8/layout/orgChart1"/>
    <dgm:cxn modelId="{1AF95B22-9D45-407E-8735-ADA5F3B1BB78}" type="presParOf" srcId="{1FD2E554-9D5C-4C34-AA13-72C9DC3E6A19}" destId="{FB6FFB88-9135-465A-B7E9-635FB1D7CB2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E59D87A-95FC-4E74-9C5B-93CB407C416F}" type="doc">
      <dgm:prSet loTypeId="urn:microsoft.com/office/officeart/2005/8/layout/orgChart1" loCatId="hierarchy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E00A3DE6-314F-4ABD-9BB3-00F55FEFA721}">
      <dgm:prSet/>
      <dgm:spPr/>
      <dgm:t>
        <a:bodyPr/>
        <a:lstStyle/>
        <a:p>
          <a:pPr rtl="0"/>
          <a:r>
            <a:rPr lang="ru-RU" dirty="0" smtClean="0"/>
            <a:t>Классификация пожаров по характеру протекания:</a:t>
          </a:r>
          <a:endParaRPr lang="ru-RU" dirty="0"/>
        </a:p>
      </dgm:t>
    </dgm:pt>
    <dgm:pt modelId="{B69F4371-D063-400D-8E23-74A5C8E96333}" type="parTrans" cxnId="{934FB6C3-A7E8-4779-9178-8D501687F46D}">
      <dgm:prSet/>
      <dgm:spPr/>
      <dgm:t>
        <a:bodyPr/>
        <a:lstStyle/>
        <a:p>
          <a:endParaRPr lang="ru-RU"/>
        </a:p>
      </dgm:t>
    </dgm:pt>
    <dgm:pt modelId="{FEECD308-85F7-4423-8B53-8865B47EB99C}" type="sibTrans" cxnId="{934FB6C3-A7E8-4779-9178-8D501687F46D}">
      <dgm:prSet/>
      <dgm:spPr/>
      <dgm:t>
        <a:bodyPr/>
        <a:lstStyle/>
        <a:p>
          <a:endParaRPr lang="ru-RU"/>
        </a:p>
      </dgm:t>
    </dgm:pt>
    <dgm:pt modelId="{A0902F05-2587-4756-8654-4CA4864B21B3}">
      <dgm:prSet/>
      <dgm:spPr/>
      <dgm:t>
        <a:bodyPr/>
        <a:lstStyle/>
        <a:p>
          <a:pPr rtl="0"/>
          <a:r>
            <a:rPr lang="ru-RU" dirty="0" smtClean="0"/>
            <a:t>Наружные</a:t>
          </a:r>
          <a:endParaRPr lang="ru-RU" dirty="0"/>
        </a:p>
      </dgm:t>
    </dgm:pt>
    <dgm:pt modelId="{58C496C2-0661-460D-AA78-E6BBC972D827}" type="parTrans" cxnId="{1396A641-5455-4C05-A64C-BB685C41E505}">
      <dgm:prSet/>
      <dgm:spPr/>
      <dgm:t>
        <a:bodyPr/>
        <a:lstStyle/>
        <a:p>
          <a:endParaRPr lang="ru-RU"/>
        </a:p>
      </dgm:t>
    </dgm:pt>
    <dgm:pt modelId="{D795E7EC-4ACD-4037-830B-C8D62214FA84}" type="sibTrans" cxnId="{1396A641-5455-4C05-A64C-BB685C41E505}">
      <dgm:prSet/>
      <dgm:spPr/>
      <dgm:t>
        <a:bodyPr/>
        <a:lstStyle/>
        <a:p>
          <a:endParaRPr lang="ru-RU"/>
        </a:p>
      </dgm:t>
    </dgm:pt>
    <dgm:pt modelId="{1AAF7FAA-6539-48C2-91F7-0EE297404EA8}">
      <dgm:prSet/>
      <dgm:spPr/>
      <dgm:t>
        <a:bodyPr/>
        <a:lstStyle/>
        <a:p>
          <a:pPr rtl="0"/>
          <a:r>
            <a:rPr lang="ru-RU" dirty="0" smtClean="0"/>
            <a:t>Внутренние</a:t>
          </a:r>
          <a:endParaRPr lang="ru-RU" dirty="0"/>
        </a:p>
      </dgm:t>
    </dgm:pt>
    <dgm:pt modelId="{EF14BC38-7DA1-435B-AC4F-864F688F0C64}" type="parTrans" cxnId="{3D0472C4-814F-4840-A522-E7843D5D5EE7}">
      <dgm:prSet/>
      <dgm:spPr/>
      <dgm:t>
        <a:bodyPr/>
        <a:lstStyle/>
        <a:p>
          <a:endParaRPr lang="ru-RU"/>
        </a:p>
      </dgm:t>
    </dgm:pt>
    <dgm:pt modelId="{48D2D654-5DCD-4BAD-8E2D-3E5C61792AEA}" type="sibTrans" cxnId="{3D0472C4-814F-4840-A522-E7843D5D5EE7}">
      <dgm:prSet/>
      <dgm:spPr/>
      <dgm:t>
        <a:bodyPr/>
        <a:lstStyle/>
        <a:p>
          <a:endParaRPr lang="ru-RU"/>
        </a:p>
      </dgm:t>
    </dgm:pt>
    <dgm:pt modelId="{B4D373AC-45CB-48CC-8BA1-EB11C928141D}">
      <dgm:prSet/>
      <dgm:spPr/>
      <dgm:t>
        <a:bodyPr/>
        <a:lstStyle/>
        <a:p>
          <a:pPr rtl="0"/>
          <a:r>
            <a:rPr lang="ru-RU" dirty="0" smtClean="0"/>
            <a:t> – </a:t>
          </a:r>
          <a:r>
            <a:rPr lang="ru-RU" i="1" dirty="0" smtClean="0"/>
            <a:t>признаки горения можно увидеть.</a:t>
          </a:r>
          <a:endParaRPr lang="ru-RU" dirty="0"/>
        </a:p>
      </dgm:t>
    </dgm:pt>
    <dgm:pt modelId="{FCB8EB06-50A3-4FA7-AC68-A22CB171E25B}" type="parTrans" cxnId="{1DE57EAA-2A46-45F3-82B2-D589CA461C6C}">
      <dgm:prSet/>
      <dgm:spPr/>
      <dgm:t>
        <a:bodyPr/>
        <a:lstStyle/>
        <a:p>
          <a:endParaRPr lang="ru-RU"/>
        </a:p>
      </dgm:t>
    </dgm:pt>
    <dgm:pt modelId="{772D761B-F9B6-4BE8-BB64-EE4967AD1D4C}" type="sibTrans" cxnId="{1DE57EAA-2A46-45F3-82B2-D589CA461C6C}">
      <dgm:prSet/>
      <dgm:spPr/>
      <dgm:t>
        <a:bodyPr/>
        <a:lstStyle/>
        <a:p>
          <a:endParaRPr lang="ru-RU"/>
        </a:p>
      </dgm:t>
    </dgm:pt>
    <dgm:pt modelId="{58D0E8E1-1A1B-441E-85D2-78D5C873E4AC}">
      <dgm:prSet/>
      <dgm:spPr/>
      <dgm:t>
        <a:bodyPr/>
        <a:lstStyle/>
        <a:p>
          <a:pPr rtl="0"/>
          <a:r>
            <a:rPr lang="ru-RU" dirty="0" smtClean="0"/>
            <a:t>– </a:t>
          </a:r>
          <a:r>
            <a:rPr lang="ru-RU" i="1" dirty="0" smtClean="0"/>
            <a:t>возникают и развиваются внутри зданий.</a:t>
          </a:r>
          <a:endParaRPr lang="ru-RU" dirty="0"/>
        </a:p>
      </dgm:t>
    </dgm:pt>
    <dgm:pt modelId="{528FDB25-C765-4A3C-8987-A2ACF11E799F}" type="parTrans" cxnId="{24A3FDCC-E17A-4862-8D7F-6BAF44E6D402}">
      <dgm:prSet/>
      <dgm:spPr/>
      <dgm:t>
        <a:bodyPr/>
        <a:lstStyle/>
        <a:p>
          <a:endParaRPr lang="ru-RU"/>
        </a:p>
      </dgm:t>
    </dgm:pt>
    <dgm:pt modelId="{13059A36-99F0-40D4-A7FA-AB50E5D786CF}" type="sibTrans" cxnId="{24A3FDCC-E17A-4862-8D7F-6BAF44E6D402}">
      <dgm:prSet/>
      <dgm:spPr/>
      <dgm:t>
        <a:bodyPr/>
        <a:lstStyle/>
        <a:p>
          <a:endParaRPr lang="ru-RU"/>
        </a:p>
      </dgm:t>
    </dgm:pt>
    <dgm:pt modelId="{0CA51C37-86DA-4EE9-9112-D1A12644744F}" type="pres">
      <dgm:prSet presAssocID="{CE59D87A-95FC-4E74-9C5B-93CB407C416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A45725F-271D-4361-90D5-18B5A46BA038}" type="pres">
      <dgm:prSet presAssocID="{E00A3DE6-314F-4ABD-9BB3-00F55FEFA721}" presName="hierRoot1" presStyleCnt="0">
        <dgm:presLayoutVars>
          <dgm:hierBranch val="init"/>
        </dgm:presLayoutVars>
      </dgm:prSet>
      <dgm:spPr/>
    </dgm:pt>
    <dgm:pt modelId="{F5B40411-370F-40A5-BB15-A20C321BB480}" type="pres">
      <dgm:prSet presAssocID="{E00A3DE6-314F-4ABD-9BB3-00F55FEFA721}" presName="rootComposite1" presStyleCnt="0"/>
      <dgm:spPr/>
    </dgm:pt>
    <dgm:pt modelId="{A34F044A-0F25-4A90-8BFD-B793B2D7AEF2}" type="pres">
      <dgm:prSet presAssocID="{E00A3DE6-314F-4ABD-9BB3-00F55FEFA721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73CC961-CDD8-4B59-8B9F-7AE7D9921880}" type="pres">
      <dgm:prSet presAssocID="{E00A3DE6-314F-4ABD-9BB3-00F55FEFA721}" presName="rootConnector1" presStyleLbl="node1" presStyleIdx="0" presStyleCnt="0"/>
      <dgm:spPr/>
      <dgm:t>
        <a:bodyPr/>
        <a:lstStyle/>
        <a:p>
          <a:endParaRPr lang="ru-RU"/>
        </a:p>
      </dgm:t>
    </dgm:pt>
    <dgm:pt modelId="{109D1D64-8341-4A4D-AEA1-ECA514B60455}" type="pres">
      <dgm:prSet presAssocID="{E00A3DE6-314F-4ABD-9BB3-00F55FEFA721}" presName="hierChild2" presStyleCnt="0"/>
      <dgm:spPr/>
    </dgm:pt>
    <dgm:pt modelId="{C3BED041-9BA6-4EEA-85DE-82BB5A1FF30B}" type="pres">
      <dgm:prSet presAssocID="{58C496C2-0661-460D-AA78-E6BBC972D827}" presName="Name37" presStyleLbl="parChTrans1D2" presStyleIdx="0" presStyleCnt="2"/>
      <dgm:spPr/>
      <dgm:t>
        <a:bodyPr/>
        <a:lstStyle/>
        <a:p>
          <a:endParaRPr lang="ru-RU"/>
        </a:p>
      </dgm:t>
    </dgm:pt>
    <dgm:pt modelId="{2DB7DBF5-90E8-4D90-BACE-0A96FF4C82E2}" type="pres">
      <dgm:prSet presAssocID="{A0902F05-2587-4756-8654-4CA4864B21B3}" presName="hierRoot2" presStyleCnt="0">
        <dgm:presLayoutVars>
          <dgm:hierBranch val="init"/>
        </dgm:presLayoutVars>
      </dgm:prSet>
      <dgm:spPr/>
    </dgm:pt>
    <dgm:pt modelId="{27CA32AA-60F9-4B9E-8941-D3FDF3202CE1}" type="pres">
      <dgm:prSet presAssocID="{A0902F05-2587-4756-8654-4CA4864B21B3}" presName="rootComposite" presStyleCnt="0"/>
      <dgm:spPr/>
    </dgm:pt>
    <dgm:pt modelId="{116CE454-753D-4E7C-8BD4-59E3957FCF5F}" type="pres">
      <dgm:prSet presAssocID="{A0902F05-2587-4756-8654-4CA4864B21B3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0A31BE5-B3D9-4158-AF52-209878AD6BFB}" type="pres">
      <dgm:prSet presAssocID="{A0902F05-2587-4756-8654-4CA4864B21B3}" presName="rootConnector" presStyleLbl="node2" presStyleIdx="0" presStyleCnt="2"/>
      <dgm:spPr/>
      <dgm:t>
        <a:bodyPr/>
        <a:lstStyle/>
        <a:p>
          <a:endParaRPr lang="ru-RU"/>
        </a:p>
      </dgm:t>
    </dgm:pt>
    <dgm:pt modelId="{4887440E-7A23-4868-9B5C-5D1791C79C80}" type="pres">
      <dgm:prSet presAssocID="{A0902F05-2587-4756-8654-4CA4864B21B3}" presName="hierChild4" presStyleCnt="0"/>
      <dgm:spPr/>
    </dgm:pt>
    <dgm:pt modelId="{C77FB371-3C63-4D1B-8492-1F95B7AEF91B}" type="pres">
      <dgm:prSet presAssocID="{FCB8EB06-50A3-4FA7-AC68-A22CB171E25B}" presName="Name37" presStyleLbl="parChTrans1D3" presStyleIdx="0" presStyleCnt="2"/>
      <dgm:spPr/>
      <dgm:t>
        <a:bodyPr/>
        <a:lstStyle/>
        <a:p>
          <a:endParaRPr lang="ru-RU"/>
        </a:p>
      </dgm:t>
    </dgm:pt>
    <dgm:pt modelId="{E3E7E4E2-D953-4934-A92E-0AB5DB0F4FF7}" type="pres">
      <dgm:prSet presAssocID="{B4D373AC-45CB-48CC-8BA1-EB11C928141D}" presName="hierRoot2" presStyleCnt="0">
        <dgm:presLayoutVars>
          <dgm:hierBranch val="init"/>
        </dgm:presLayoutVars>
      </dgm:prSet>
      <dgm:spPr/>
    </dgm:pt>
    <dgm:pt modelId="{2D52B10D-1EC1-4AEF-9424-D761CB048551}" type="pres">
      <dgm:prSet presAssocID="{B4D373AC-45CB-48CC-8BA1-EB11C928141D}" presName="rootComposite" presStyleCnt="0"/>
      <dgm:spPr/>
    </dgm:pt>
    <dgm:pt modelId="{185E23F6-8083-4C34-8E96-A34B2F795670}" type="pres">
      <dgm:prSet presAssocID="{B4D373AC-45CB-48CC-8BA1-EB11C928141D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DCDA197-1414-492A-96D3-8D304AF4B065}" type="pres">
      <dgm:prSet presAssocID="{B4D373AC-45CB-48CC-8BA1-EB11C928141D}" presName="rootConnector" presStyleLbl="node3" presStyleIdx="0" presStyleCnt="2"/>
      <dgm:spPr/>
      <dgm:t>
        <a:bodyPr/>
        <a:lstStyle/>
        <a:p>
          <a:endParaRPr lang="ru-RU"/>
        </a:p>
      </dgm:t>
    </dgm:pt>
    <dgm:pt modelId="{8AC7A3AE-AA83-4589-ADB7-7E81399DA923}" type="pres">
      <dgm:prSet presAssocID="{B4D373AC-45CB-48CC-8BA1-EB11C928141D}" presName="hierChild4" presStyleCnt="0"/>
      <dgm:spPr/>
    </dgm:pt>
    <dgm:pt modelId="{8C54AA7A-080E-414D-A2F9-612052599547}" type="pres">
      <dgm:prSet presAssocID="{B4D373AC-45CB-48CC-8BA1-EB11C928141D}" presName="hierChild5" presStyleCnt="0"/>
      <dgm:spPr/>
    </dgm:pt>
    <dgm:pt modelId="{0142E2B2-952C-4C69-8451-0120FBC07F5F}" type="pres">
      <dgm:prSet presAssocID="{A0902F05-2587-4756-8654-4CA4864B21B3}" presName="hierChild5" presStyleCnt="0"/>
      <dgm:spPr/>
    </dgm:pt>
    <dgm:pt modelId="{F4E0E94B-7E96-4EAC-A064-BBBDD9555011}" type="pres">
      <dgm:prSet presAssocID="{EF14BC38-7DA1-435B-AC4F-864F688F0C64}" presName="Name37" presStyleLbl="parChTrans1D2" presStyleIdx="1" presStyleCnt="2"/>
      <dgm:spPr/>
      <dgm:t>
        <a:bodyPr/>
        <a:lstStyle/>
        <a:p>
          <a:endParaRPr lang="ru-RU"/>
        </a:p>
      </dgm:t>
    </dgm:pt>
    <dgm:pt modelId="{F10A1EA5-6BBE-41D7-9D04-FB82F5E27A65}" type="pres">
      <dgm:prSet presAssocID="{1AAF7FAA-6539-48C2-91F7-0EE297404EA8}" presName="hierRoot2" presStyleCnt="0">
        <dgm:presLayoutVars>
          <dgm:hierBranch val="init"/>
        </dgm:presLayoutVars>
      </dgm:prSet>
      <dgm:spPr/>
    </dgm:pt>
    <dgm:pt modelId="{0D30A52E-85F9-4223-BBA0-2F02A9A77DA7}" type="pres">
      <dgm:prSet presAssocID="{1AAF7FAA-6539-48C2-91F7-0EE297404EA8}" presName="rootComposite" presStyleCnt="0"/>
      <dgm:spPr/>
    </dgm:pt>
    <dgm:pt modelId="{9E19A7B7-34D6-40F4-B70A-1775D12F38F4}" type="pres">
      <dgm:prSet presAssocID="{1AAF7FAA-6539-48C2-91F7-0EE297404EA8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ADB2824-26C9-414B-BE7C-F5C7815BFE54}" type="pres">
      <dgm:prSet presAssocID="{1AAF7FAA-6539-48C2-91F7-0EE297404EA8}" presName="rootConnector" presStyleLbl="node2" presStyleIdx="1" presStyleCnt="2"/>
      <dgm:spPr/>
      <dgm:t>
        <a:bodyPr/>
        <a:lstStyle/>
        <a:p>
          <a:endParaRPr lang="ru-RU"/>
        </a:p>
      </dgm:t>
    </dgm:pt>
    <dgm:pt modelId="{F2A1CA75-3416-47EC-B847-18575450876D}" type="pres">
      <dgm:prSet presAssocID="{1AAF7FAA-6539-48C2-91F7-0EE297404EA8}" presName="hierChild4" presStyleCnt="0"/>
      <dgm:spPr/>
    </dgm:pt>
    <dgm:pt modelId="{44724AE9-48F5-4BAA-B5C0-6796E1A75755}" type="pres">
      <dgm:prSet presAssocID="{528FDB25-C765-4A3C-8987-A2ACF11E799F}" presName="Name37" presStyleLbl="parChTrans1D3" presStyleIdx="1" presStyleCnt="2"/>
      <dgm:spPr/>
      <dgm:t>
        <a:bodyPr/>
        <a:lstStyle/>
        <a:p>
          <a:endParaRPr lang="ru-RU"/>
        </a:p>
      </dgm:t>
    </dgm:pt>
    <dgm:pt modelId="{F8008D07-5B8F-4590-A2E5-7A8DEE883FDB}" type="pres">
      <dgm:prSet presAssocID="{58D0E8E1-1A1B-441E-85D2-78D5C873E4AC}" presName="hierRoot2" presStyleCnt="0">
        <dgm:presLayoutVars>
          <dgm:hierBranch val="init"/>
        </dgm:presLayoutVars>
      </dgm:prSet>
      <dgm:spPr/>
    </dgm:pt>
    <dgm:pt modelId="{A59EA412-5BC5-45BC-963A-CFC211AF923F}" type="pres">
      <dgm:prSet presAssocID="{58D0E8E1-1A1B-441E-85D2-78D5C873E4AC}" presName="rootComposite" presStyleCnt="0"/>
      <dgm:spPr/>
    </dgm:pt>
    <dgm:pt modelId="{53C4AA5C-1146-431F-AD5A-A27776CE809F}" type="pres">
      <dgm:prSet presAssocID="{58D0E8E1-1A1B-441E-85D2-78D5C873E4AC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5B789C8-D204-430F-8FCA-C773C64A4DE3}" type="pres">
      <dgm:prSet presAssocID="{58D0E8E1-1A1B-441E-85D2-78D5C873E4AC}" presName="rootConnector" presStyleLbl="node3" presStyleIdx="1" presStyleCnt="2"/>
      <dgm:spPr/>
      <dgm:t>
        <a:bodyPr/>
        <a:lstStyle/>
        <a:p>
          <a:endParaRPr lang="ru-RU"/>
        </a:p>
      </dgm:t>
    </dgm:pt>
    <dgm:pt modelId="{E6B7AE05-AAFD-4764-A985-F7850EBAC5C5}" type="pres">
      <dgm:prSet presAssocID="{58D0E8E1-1A1B-441E-85D2-78D5C873E4AC}" presName="hierChild4" presStyleCnt="0"/>
      <dgm:spPr/>
    </dgm:pt>
    <dgm:pt modelId="{32CF7001-AB70-4CE0-A344-86B506C177DB}" type="pres">
      <dgm:prSet presAssocID="{58D0E8E1-1A1B-441E-85D2-78D5C873E4AC}" presName="hierChild5" presStyleCnt="0"/>
      <dgm:spPr/>
    </dgm:pt>
    <dgm:pt modelId="{AAE95EFE-BC14-45FB-88A9-18CCA0A4102E}" type="pres">
      <dgm:prSet presAssocID="{1AAF7FAA-6539-48C2-91F7-0EE297404EA8}" presName="hierChild5" presStyleCnt="0"/>
      <dgm:spPr/>
    </dgm:pt>
    <dgm:pt modelId="{8F867678-240A-44EF-A03E-76C224CEFE04}" type="pres">
      <dgm:prSet presAssocID="{E00A3DE6-314F-4ABD-9BB3-00F55FEFA721}" presName="hierChild3" presStyleCnt="0"/>
      <dgm:spPr/>
    </dgm:pt>
  </dgm:ptLst>
  <dgm:cxnLst>
    <dgm:cxn modelId="{E2AC9B17-D771-496F-AF2F-13F6D58C73E4}" type="presOf" srcId="{E00A3DE6-314F-4ABD-9BB3-00F55FEFA721}" destId="{073CC961-CDD8-4B59-8B9F-7AE7D9921880}" srcOrd="1" destOrd="0" presId="urn:microsoft.com/office/officeart/2005/8/layout/orgChart1"/>
    <dgm:cxn modelId="{64EA5F08-202E-42D1-BE53-BB19181E1B99}" type="presOf" srcId="{EF14BC38-7DA1-435B-AC4F-864F688F0C64}" destId="{F4E0E94B-7E96-4EAC-A064-BBBDD9555011}" srcOrd="0" destOrd="0" presId="urn:microsoft.com/office/officeart/2005/8/layout/orgChart1"/>
    <dgm:cxn modelId="{3177D758-71B5-43E0-B426-A2578236C150}" type="presOf" srcId="{1AAF7FAA-6539-48C2-91F7-0EE297404EA8}" destId="{9E19A7B7-34D6-40F4-B70A-1775D12F38F4}" srcOrd="0" destOrd="0" presId="urn:microsoft.com/office/officeart/2005/8/layout/orgChart1"/>
    <dgm:cxn modelId="{3D0472C4-814F-4840-A522-E7843D5D5EE7}" srcId="{E00A3DE6-314F-4ABD-9BB3-00F55FEFA721}" destId="{1AAF7FAA-6539-48C2-91F7-0EE297404EA8}" srcOrd="1" destOrd="0" parTransId="{EF14BC38-7DA1-435B-AC4F-864F688F0C64}" sibTransId="{48D2D654-5DCD-4BAD-8E2D-3E5C61792AEA}"/>
    <dgm:cxn modelId="{F783B3E9-E6EA-4CC0-A179-B8CEDB4DA101}" type="presOf" srcId="{58D0E8E1-1A1B-441E-85D2-78D5C873E4AC}" destId="{E5B789C8-D204-430F-8FCA-C773C64A4DE3}" srcOrd="1" destOrd="0" presId="urn:microsoft.com/office/officeart/2005/8/layout/orgChart1"/>
    <dgm:cxn modelId="{93BF59EE-BF64-4FB2-9070-0563A9E1A60D}" type="presOf" srcId="{A0902F05-2587-4756-8654-4CA4864B21B3}" destId="{116CE454-753D-4E7C-8BD4-59E3957FCF5F}" srcOrd="0" destOrd="0" presId="urn:microsoft.com/office/officeart/2005/8/layout/orgChart1"/>
    <dgm:cxn modelId="{1DE57EAA-2A46-45F3-82B2-D589CA461C6C}" srcId="{A0902F05-2587-4756-8654-4CA4864B21B3}" destId="{B4D373AC-45CB-48CC-8BA1-EB11C928141D}" srcOrd="0" destOrd="0" parTransId="{FCB8EB06-50A3-4FA7-AC68-A22CB171E25B}" sibTransId="{772D761B-F9B6-4BE8-BB64-EE4967AD1D4C}"/>
    <dgm:cxn modelId="{0264D9D9-920D-4358-A01D-3549C2988368}" type="presOf" srcId="{A0902F05-2587-4756-8654-4CA4864B21B3}" destId="{60A31BE5-B3D9-4158-AF52-209878AD6BFB}" srcOrd="1" destOrd="0" presId="urn:microsoft.com/office/officeart/2005/8/layout/orgChart1"/>
    <dgm:cxn modelId="{07903117-4E84-4A21-AE3C-5BDE9FD4A3BA}" type="presOf" srcId="{B4D373AC-45CB-48CC-8BA1-EB11C928141D}" destId="{BDCDA197-1414-492A-96D3-8D304AF4B065}" srcOrd="1" destOrd="0" presId="urn:microsoft.com/office/officeart/2005/8/layout/orgChart1"/>
    <dgm:cxn modelId="{64276F42-9221-416B-8EA5-9486077BD5CF}" type="presOf" srcId="{58C496C2-0661-460D-AA78-E6BBC972D827}" destId="{C3BED041-9BA6-4EEA-85DE-82BB5A1FF30B}" srcOrd="0" destOrd="0" presId="urn:microsoft.com/office/officeart/2005/8/layout/orgChart1"/>
    <dgm:cxn modelId="{E14BF7E5-0248-406A-BB0A-8D580C9B72F0}" type="presOf" srcId="{528FDB25-C765-4A3C-8987-A2ACF11E799F}" destId="{44724AE9-48F5-4BAA-B5C0-6796E1A75755}" srcOrd="0" destOrd="0" presId="urn:microsoft.com/office/officeart/2005/8/layout/orgChart1"/>
    <dgm:cxn modelId="{1396A641-5455-4C05-A64C-BB685C41E505}" srcId="{E00A3DE6-314F-4ABD-9BB3-00F55FEFA721}" destId="{A0902F05-2587-4756-8654-4CA4864B21B3}" srcOrd="0" destOrd="0" parTransId="{58C496C2-0661-460D-AA78-E6BBC972D827}" sibTransId="{D795E7EC-4ACD-4037-830B-C8D62214FA84}"/>
    <dgm:cxn modelId="{E8B999AC-C733-45C9-9837-4FFF0F33472A}" type="presOf" srcId="{E00A3DE6-314F-4ABD-9BB3-00F55FEFA721}" destId="{A34F044A-0F25-4A90-8BFD-B793B2D7AEF2}" srcOrd="0" destOrd="0" presId="urn:microsoft.com/office/officeart/2005/8/layout/orgChart1"/>
    <dgm:cxn modelId="{0B57E476-BDB1-43B5-A979-883C755C5B6D}" type="presOf" srcId="{CE59D87A-95FC-4E74-9C5B-93CB407C416F}" destId="{0CA51C37-86DA-4EE9-9112-D1A12644744F}" srcOrd="0" destOrd="0" presId="urn:microsoft.com/office/officeart/2005/8/layout/orgChart1"/>
    <dgm:cxn modelId="{24A3FDCC-E17A-4862-8D7F-6BAF44E6D402}" srcId="{1AAF7FAA-6539-48C2-91F7-0EE297404EA8}" destId="{58D0E8E1-1A1B-441E-85D2-78D5C873E4AC}" srcOrd="0" destOrd="0" parTransId="{528FDB25-C765-4A3C-8987-A2ACF11E799F}" sibTransId="{13059A36-99F0-40D4-A7FA-AB50E5D786CF}"/>
    <dgm:cxn modelId="{85BFB21E-87D9-4A3F-A091-4363F67F7034}" type="presOf" srcId="{58D0E8E1-1A1B-441E-85D2-78D5C873E4AC}" destId="{53C4AA5C-1146-431F-AD5A-A27776CE809F}" srcOrd="0" destOrd="0" presId="urn:microsoft.com/office/officeart/2005/8/layout/orgChart1"/>
    <dgm:cxn modelId="{A2FDFB83-7B3C-4851-932D-09DCA0D7E3D4}" type="presOf" srcId="{B4D373AC-45CB-48CC-8BA1-EB11C928141D}" destId="{185E23F6-8083-4C34-8E96-A34B2F795670}" srcOrd="0" destOrd="0" presId="urn:microsoft.com/office/officeart/2005/8/layout/orgChart1"/>
    <dgm:cxn modelId="{BE134E66-883E-45E3-927D-C2DD7679E97F}" type="presOf" srcId="{1AAF7FAA-6539-48C2-91F7-0EE297404EA8}" destId="{1ADB2824-26C9-414B-BE7C-F5C7815BFE54}" srcOrd="1" destOrd="0" presId="urn:microsoft.com/office/officeart/2005/8/layout/orgChart1"/>
    <dgm:cxn modelId="{934FB6C3-A7E8-4779-9178-8D501687F46D}" srcId="{CE59D87A-95FC-4E74-9C5B-93CB407C416F}" destId="{E00A3DE6-314F-4ABD-9BB3-00F55FEFA721}" srcOrd="0" destOrd="0" parTransId="{B69F4371-D063-400D-8E23-74A5C8E96333}" sibTransId="{FEECD308-85F7-4423-8B53-8865B47EB99C}"/>
    <dgm:cxn modelId="{C4EB82FE-0F75-468A-BEBB-8FCF82548814}" type="presOf" srcId="{FCB8EB06-50A3-4FA7-AC68-A22CB171E25B}" destId="{C77FB371-3C63-4D1B-8492-1F95B7AEF91B}" srcOrd="0" destOrd="0" presId="urn:microsoft.com/office/officeart/2005/8/layout/orgChart1"/>
    <dgm:cxn modelId="{97795AC4-D745-4A32-8312-8DAEB71780A2}" type="presParOf" srcId="{0CA51C37-86DA-4EE9-9112-D1A12644744F}" destId="{FA45725F-271D-4361-90D5-18B5A46BA038}" srcOrd="0" destOrd="0" presId="urn:microsoft.com/office/officeart/2005/8/layout/orgChart1"/>
    <dgm:cxn modelId="{20E8B9D7-2396-4C0D-81D8-826A762FCDE8}" type="presParOf" srcId="{FA45725F-271D-4361-90D5-18B5A46BA038}" destId="{F5B40411-370F-40A5-BB15-A20C321BB480}" srcOrd="0" destOrd="0" presId="urn:microsoft.com/office/officeart/2005/8/layout/orgChart1"/>
    <dgm:cxn modelId="{15FAE445-4119-40F4-B7B2-F7BF15EEA11C}" type="presParOf" srcId="{F5B40411-370F-40A5-BB15-A20C321BB480}" destId="{A34F044A-0F25-4A90-8BFD-B793B2D7AEF2}" srcOrd="0" destOrd="0" presId="urn:microsoft.com/office/officeart/2005/8/layout/orgChart1"/>
    <dgm:cxn modelId="{58260A5D-5663-48A4-9CBA-D9AB80BE35F7}" type="presParOf" srcId="{F5B40411-370F-40A5-BB15-A20C321BB480}" destId="{073CC961-CDD8-4B59-8B9F-7AE7D9921880}" srcOrd="1" destOrd="0" presId="urn:microsoft.com/office/officeart/2005/8/layout/orgChart1"/>
    <dgm:cxn modelId="{8C418850-E21E-44A4-B185-E34F796CE0B5}" type="presParOf" srcId="{FA45725F-271D-4361-90D5-18B5A46BA038}" destId="{109D1D64-8341-4A4D-AEA1-ECA514B60455}" srcOrd="1" destOrd="0" presId="urn:microsoft.com/office/officeart/2005/8/layout/orgChart1"/>
    <dgm:cxn modelId="{F911E635-CD4F-4832-AC69-3EF8F7AA3FB4}" type="presParOf" srcId="{109D1D64-8341-4A4D-AEA1-ECA514B60455}" destId="{C3BED041-9BA6-4EEA-85DE-82BB5A1FF30B}" srcOrd="0" destOrd="0" presId="urn:microsoft.com/office/officeart/2005/8/layout/orgChart1"/>
    <dgm:cxn modelId="{273D5363-7F3C-4B4D-B1A2-4E939E868331}" type="presParOf" srcId="{109D1D64-8341-4A4D-AEA1-ECA514B60455}" destId="{2DB7DBF5-90E8-4D90-BACE-0A96FF4C82E2}" srcOrd="1" destOrd="0" presId="urn:microsoft.com/office/officeart/2005/8/layout/orgChart1"/>
    <dgm:cxn modelId="{9864306F-A8DC-4312-AEDD-E2BC7B8E4CB5}" type="presParOf" srcId="{2DB7DBF5-90E8-4D90-BACE-0A96FF4C82E2}" destId="{27CA32AA-60F9-4B9E-8941-D3FDF3202CE1}" srcOrd="0" destOrd="0" presId="urn:microsoft.com/office/officeart/2005/8/layout/orgChart1"/>
    <dgm:cxn modelId="{4FA79ED3-7430-40FE-AE95-5F6F09988670}" type="presParOf" srcId="{27CA32AA-60F9-4B9E-8941-D3FDF3202CE1}" destId="{116CE454-753D-4E7C-8BD4-59E3957FCF5F}" srcOrd="0" destOrd="0" presId="urn:microsoft.com/office/officeart/2005/8/layout/orgChart1"/>
    <dgm:cxn modelId="{442A266B-347E-45BD-BE65-C7C3B9EC664B}" type="presParOf" srcId="{27CA32AA-60F9-4B9E-8941-D3FDF3202CE1}" destId="{60A31BE5-B3D9-4158-AF52-209878AD6BFB}" srcOrd="1" destOrd="0" presId="urn:microsoft.com/office/officeart/2005/8/layout/orgChart1"/>
    <dgm:cxn modelId="{85035ECB-ABA1-43E7-9B48-1CE89D3D814A}" type="presParOf" srcId="{2DB7DBF5-90E8-4D90-BACE-0A96FF4C82E2}" destId="{4887440E-7A23-4868-9B5C-5D1791C79C80}" srcOrd="1" destOrd="0" presId="urn:microsoft.com/office/officeart/2005/8/layout/orgChart1"/>
    <dgm:cxn modelId="{715E5B8D-90C0-426D-AA3F-58FD9ED76FDD}" type="presParOf" srcId="{4887440E-7A23-4868-9B5C-5D1791C79C80}" destId="{C77FB371-3C63-4D1B-8492-1F95B7AEF91B}" srcOrd="0" destOrd="0" presId="urn:microsoft.com/office/officeart/2005/8/layout/orgChart1"/>
    <dgm:cxn modelId="{7D33B9FE-4D7D-4CD8-9EDA-580D818FB6EA}" type="presParOf" srcId="{4887440E-7A23-4868-9B5C-5D1791C79C80}" destId="{E3E7E4E2-D953-4934-A92E-0AB5DB0F4FF7}" srcOrd="1" destOrd="0" presId="urn:microsoft.com/office/officeart/2005/8/layout/orgChart1"/>
    <dgm:cxn modelId="{28B033FA-9440-4543-B3FB-615F922E347A}" type="presParOf" srcId="{E3E7E4E2-D953-4934-A92E-0AB5DB0F4FF7}" destId="{2D52B10D-1EC1-4AEF-9424-D761CB048551}" srcOrd="0" destOrd="0" presId="urn:microsoft.com/office/officeart/2005/8/layout/orgChart1"/>
    <dgm:cxn modelId="{CB7C12E1-E6D9-4301-9813-77B3917509D1}" type="presParOf" srcId="{2D52B10D-1EC1-4AEF-9424-D761CB048551}" destId="{185E23F6-8083-4C34-8E96-A34B2F795670}" srcOrd="0" destOrd="0" presId="urn:microsoft.com/office/officeart/2005/8/layout/orgChart1"/>
    <dgm:cxn modelId="{FC517BB0-78EE-4506-B028-2AE0BD61D351}" type="presParOf" srcId="{2D52B10D-1EC1-4AEF-9424-D761CB048551}" destId="{BDCDA197-1414-492A-96D3-8D304AF4B065}" srcOrd="1" destOrd="0" presId="urn:microsoft.com/office/officeart/2005/8/layout/orgChart1"/>
    <dgm:cxn modelId="{E284D3A8-C710-4526-8C58-C0CED2D912D5}" type="presParOf" srcId="{E3E7E4E2-D953-4934-A92E-0AB5DB0F4FF7}" destId="{8AC7A3AE-AA83-4589-ADB7-7E81399DA923}" srcOrd="1" destOrd="0" presId="urn:microsoft.com/office/officeart/2005/8/layout/orgChart1"/>
    <dgm:cxn modelId="{96B27471-7369-4268-A183-4F0FFD40B175}" type="presParOf" srcId="{E3E7E4E2-D953-4934-A92E-0AB5DB0F4FF7}" destId="{8C54AA7A-080E-414D-A2F9-612052599547}" srcOrd="2" destOrd="0" presId="urn:microsoft.com/office/officeart/2005/8/layout/orgChart1"/>
    <dgm:cxn modelId="{72C051B6-E24B-4E47-BC98-7B8A4DF82D80}" type="presParOf" srcId="{2DB7DBF5-90E8-4D90-BACE-0A96FF4C82E2}" destId="{0142E2B2-952C-4C69-8451-0120FBC07F5F}" srcOrd="2" destOrd="0" presId="urn:microsoft.com/office/officeart/2005/8/layout/orgChart1"/>
    <dgm:cxn modelId="{C9A1E580-2A49-4C61-8F85-B8FB20CE5D76}" type="presParOf" srcId="{109D1D64-8341-4A4D-AEA1-ECA514B60455}" destId="{F4E0E94B-7E96-4EAC-A064-BBBDD9555011}" srcOrd="2" destOrd="0" presId="urn:microsoft.com/office/officeart/2005/8/layout/orgChart1"/>
    <dgm:cxn modelId="{2CA1CFA0-7FC7-4757-BBF2-247ACD131E5A}" type="presParOf" srcId="{109D1D64-8341-4A4D-AEA1-ECA514B60455}" destId="{F10A1EA5-6BBE-41D7-9D04-FB82F5E27A65}" srcOrd="3" destOrd="0" presId="urn:microsoft.com/office/officeart/2005/8/layout/orgChart1"/>
    <dgm:cxn modelId="{526F93EA-7F7C-42DA-B24A-A3EFE7B62C57}" type="presParOf" srcId="{F10A1EA5-6BBE-41D7-9D04-FB82F5E27A65}" destId="{0D30A52E-85F9-4223-BBA0-2F02A9A77DA7}" srcOrd="0" destOrd="0" presId="urn:microsoft.com/office/officeart/2005/8/layout/orgChart1"/>
    <dgm:cxn modelId="{C9EEF076-2B6B-4790-AEA6-7C54EF4B89C8}" type="presParOf" srcId="{0D30A52E-85F9-4223-BBA0-2F02A9A77DA7}" destId="{9E19A7B7-34D6-40F4-B70A-1775D12F38F4}" srcOrd="0" destOrd="0" presId="urn:microsoft.com/office/officeart/2005/8/layout/orgChart1"/>
    <dgm:cxn modelId="{843C9140-A9E9-4888-869B-0892CA5FBA70}" type="presParOf" srcId="{0D30A52E-85F9-4223-BBA0-2F02A9A77DA7}" destId="{1ADB2824-26C9-414B-BE7C-F5C7815BFE54}" srcOrd="1" destOrd="0" presId="urn:microsoft.com/office/officeart/2005/8/layout/orgChart1"/>
    <dgm:cxn modelId="{399457D0-A58E-42F5-9B34-81B0679E5D29}" type="presParOf" srcId="{F10A1EA5-6BBE-41D7-9D04-FB82F5E27A65}" destId="{F2A1CA75-3416-47EC-B847-18575450876D}" srcOrd="1" destOrd="0" presId="urn:microsoft.com/office/officeart/2005/8/layout/orgChart1"/>
    <dgm:cxn modelId="{41CD1432-3D1D-4023-9E14-F06FCCBE31EE}" type="presParOf" srcId="{F2A1CA75-3416-47EC-B847-18575450876D}" destId="{44724AE9-48F5-4BAA-B5C0-6796E1A75755}" srcOrd="0" destOrd="0" presId="urn:microsoft.com/office/officeart/2005/8/layout/orgChart1"/>
    <dgm:cxn modelId="{CF6D0D35-C77C-4F9F-9404-72825799965A}" type="presParOf" srcId="{F2A1CA75-3416-47EC-B847-18575450876D}" destId="{F8008D07-5B8F-4590-A2E5-7A8DEE883FDB}" srcOrd="1" destOrd="0" presId="urn:microsoft.com/office/officeart/2005/8/layout/orgChart1"/>
    <dgm:cxn modelId="{6D416A6B-512F-436B-B15A-BE6E72112969}" type="presParOf" srcId="{F8008D07-5B8F-4590-A2E5-7A8DEE883FDB}" destId="{A59EA412-5BC5-45BC-963A-CFC211AF923F}" srcOrd="0" destOrd="0" presId="urn:microsoft.com/office/officeart/2005/8/layout/orgChart1"/>
    <dgm:cxn modelId="{8C0F8D25-4F8D-4CA4-824B-C53989C61CBB}" type="presParOf" srcId="{A59EA412-5BC5-45BC-963A-CFC211AF923F}" destId="{53C4AA5C-1146-431F-AD5A-A27776CE809F}" srcOrd="0" destOrd="0" presId="urn:microsoft.com/office/officeart/2005/8/layout/orgChart1"/>
    <dgm:cxn modelId="{E77B101F-19D6-4144-AF05-63226767C05C}" type="presParOf" srcId="{A59EA412-5BC5-45BC-963A-CFC211AF923F}" destId="{E5B789C8-D204-430F-8FCA-C773C64A4DE3}" srcOrd="1" destOrd="0" presId="urn:microsoft.com/office/officeart/2005/8/layout/orgChart1"/>
    <dgm:cxn modelId="{C04E425E-476F-4407-A0AD-EE75DA83236F}" type="presParOf" srcId="{F8008D07-5B8F-4590-A2E5-7A8DEE883FDB}" destId="{E6B7AE05-AAFD-4764-A985-F7850EBAC5C5}" srcOrd="1" destOrd="0" presId="urn:microsoft.com/office/officeart/2005/8/layout/orgChart1"/>
    <dgm:cxn modelId="{628E9DBB-C23F-4E61-B961-EFC4FED28333}" type="presParOf" srcId="{F8008D07-5B8F-4590-A2E5-7A8DEE883FDB}" destId="{32CF7001-AB70-4CE0-A344-86B506C177DB}" srcOrd="2" destOrd="0" presId="urn:microsoft.com/office/officeart/2005/8/layout/orgChart1"/>
    <dgm:cxn modelId="{3AC19C3F-4637-4927-AE78-0B667ACF2DAD}" type="presParOf" srcId="{F10A1EA5-6BBE-41D7-9D04-FB82F5E27A65}" destId="{AAE95EFE-BC14-45FB-88A9-18CCA0A4102E}" srcOrd="2" destOrd="0" presId="urn:microsoft.com/office/officeart/2005/8/layout/orgChart1"/>
    <dgm:cxn modelId="{40E973A6-FB78-4524-A38A-14C4D9B26CD8}" type="presParOf" srcId="{FA45725F-271D-4361-90D5-18B5A46BA038}" destId="{8F867678-240A-44EF-A03E-76C224CEFE0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F1D953D-84D9-4003-B4C0-71649169F57D}" type="doc">
      <dgm:prSet loTypeId="urn:microsoft.com/office/officeart/2005/8/layout/hierarchy4" loCatId="hierarchy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A3D2F446-39A8-40B6-8B13-DA21B8A5EEA4}">
      <dgm:prSet custT="1"/>
      <dgm:spPr/>
      <dgm:t>
        <a:bodyPr/>
        <a:lstStyle/>
        <a:p>
          <a:pPr rtl="0"/>
          <a:r>
            <a:rPr lang="ru-RU" sz="3600" dirty="0" smtClean="0">
              <a:solidFill>
                <a:srgbClr val="FFFF00"/>
              </a:solidFill>
            </a:rPr>
            <a:t>Классификация пожаров по масштабу и интенсивности:</a:t>
          </a:r>
          <a:endParaRPr lang="ru-RU" sz="3600" dirty="0">
            <a:solidFill>
              <a:srgbClr val="FFFF00"/>
            </a:solidFill>
          </a:endParaRPr>
        </a:p>
      </dgm:t>
    </dgm:pt>
    <dgm:pt modelId="{59B44673-938F-435D-A0A4-1D01D72F2029}" type="parTrans" cxnId="{11C00686-83F9-4651-AFA5-1B98AD5BC3A3}">
      <dgm:prSet/>
      <dgm:spPr/>
      <dgm:t>
        <a:bodyPr/>
        <a:lstStyle/>
        <a:p>
          <a:endParaRPr lang="ru-RU"/>
        </a:p>
      </dgm:t>
    </dgm:pt>
    <dgm:pt modelId="{9D1E507B-7E78-48C4-AAD8-C14AD59CED41}" type="sibTrans" cxnId="{11C00686-83F9-4651-AFA5-1B98AD5BC3A3}">
      <dgm:prSet/>
      <dgm:spPr/>
      <dgm:t>
        <a:bodyPr/>
        <a:lstStyle/>
        <a:p>
          <a:endParaRPr lang="ru-RU"/>
        </a:p>
      </dgm:t>
    </dgm:pt>
    <dgm:pt modelId="{285733C8-7F8C-4A29-81E0-FC49389D5238}">
      <dgm:prSet/>
      <dgm:spPr/>
      <dgm:t>
        <a:bodyPr/>
        <a:lstStyle/>
        <a:p>
          <a:pPr rtl="0"/>
          <a:r>
            <a:rPr lang="ru-RU" dirty="0" smtClean="0">
              <a:solidFill>
                <a:schemeClr val="tx2">
                  <a:lumMod val="50000"/>
                </a:schemeClr>
              </a:solidFill>
            </a:rPr>
            <a:t>Отдельные</a:t>
          </a:r>
          <a:endParaRPr lang="ru-RU" dirty="0">
            <a:solidFill>
              <a:schemeClr val="tx2">
                <a:lumMod val="50000"/>
              </a:schemeClr>
            </a:solidFill>
          </a:endParaRPr>
        </a:p>
      </dgm:t>
    </dgm:pt>
    <dgm:pt modelId="{74BF5C68-0F5D-4576-A62E-51DDDDDC88C6}" type="parTrans" cxnId="{206B8299-B9AB-44E9-9910-1EC89951524D}">
      <dgm:prSet/>
      <dgm:spPr/>
      <dgm:t>
        <a:bodyPr/>
        <a:lstStyle/>
        <a:p>
          <a:endParaRPr lang="ru-RU"/>
        </a:p>
      </dgm:t>
    </dgm:pt>
    <dgm:pt modelId="{27F73C87-B1FE-4152-98C7-91D60027E239}" type="sibTrans" cxnId="{206B8299-B9AB-44E9-9910-1EC89951524D}">
      <dgm:prSet/>
      <dgm:spPr/>
      <dgm:t>
        <a:bodyPr/>
        <a:lstStyle/>
        <a:p>
          <a:endParaRPr lang="ru-RU"/>
        </a:p>
      </dgm:t>
    </dgm:pt>
    <dgm:pt modelId="{AC06543E-90C8-4A1F-9BF3-5D805676197B}">
      <dgm:prSet/>
      <dgm:spPr/>
      <dgm:t>
        <a:bodyPr/>
        <a:lstStyle/>
        <a:p>
          <a:pPr rtl="0"/>
          <a:r>
            <a:rPr lang="ru-RU" dirty="0" smtClean="0">
              <a:solidFill>
                <a:schemeClr val="tx2">
                  <a:lumMod val="50000"/>
                </a:schemeClr>
              </a:solidFill>
            </a:rPr>
            <a:t>Массовые</a:t>
          </a:r>
          <a:endParaRPr lang="ru-RU" dirty="0">
            <a:solidFill>
              <a:schemeClr val="tx2">
                <a:lumMod val="50000"/>
              </a:schemeClr>
            </a:solidFill>
          </a:endParaRPr>
        </a:p>
      </dgm:t>
    </dgm:pt>
    <dgm:pt modelId="{E1A254CB-A400-428E-BB8C-28C29E12017B}" type="parTrans" cxnId="{F9CDA127-CC65-4A83-AC58-F354695C1770}">
      <dgm:prSet/>
      <dgm:spPr/>
      <dgm:t>
        <a:bodyPr/>
        <a:lstStyle/>
        <a:p>
          <a:endParaRPr lang="ru-RU"/>
        </a:p>
      </dgm:t>
    </dgm:pt>
    <dgm:pt modelId="{BD2AC215-6E48-41D1-815B-BE80026DBF3B}" type="sibTrans" cxnId="{F9CDA127-CC65-4A83-AC58-F354695C1770}">
      <dgm:prSet/>
      <dgm:spPr/>
      <dgm:t>
        <a:bodyPr/>
        <a:lstStyle/>
        <a:p>
          <a:endParaRPr lang="ru-RU"/>
        </a:p>
      </dgm:t>
    </dgm:pt>
    <dgm:pt modelId="{EB2DD0E4-8640-4FE9-9CD5-D4954A7AA35C}">
      <dgm:prSet/>
      <dgm:spPr/>
      <dgm:t>
        <a:bodyPr/>
        <a:lstStyle/>
        <a:p>
          <a:pPr rtl="0"/>
          <a:r>
            <a:rPr lang="ru-RU" i="0" dirty="0" smtClean="0">
              <a:solidFill>
                <a:schemeClr val="tx2">
                  <a:lumMod val="50000"/>
                </a:schemeClr>
              </a:solidFill>
            </a:rPr>
            <a:t>Огневой шторм</a:t>
          </a:r>
          <a:endParaRPr lang="ru-RU" i="0" dirty="0">
            <a:solidFill>
              <a:schemeClr val="tx2">
                <a:lumMod val="50000"/>
              </a:schemeClr>
            </a:solidFill>
          </a:endParaRPr>
        </a:p>
      </dgm:t>
    </dgm:pt>
    <dgm:pt modelId="{3290240B-380B-491B-A4CE-C38BF5B4DAD5}" type="parTrans" cxnId="{5D43FE67-6356-4C9B-BBF0-06ED2FFDB3A4}">
      <dgm:prSet/>
      <dgm:spPr/>
      <dgm:t>
        <a:bodyPr/>
        <a:lstStyle/>
        <a:p>
          <a:endParaRPr lang="ru-RU"/>
        </a:p>
      </dgm:t>
    </dgm:pt>
    <dgm:pt modelId="{E540F92F-E5D7-4A12-85FE-DD1833D247FE}" type="sibTrans" cxnId="{5D43FE67-6356-4C9B-BBF0-06ED2FFDB3A4}">
      <dgm:prSet/>
      <dgm:spPr/>
      <dgm:t>
        <a:bodyPr/>
        <a:lstStyle/>
        <a:p>
          <a:endParaRPr lang="ru-RU"/>
        </a:p>
      </dgm:t>
    </dgm:pt>
    <dgm:pt modelId="{F2F0F9D6-8A28-471D-8FB3-FEAAE2CF9173}">
      <dgm:prSet/>
      <dgm:spPr/>
      <dgm:t>
        <a:bodyPr/>
        <a:lstStyle/>
        <a:p>
          <a:pPr rtl="0"/>
          <a:r>
            <a:rPr lang="ru-RU" i="1" dirty="0" smtClean="0"/>
            <a:t>в </a:t>
          </a:r>
          <a:r>
            <a:rPr lang="ru-RU" i="1" u="sng" dirty="0" smtClean="0"/>
            <a:t>отдельно</a:t>
          </a:r>
          <a:r>
            <a:rPr lang="ru-RU" i="1" dirty="0" smtClean="0"/>
            <a:t> стоящем здании (огонь не распространяется на другие здания).</a:t>
          </a:r>
          <a:endParaRPr lang="ru-RU" dirty="0"/>
        </a:p>
      </dgm:t>
    </dgm:pt>
    <dgm:pt modelId="{82ADC1FF-32E8-453B-B717-FE30A66B170B}" type="parTrans" cxnId="{5DB1691B-4E5A-45FA-B10B-5D4B0122B6EB}">
      <dgm:prSet/>
      <dgm:spPr/>
      <dgm:t>
        <a:bodyPr/>
        <a:lstStyle/>
        <a:p>
          <a:endParaRPr lang="ru-RU"/>
        </a:p>
      </dgm:t>
    </dgm:pt>
    <dgm:pt modelId="{21DC40AD-5F1F-47FB-A9D4-50A2C4BC6BEC}" type="sibTrans" cxnId="{5DB1691B-4E5A-45FA-B10B-5D4B0122B6EB}">
      <dgm:prSet/>
      <dgm:spPr/>
      <dgm:t>
        <a:bodyPr/>
        <a:lstStyle/>
        <a:p>
          <a:endParaRPr lang="ru-RU"/>
        </a:p>
      </dgm:t>
    </dgm:pt>
    <dgm:pt modelId="{A96A02B4-F5E7-4452-81D1-9332E9158CA0}">
      <dgm:prSet/>
      <dgm:spPr/>
      <dgm:t>
        <a:bodyPr/>
        <a:lstStyle/>
        <a:p>
          <a:pPr rtl="0"/>
          <a:r>
            <a:rPr lang="ru-RU" dirty="0" smtClean="0"/>
            <a:t>– </a:t>
          </a:r>
          <a:r>
            <a:rPr lang="ru-RU" i="1" u="sng" dirty="0" smtClean="0"/>
            <a:t>одновременное горение нескольких зданий</a:t>
          </a:r>
          <a:r>
            <a:rPr lang="ru-RU" i="1" dirty="0" smtClean="0"/>
            <a:t> на данном участке застройки.</a:t>
          </a:r>
          <a:endParaRPr lang="ru-RU" dirty="0"/>
        </a:p>
      </dgm:t>
    </dgm:pt>
    <dgm:pt modelId="{F1DED89A-778F-477C-B62A-823E7B22DF8B}" type="parTrans" cxnId="{05A88090-52B1-4E04-973E-FE5004B081B2}">
      <dgm:prSet/>
      <dgm:spPr/>
      <dgm:t>
        <a:bodyPr/>
        <a:lstStyle/>
        <a:p>
          <a:endParaRPr lang="ru-RU"/>
        </a:p>
      </dgm:t>
    </dgm:pt>
    <dgm:pt modelId="{1B25893D-7DA6-4946-87DF-8D129BFFED1D}" type="sibTrans" cxnId="{05A88090-52B1-4E04-973E-FE5004B081B2}">
      <dgm:prSet/>
      <dgm:spPr/>
      <dgm:t>
        <a:bodyPr/>
        <a:lstStyle/>
        <a:p>
          <a:endParaRPr lang="ru-RU"/>
        </a:p>
      </dgm:t>
    </dgm:pt>
    <dgm:pt modelId="{4DD7355F-0F37-4C60-926A-CEF54D37CAB3}">
      <dgm:prSet/>
      <dgm:spPr/>
      <dgm:t>
        <a:bodyPr/>
        <a:lstStyle/>
        <a:p>
          <a:pPr rtl="0"/>
          <a:r>
            <a:rPr lang="ru-RU" i="1" dirty="0" smtClean="0"/>
            <a:t>– возникает при большой площади пожара.</a:t>
          </a:r>
          <a:endParaRPr lang="ru-RU" i="1" dirty="0"/>
        </a:p>
      </dgm:t>
    </dgm:pt>
    <dgm:pt modelId="{526D252C-86AB-47EC-AF77-99114AE90C24}" type="parTrans" cxnId="{55DA77D8-4B33-4B83-AD5D-E5523519A037}">
      <dgm:prSet/>
      <dgm:spPr/>
      <dgm:t>
        <a:bodyPr/>
        <a:lstStyle/>
        <a:p>
          <a:endParaRPr lang="ru-RU"/>
        </a:p>
      </dgm:t>
    </dgm:pt>
    <dgm:pt modelId="{547C5972-1C9E-434E-88E7-92DF2D7F5902}" type="sibTrans" cxnId="{55DA77D8-4B33-4B83-AD5D-E5523519A037}">
      <dgm:prSet/>
      <dgm:spPr/>
      <dgm:t>
        <a:bodyPr/>
        <a:lstStyle/>
        <a:p>
          <a:endParaRPr lang="ru-RU"/>
        </a:p>
      </dgm:t>
    </dgm:pt>
    <dgm:pt modelId="{AACADF41-88AD-4402-8DDD-D1701E0C33FA}" type="pres">
      <dgm:prSet presAssocID="{9F1D953D-84D9-4003-B4C0-71649169F57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8A2080C-090C-4F7E-897A-4CF652429FCB}" type="pres">
      <dgm:prSet presAssocID="{A3D2F446-39A8-40B6-8B13-DA21B8A5EEA4}" presName="vertOne" presStyleCnt="0"/>
      <dgm:spPr/>
    </dgm:pt>
    <dgm:pt modelId="{C4615C3F-CE84-4490-862C-F4DF7C890C77}" type="pres">
      <dgm:prSet presAssocID="{A3D2F446-39A8-40B6-8B13-DA21B8A5EEA4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A029600-FBB9-4AE4-BA2D-D37312EEEA3B}" type="pres">
      <dgm:prSet presAssocID="{A3D2F446-39A8-40B6-8B13-DA21B8A5EEA4}" presName="parTransOne" presStyleCnt="0"/>
      <dgm:spPr/>
    </dgm:pt>
    <dgm:pt modelId="{3E18DEF9-0636-4844-9028-EC82700316B3}" type="pres">
      <dgm:prSet presAssocID="{A3D2F446-39A8-40B6-8B13-DA21B8A5EEA4}" presName="horzOne" presStyleCnt="0"/>
      <dgm:spPr/>
    </dgm:pt>
    <dgm:pt modelId="{05401376-B564-470A-AF3B-604D30777CC9}" type="pres">
      <dgm:prSet presAssocID="{285733C8-7F8C-4A29-81E0-FC49389D5238}" presName="vertTwo" presStyleCnt="0"/>
      <dgm:spPr/>
    </dgm:pt>
    <dgm:pt modelId="{225C56F8-2AA4-4E11-8762-A82965492848}" type="pres">
      <dgm:prSet presAssocID="{285733C8-7F8C-4A29-81E0-FC49389D5238}" presName="txTwo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DCFF1C9-826C-40E1-92D8-C039D05A1D30}" type="pres">
      <dgm:prSet presAssocID="{285733C8-7F8C-4A29-81E0-FC49389D5238}" presName="parTransTwo" presStyleCnt="0"/>
      <dgm:spPr/>
    </dgm:pt>
    <dgm:pt modelId="{95C18C5E-847C-4024-B79E-8D9300055467}" type="pres">
      <dgm:prSet presAssocID="{285733C8-7F8C-4A29-81E0-FC49389D5238}" presName="horzTwo" presStyleCnt="0"/>
      <dgm:spPr/>
    </dgm:pt>
    <dgm:pt modelId="{3C7AD1D7-35FB-4112-B44D-AC40C228924A}" type="pres">
      <dgm:prSet presAssocID="{F2F0F9D6-8A28-471D-8FB3-FEAAE2CF9173}" presName="vertThree" presStyleCnt="0"/>
      <dgm:spPr/>
    </dgm:pt>
    <dgm:pt modelId="{D12BAE71-2949-4598-A232-018EBCCEC8CB}" type="pres">
      <dgm:prSet presAssocID="{F2F0F9D6-8A28-471D-8FB3-FEAAE2CF9173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84B02A9-FAF6-4C6D-B17E-B0CBD3E519EF}" type="pres">
      <dgm:prSet presAssocID="{F2F0F9D6-8A28-471D-8FB3-FEAAE2CF9173}" presName="horzThree" presStyleCnt="0"/>
      <dgm:spPr/>
    </dgm:pt>
    <dgm:pt modelId="{A701E712-74C5-4E22-BC1D-6B66D2C1261F}" type="pres">
      <dgm:prSet presAssocID="{27F73C87-B1FE-4152-98C7-91D60027E239}" presName="sibSpaceTwo" presStyleCnt="0"/>
      <dgm:spPr/>
    </dgm:pt>
    <dgm:pt modelId="{06ABD63A-05E8-4A66-912C-7B878C7D1757}" type="pres">
      <dgm:prSet presAssocID="{AC06543E-90C8-4A1F-9BF3-5D805676197B}" presName="vertTwo" presStyleCnt="0"/>
      <dgm:spPr/>
    </dgm:pt>
    <dgm:pt modelId="{ECDF0957-B8FB-425D-884F-828B8B4ECDDF}" type="pres">
      <dgm:prSet presAssocID="{AC06543E-90C8-4A1F-9BF3-5D805676197B}" presName="txTwo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5CE38EF-1EBC-439A-BC8C-F742A07C98DC}" type="pres">
      <dgm:prSet presAssocID="{AC06543E-90C8-4A1F-9BF3-5D805676197B}" presName="parTransTwo" presStyleCnt="0"/>
      <dgm:spPr/>
    </dgm:pt>
    <dgm:pt modelId="{D93A6854-E872-4237-8698-0295B068012D}" type="pres">
      <dgm:prSet presAssocID="{AC06543E-90C8-4A1F-9BF3-5D805676197B}" presName="horzTwo" presStyleCnt="0"/>
      <dgm:spPr/>
    </dgm:pt>
    <dgm:pt modelId="{05B313DD-53EC-496E-B496-CDBF1D6CEB30}" type="pres">
      <dgm:prSet presAssocID="{A96A02B4-F5E7-4452-81D1-9332E9158CA0}" presName="vertThree" presStyleCnt="0"/>
      <dgm:spPr/>
    </dgm:pt>
    <dgm:pt modelId="{EB9034B5-3C6D-4616-8EBB-278C96A10CCA}" type="pres">
      <dgm:prSet presAssocID="{A96A02B4-F5E7-4452-81D1-9332E9158CA0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5EE135C-ADF1-44DA-8076-E5F0DF187543}" type="pres">
      <dgm:prSet presAssocID="{A96A02B4-F5E7-4452-81D1-9332E9158CA0}" presName="horzThree" presStyleCnt="0"/>
      <dgm:spPr/>
    </dgm:pt>
    <dgm:pt modelId="{E9899F69-7639-4E41-85E2-541CEBFCB197}" type="pres">
      <dgm:prSet presAssocID="{BD2AC215-6E48-41D1-815B-BE80026DBF3B}" presName="sibSpaceTwo" presStyleCnt="0"/>
      <dgm:spPr/>
    </dgm:pt>
    <dgm:pt modelId="{D114A979-3235-4219-9CC5-DB4C275C62C9}" type="pres">
      <dgm:prSet presAssocID="{EB2DD0E4-8640-4FE9-9CD5-D4954A7AA35C}" presName="vertTwo" presStyleCnt="0"/>
      <dgm:spPr/>
    </dgm:pt>
    <dgm:pt modelId="{94E744D7-EA3F-4F4D-BE95-83EFD9730338}" type="pres">
      <dgm:prSet presAssocID="{EB2DD0E4-8640-4FE9-9CD5-D4954A7AA35C}" presName="txTwo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A5BE025-0C96-4007-B5B7-85B80F7C1CF2}" type="pres">
      <dgm:prSet presAssocID="{EB2DD0E4-8640-4FE9-9CD5-D4954A7AA35C}" presName="parTransTwo" presStyleCnt="0"/>
      <dgm:spPr/>
    </dgm:pt>
    <dgm:pt modelId="{BAB9AC1F-6C93-4333-B3AC-1D45662C08E0}" type="pres">
      <dgm:prSet presAssocID="{EB2DD0E4-8640-4FE9-9CD5-D4954A7AA35C}" presName="horzTwo" presStyleCnt="0"/>
      <dgm:spPr/>
    </dgm:pt>
    <dgm:pt modelId="{6BD8C6AD-58C1-4B14-B116-568FFEDDCF27}" type="pres">
      <dgm:prSet presAssocID="{4DD7355F-0F37-4C60-926A-CEF54D37CAB3}" presName="vertThree" presStyleCnt="0"/>
      <dgm:spPr/>
    </dgm:pt>
    <dgm:pt modelId="{AA799179-C7FF-44DC-8B56-A8FC4C7A57B2}" type="pres">
      <dgm:prSet presAssocID="{4DD7355F-0F37-4C60-926A-CEF54D37CAB3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745BC6-0FEC-4A14-9B1B-9ED142DD1C0E}" type="pres">
      <dgm:prSet presAssocID="{4DD7355F-0F37-4C60-926A-CEF54D37CAB3}" presName="horzThree" presStyleCnt="0"/>
      <dgm:spPr/>
    </dgm:pt>
  </dgm:ptLst>
  <dgm:cxnLst>
    <dgm:cxn modelId="{D0383C19-EC77-4473-B1D2-819F790F869D}" type="presOf" srcId="{A96A02B4-F5E7-4452-81D1-9332E9158CA0}" destId="{EB9034B5-3C6D-4616-8EBB-278C96A10CCA}" srcOrd="0" destOrd="0" presId="urn:microsoft.com/office/officeart/2005/8/layout/hierarchy4"/>
    <dgm:cxn modelId="{734DE4C1-9123-48C1-B04D-A8ADACD230D3}" type="presOf" srcId="{285733C8-7F8C-4A29-81E0-FC49389D5238}" destId="{225C56F8-2AA4-4E11-8762-A82965492848}" srcOrd="0" destOrd="0" presId="urn:microsoft.com/office/officeart/2005/8/layout/hierarchy4"/>
    <dgm:cxn modelId="{85372EEC-E606-4830-8E5F-25F4162CFD46}" type="presOf" srcId="{4DD7355F-0F37-4C60-926A-CEF54D37CAB3}" destId="{AA799179-C7FF-44DC-8B56-A8FC4C7A57B2}" srcOrd="0" destOrd="0" presId="urn:microsoft.com/office/officeart/2005/8/layout/hierarchy4"/>
    <dgm:cxn modelId="{CB6DF3C2-3224-442A-B6D8-A8B11A4F098D}" type="presOf" srcId="{A3D2F446-39A8-40B6-8B13-DA21B8A5EEA4}" destId="{C4615C3F-CE84-4490-862C-F4DF7C890C77}" srcOrd="0" destOrd="0" presId="urn:microsoft.com/office/officeart/2005/8/layout/hierarchy4"/>
    <dgm:cxn modelId="{55DA77D8-4B33-4B83-AD5D-E5523519A037}" srcId="{EB2DD0E4-8640-4FE9-9CD5-D4954A7AA35C}" destId="{4DD7355F-0F37-4C60-926A-CEF54D37CAB3}" srcOrd="0" destOrd="0" parTransId="{526D252C-86AB-47EC-AF77-99114AE90C24}" sibTransId="{547C5972-1C9E-434E-88E7-92DF2D7F5902}"/>
    <dgm:cxn modelId="{5D43FE67-6356-4C9B-BBF0-06ED2FFDB3A4}" srcId="{A3D2F446-39A8-40B6-8B13-DA21B8A5EEA4}" destId="{EB2DD0E4-8640-4FE9-9CD5-D4954A7AA35C}" srcOrd="2" destOrd="0" parTransId="{3290240B-380B-491B-A4CE-C38BF5B4DAD5}" sibTransId="{E540F92F-E5D7-4A12-85FE-DD1833D247FE}"/>
    <dgm:cxn modelId="{5DB1691B-4E5A-45FA-B10B-5D4B0122B6EB}" srcId="{285733C8-7F8C-4A29-81E0-FC49389D5238}" destId="{F2F0F9D6-8A28-471D-8FB3-FEAAE2CF9173}" srcOrd="0" destOrd="0" parTransId="{82ADC1FF-32E8-453B-B717-FE30A66B170B}" sibTransId="{21DC40AD-5F1F-47FB-A9D4-50A2C4BC6BEC}"/>
    <dgm:cxn modelId="{F9CDA127-CC65-4A83-AC58-F354695C1770}" srcId="{A3D2F446-39A8-40B6-8B13-DA21B8A5EEA4}" destId="{AC06543E-90C8-4A1F-9BF3-5D805676197B}" srcOrd="1" destOrd="0" parTransId="{E1A254CB-A400-428E-BB8C-28C29E12017B}" sibTransId="{BD2AC215-6E48-41D1-815B-BE80026DBF3B}"/>
    <dgm:cxn modelId="{05A88090-52B1-4E04-973E-FE5004B081B2}" srcId="{AC06543E-90C8-4A1F-9BF3-5D805676197B}" destId="{A96A02B4-F5E7-4452-81D1-9332E9158CA0}" srcOrd="0" destOrd="0" parTransId="{F1DED89A-778F-477C-B62A-823E7B22DF8B}" sibTransId="{1B25893D-7DA6-4946-87DF-8D129BFFED1D}"/>
    <dgm:cxn modelId="{64245FE2-8D14-4D8E-B78F-7B3125A1AE2B}" type="presOf" srcId="{AC06543E-90C8-4A1F-9BF3-5D805676197B}" destId="{ECDF0957-B8FB-425D-884F-828B8B4ECDDF}" srcOrd="0" destOrd="0" presId="urn:microsoft.com/office/officeart/2005/8/layout/hierarchy4"/>
    <dgm:cxn modelId="{24BF370C-A82D-457F-95E9-FBCCC6CD2A93}" type="presOf" srcId="{9F1D953D-84D9-4003-B4C0-71649169F57D}" destId="{AACADF41-88AD-4402-8DDD-D1701E0C33FA}" srcOrd="0" destOrd="0" presId="urn:microsoft.com/office/officeart/2005/8/layout/hierarchy4"/>
    <dgm:cxn modelId="{11C00686-83F9-4651-AFA5-1B98AD5BC3A3}" srcId="{9F1D953D-84D9-4003-B4C0-71649169F57D}" destId="{A3D2F446-39A8-40B6-8B13-DA21B8A5EEA4}" srcOrd="0" destOrd="0" parTransId="{59B44673-938F-435D-A0A4-1D01D72F2029}" sibTransId="{9D1E507B-7E78-48C4-AAD8-C14AD59CED41}"/>
    <dgm:cxn modelId="{10EEAF87-5E72-47B0-8DDC-8510B22617EE}" type="presOf" srcId="{EB2DD0E4-8640-4FE9-9CD5-D4954A7AA35C}" destId="{94E744D7-EA3F-4F4D-BE95-83EFD9730338}" srcOrd="0" destOrd="0" presId="urn:microsoft.com/office/officeart/2005/8/layout/hierarchy4"/>
    <dgm:cxn modelId="{85AC5661-B969-414A-9F04-2D5C29DB265F}" type="presOf" srcId="{F2F0F9D6-8A28-471D-8FB3-FEAAE2CF9173}" destId="{D12BAE71-2949-4598-A232-018EBCCEC8CB}" srcOrd="0" destOrd="0" presId="urn:microsoft.com/office/officeart/2005/8/layout/hierarchy4"/>
    <dgm:cxn modelId="{206B8299-B9AB-44E9-9910-1EC89951524D}" srcId="{A3D2F446-39A8-40B6-8B13-DA21B8A5EEA4}" destId="{285733C8-7F8C-4A29-81E0-FC49389D5238}" srcOrd="0" destOrd="0" parTransId="{74BF5C68-0F5D-4576-A62E-51DDDDDC88C6}" sibTransId="{27F73C87-B1FE-4152-98C7-91D60027E239}"/>
    <dgm:cxn modelId="{EA7C830F-A341-4A59-BA81-FF4480926166}" type="presParOf" srcId="{AACADF41-88AD-4402-8DDD-D1701E0C33FA}" destId="{E8A2080C-090C-4F7E-897A-4CF652429FCB}" srcOrd="0" destOrd="0" presId="urn:microsoft.com/office/officeart/2005/8/layout/hierarchy4"/>
    <dgm:cxn modelId="{A062AB60-DE3B-43AD-A83E-AAC2DAE5D9EF}" type="presParOf" srcId="{E8A2080C-090C-4F7E-897A-4CF652429FCB}" destId="{C4615C3F-CE84-4490-862C-F4DF7C890C77}" srcOrd="0" destOrd="0" presId="urn:microsoft.com/office/officeart/2005/8/layout/hierarchy4"/>
    <dgm:cxn modelId="{7F132980-2DB4-46C7-B4C0-3B2E2D1D124A}" type="presParOf" srcId="{E8A2080C-090C-4F7E-897A-4CF652429FCB}" destId="{7A029600-FBB9-4AE4-BA2D-D37312EEEA3B}" srcOrd="1" destOrd="0" presId="urn:microsoft.com/office/officeart/2005/8/layout/hierarchy4"/>
    <dgm:cxn modelId="{9A88D07D-E919-46BD-9628-7C6E7E6F0267}" type="presParOf" srcId="{E8A2080C-090C-4F7E-897A-4CF652429FCB}" destId="{3E18DEF9-0636-4844-9028-EC82700316B3}" srcOrd="2" destOrd="0" presId="urn:microsoft.com/office/officeart/2005/8/layout/hierarchy4"/>
    <dgm:cxn modelId="{761F35B9-1807-42F6-A7B0-5D85D641E444}" type="presParOf" srcId="{3E18DEF9-0636-4844-9028-EC82700316B3}" destId="{05401376-B564-470A-AF3B-604D30777CC9}" srcOrd="0" destOrd="0" presId="urn:microsoft.com/office/officeart/2005/8/layout/hierarchy4"/>
    <dgm:cxn modelId="{F15C95E8-6E6B-45FC-BC67-486252BD53AD}" type="presParOf" srcId="{05401376-B564-470A-AF3B-604D30777CC9}" destId="{225C56F8-2AA4-4E11-8762-A82965492848}" srcOrd="0" destOrd="0" presId="urn:microsoft.com/office/officeart/2005/8/layout/hierarchy4"/>
    <dgm:cxn modelId="{546C940D-8978-4B98-9553-0AAB297FB157}" type="presParOf" srcId="{05401376-B564-470A-AF3B-604D30777CC9}" destId="{EDCFF1C9-826C-40E1-92D8-C039D05A1D30}" srcOrd="1" destOrd="0" presId="urn:microsoft.com/office/officeart/2005/8/layout/hierarchy4"/>
    <dgm:cxn modelId="{3BC671BA-383E-4159-AE9C-0C3F6D357751}" type="presParOf" srcId="{05401376-B564-470A-AF3B-604D30777CC9}" destId="{95C18C5E-847C-4024-B79E-8D9300055467}" srcOrd="2" destOrd="0" presId="urn:microsoft.com/office/officeart/2005/8/layout/hierarchy4"/>
    <dgm:cxn modelId="{A558F49E-4956-43A4-B414-D907EDD2F138}" type="presParOf" srcId="{95C18C5E-847C-4024-B79E-8D9300055467}" destId="{3C7AD1D7-35FB-4112-B44D-AC40C228924A}" srcOrd="0" destOrd="0" presId="urn:microsoft.com/office/officeart/2005/8/layout/hierarchy4"/>
    <dgm:cxn modelId="{6124E49D-5D80-4112-B28D-76A03DF7BD66}" type="presParOf" srcId="{3C7AD1D7-35FB-4112-B44D-AC40C228924A}" destId="{D12BAE71-2949-4598-A232-018EBCCEC8CB}" srcOrd="0" destOrd="0" presId="urn:microsoft.com/office/officeart/2005/8/layout/hierarchy4"/>
    <dgm:cxn modelId="{467F5FBC-0EA6-4514-AE3B-951C14CF38DF}" type="presParOf" srcId="{3C7AD1D7-35FB-4112-B44D-AC40C228924A}" destId="{484B02A9-FAF6-4C6D-B17E-B0CBD3E519EF}" srcOrd="1" destOrd="0" presId="urn:microsoft.com/office/officeart/2005/8/layout/hierarchy4"/>
    <dgm:cxn modelId="{1DFBC0CF-B4EF-48BA-BCFC-57DF83DF3122}" type="presParOf" srcId="{3E18DEF9-0636-4844-9028-EC82700316B3}" destId="{A701E712-74C5-4E22-BC1D-6B66D2C1261F}" srcOrd="1" destOrd="0" presId="urn:microsoft.com/office/officeart/2005/8/layout/hierarchy4"/>
    <dgm:cxn modelId="{EFABAE2C-2CB4-439E-A5CA-BD5639BFCBC0}" type="presParOf" srcId="{3E18DEF9-0636-4844-9028-EC82700316B3}" destId="{06ABD63A-05E8-4A66-912C-7B878C7D1757}" srcOrd="2" destOrd="0" presId="urn:microsoft.com/office/officeart/2005/8/layout/hierarchy4"/>
    <dgm:cxn modelId="{CC8DE301-7BE1-4475-A70D-B8662BEB9A09}" type="presParOf" srcId="{06ABD63A-05E8-4A66-912C-7B878C7D1757}" destId="{ECDF0957-B8FB-425D-884F-828B8B4ECDDF}" srcOrd="0" destOrd="0" presId="urn:microsoft.com/office/officeart/2005/8/layout/hierarchy4"/>
    <dgm:cxn modelId="{C9547471-C425-4F77-8330-FE1C09210C43}" type="presParOf" srcId="{06ABD63A-05E8-4A66-912C-7B878C7D1757}" destId="{05CE38EF-1EBC-439A-BC8C-F742A07C98DC}" srcOrd="1" destOrd="0" presId="urn:microsoft.com/office/officeart/2005/8/layout/hierarchy4"/>
    <dgm:cxn modelId="{79F92F2B-B92C-477B-8D16-C86DBB1220C2}" type="presParOf" srcId="{06ABD63A-05E8-4A66-912C-7B878C7D1757}" destId="{D93A6854-E872-4237-8698-0295B068012D}" srcOrd="2" destOrd="0" presId="urn:microsoft.com/office/officeart/2005/8/layout/hierarchy4"/>
    <dgm:cxn modelId="{E7A2D74F-E6EA-4A28-8A7B-FFE0B7FD90E8}" type="presParOf" srcId="{D93A6854-E872-4237-8698-0295B068012D}" destId="{05B313DD-53EC-496E-B496-CDBF1D6CEB30}" srcOrd="0" destOrd="0" presId="urn:microsoft.com/office/officeart/2005/8/layout/hierarchy4"/>
    <dgm:cxn modelId="{3747FE2D-E88D-4DEC-A153-F2B0E419D358}" type="presParOf" srcId="{05B313DD-53EC-496E-B496-CDBF1D6CEB30}" destId="{EB9034B5-3C6D-4616-8EBB-278C96A10CCA}" srcOrd="0" destOrd="0" presId="urn:microsoft.com/office/officeart/2005/8/layout/hierarchy4"/>
    <dgm:cxn modelId="{7E50EE1E-8C50-403C-B83A-7AF1373307DB}" type="presParOf" srcId="{05B313DD-53EC-496E-B496-CDBF1D6CEB30}" destId="{95EE135C-ADF1-44DA-8076-E5F0DF187543}" srcOrd="1" destOrd="0" presId="urn:microsoft.com/office/officeart/2005/8/layout/hierarchy4"/>
    <dgm:cxn modelId="{E179ABA4-6D67-4DCB-A36E-EC3FD0D5E46D}" type="presParOf" srcId="{3E18DEF9-0636-4844-9028-EC82700316B3}" destId="{E9899F69-7639-4E41-85E2-541CEBFCB197}" srcOrd="3" destOrd="0" presId="urn:microsoft.com/office/officeart/2005/8/layout/hierarchy4"/>
    <dgm:cxn modelId="{4E9191BA-ED37-4052-86BA-1ED5AEEFED0B}" type="presParOf" srcId="{3E18DEF9-0636-4844-9028-EC82700316B3}" destId="{D114A979-3235-4219-9CC5-DB4C275C62C9}" srcOrd="4" destOrd="0" presId="urn:microsoft.com/office/officeart/2005/8/layout/hierarchy4"/>
    <dgm:cxn modelId="{4E788E61-F7E9-466A-9AFB-DE1384B3FA67}" type="presParOf" srcId="{D114A979-3235-4219-9CC5-DB4C275C62C9}" destId="{94E744D7-EA3F-4F4D-BE95-83EFD9730338}" srcOrd="0" destOrd="0" presId="urn:microsoft.com/office/officeart/2005/8/layout/hierarchy4"/>
    <dgm:cxn modelId="{16DAF7D9-C8AD-44C5-A495-29EE471C0AEA}" type="presParOf" srcId="{D114A979-3235-4219-9CC5-DB4C275C62C9}" destId="{4A5BE025-0C96-4007-B5B7-85B80F7C1CF2}" srcOrd="1" destOrd="0" presId="urn:microsoft.com/office/officeart/2005/8/layout/hierarchy4"/>
    <dgm:cxn modelId="{F31F35D4-F242-4265-9E53-A118EADEB237}" type="presParOf" srcId="{D114A979-3235-4219-9CC5-DB4C275C62C9}" destId="{BAB9AC1F-6C93-4333-B3AC-1D45662C08E0}" srcOrd="2" destOrd="0" presId="urn:microsoft.com/office/officeart/2005/8/layout/hierarchy4"/>
    <dgm:cxn modelId="{EEC36149-30A9-46A3-812E-9DEA66246A8B}" type="presParOf" srcId="{BAB9AC1F-6C93-4333-B3AC-1D45662C08E0}" destId="{6BD8C6AD-58C1-4B14-B116-568FFEDDCF27}" srcOrd="0" destOrd="0" presId="urn:microsoft.com/office/officeart/2005/8/layout/hierarchy4"/>
    <dgm:cxn modelId="{9A4BA0DE-AE11-4A2E-B511-79A60C2C5228}" type="presParOf" srcId="{6BD8C6AD-58C1-4B14-B116-568FFEDDCF27}" destId="{AA799179-C7FF-44DC-8B56-A8FC4C7A57B2}" srcOrd="0" destOrd="0" presId="urn:microsoft.com/office/officeart/2005/8/layout/hierarchy4"/>
    <dgm:cxn modelId="{2AE441A0-2580-4ED9-B5EA-EAC950BD40DB}" type="presParOf" srcId="{6BD8C6AD-58C1-4B14-B116-568FFEDDCF27}" destId="{3A745BC6-0FEC-4A14-9B1B-9ED142DD1C0E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099004E-56A2-4846-93CF-BCF4EB7DF612}">
      <dsp:nvSpPr>
        <dsp:cNvPr id="0" name=""/>
        <dsp:cNvSpPr/>
      </dsp:nvSpPr>
      <dsp:spPr>
        <a:xfrm>
          <a:off x="0" y="2779564"/>
          <a:ext cx="8088312" cy="182369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FF0000"/>
              </a:solidFill>
            </a:rPr>
            <a:t>Пожар</a:t>
          </a:r>
          <a:r>
            <a:rPr lang="ru-RU" sz="2400" b="1" kern="1200" dirty="0" smtClean="0"/>
            <a:t>- это неконтролируемый процесс горения, сопровождающийся уничтожением материальных </a:t>
          </a:r>
          <a:r>
            <a:rPr lang="ru-RU" sz="2400" b="1" kern="1200" dirty="0" err="1" smtClean="0"/>
            <a:t>ценностейи</a:t>
          </a:r>
          <a:r>
            <a:rPr lang="ru-RU" sz="2400" b="1" kern="1200" dirty="0" smtClean="0"/>
            <a:t> создающий опасность для жизни и здоровья людей</a:t>
          </a:r>
          <a:r>
            <a:rPr lang="ru-RU" sz="1400" b="1" kern="1200" dirty="0" smtClean="0"/>
            <a:t>.</a:t>
          </a:r>
          <a:endParaRPr lang="ru-RU" sz="1400" kern="1200" dirty="0"/>
        </a:p>
      </dsp:txBody>
      <dsp:txXfrm>
        <a:off x="0" y="2779564"/>
        <a:ext cx="8088312" cy="1823695"/>
      </dsp:txXfrm>
    </dsp:sp>
    <dsp:sp modelId="{876F5482-D124-4EB6-BFF9-F15CD2F76A03}">
      <dsp:nvSpPr>
        <dsp:cNvPr id="0" name=""/>
        <dsp:cNvSpPr/>
      </dsp:nvSpPr>
      <dsp:spPr>
        <a:xfrm rot="10800000">
          <a:off x="0" y="2076"/>
          <a:ext cx="8088312" cy="2804843"/>
        </a:xfrm>
        <a:prstGeom prst="upArrowCallou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FF0000"/>
              </a:solidFill>
            </a:rPr>
            <a:t>Горение</a:t>
          </a:r>
          <a:r>
            <a:rPr lang="ru-RU" sz="2400" b="1" kern="1200" dirty="0" smtClean="0"/>
            <a:t>- химическая реакция окисления вещества, сопровождающаяся большим выделением тепла и ярким свечением</a:t>
          </a:r>
          <a:endParaRPr lang="ru-RU" sz="2400" kern="1200" dirty="0"/>
        </a:p>
      </dsp:txBody>
      <dsp:txXfrm rot="10800000">
        <a:off x="0" y="2076"/>
        <a:ext cx="8088312" cy="280484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8CB06C7-CB36-43D5-8180-73F8BDB1E70F}">
      <dsp:nvSpPr>
        <dsp:cNvPr id="0" name=""/>
        <dsp:cNvSpPr/>
      </dsp:nvSpPr>
      <dsp:spPr>
        <a:xfrm>
          <a:off x="7175" y="663045"/>
          <a:ext cx="2144779" cy="12868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нарушения, допущенные при проектировании и строительстве зданий и сооружений;</a:t>
          </a:r>
          <a:endParaRPr lang="ru-RU" sz="1400" kern="1200" dirty="0"/>
        </a:p>
      </dsp:txBody>
      <dsp:txXfrm>
        <a:off x="7175" y="663045"/>
        <a:ext cx="2144779" cy="1286867"/>
      </dsp:txXfrm>
    </dsp:sp>
    <dsp:sp modelId="{C325A165-A00D-40D6-83D4-1E23051852E7}">
      <dsp:nvSpPr>
        <dsp:cNvPr id="0" name=""/>
        <dsp:cNvSpPr/>
      </dsp:nvSpPr>
      <dsp:spPr>
        <a:xfrm>
          <a:off x="2340695" y="1040526"/>
          <a:ext cx="454693" cy="53190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2340695" y="1040526"/>
        <a:ext cx="454693" cy="531905"/>
      </dsp:txXfrm>
    </dsp:sp>
    <dsp:sp modelId="{44878684-1C60-4A8A-9DEE-245B8803E9AB}">
      <dsp:nvSpPr>
        <dsp:cNvPr id="0" name=""/>
        <dsp:cNvSpPr/>
      </dsp:nvSpPr>
      <dsp:spPr>
        <a:xfrm>
          <a:off x="3009866" y="663045"/>
          <a:ext cx="2144779" cy="12868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1440000"/>
                <a:satOff val="-20000"/>
                <a:lumOff val="9333"/>
                <a:alphaOff val="0"/>
                <a:shade val="51000"/>
                <a:satMod val="130000"/>
              </a:schemeClr>
            </a:gs>
            <a:gs pos="80000">
              <a:schemeClr val="accent2">
                <a:hueOff val="-1440000"/>
                <a:satOff val="-20000"/>
                <a:lumOff val="9333"/>
                <a:alphaOff val="0"/>
                <a:shade val="93000"/>
                <a:satMod val="130000"/>
              </a:schemeClr>
            </a:gs>
            <a:gs pos="100000">
              <a:schemeClr val="accent2">
                <a:hueOff val="-1440000"/>
                <a:satOff val="-20000"/>
                <a:lumOff val="933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несоблюдение простейших мер пожарной безопасности производственным персоналом;</a:t>
          </a:r>
          <a:endParaRPr lang="ru-RU" sz="1400" kern="1200" dirty="0"/>
        </a:p>
      </dsp:txBody>
      <dsp:txXfrm>
        <a:off x="3009866" y="663045"/>
        <a:ext cx="2144779" cy="1286867"/>
      </dsp:txXfrm>
    </dsp:sp>
    <dsp:sp modelId="{A5703DFE-162A-43A0-9AC1-690E92A5E6C6}">
      <dsp:nvSpPr>
        <dsp:cNvPr id="0" name=""/>
        <dsp:cNvSpPr/>
      </dsp:nvSpPr>
      <dsp:spPr>
        <a:xfrm>
          <a:off x="5343386" y="1040526"/>
          <a:ext cx="454693" cy="53190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1800000"/>
                <a:satOff val="-25000"/>
                <a:lumOff val="11667"/>
                <a:alphaOff val="0"/>
                <a:shade val="51000"/>
                <a:satMod val="130000"/>
              </a:schemeClr>
            </a:gs>
            <a:gs pos="80000">
              <a:schemeClr val="accent2">
                <a:hueOff val="-1800000"/>
                <a:satOff val="-25000"/>
                <a:lumOff val="11667"/>
                <a:alphaOff val="0"/>
                <a:shade val="93000"/>
                <a:satMod val="130000"/>
              </a:schemeClr>
            </a:gs>
            <a:gs pos="100000">
              <a:schemeClr val="accent2">
                <a:hueOff val="-1800000"/>
                <a:satOff val="-25000"/>
                <a:lumOff val="1166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5343386" y="1040526"/>
        <a:ext cx="454693" cy="531905"/>
      </dsp:txXfrm>
    </dsp:sp>
    <dsp:sp modelId="{E74CB828-C99B-4BF4-82E1-C87D440B303F}">
      <dsp:nvSpPr>
        <dsp:cNvPr id="0" name=""/>
        <dsp:cNvSpPr/>
      </dsp:nvSpPr>
      <dsp:spPr>
        <a:xfrm>
          <a:off x="6012557" y="663045"/>
          <a:ext cx="2144779" cy="12868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2880000"/>
                <a:satOff val="-40000"/>
                <a:lumOff val="18667"/>
                <a:alphaOff val="0"/>
                <a:shade val="51000"/>
                <a:satMod val="130000"/>
              </a:schemeClr>
            </a:gs>
            <a:gs pos="80000">
              <a:schemeClr val="accent2">
                <a:hueOff val="-2880000"/>
                <a:satOff val="-40000"/>
                <a:lumOff val="18667"/>
                <a:alphaOff val="0"/>
                <a:shade val="93000"/>
                <a:satMod val="130000"/>
              </a:schemeClr>
            </a:gs>
            <a:gs pos="100000">
              <a:schemeClr val="accent2">
                <a:hueOff val="-2880000"/>
                <a:satOff val="-40000"/>
                <a:lumOff val="1866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неосторожное обращение с огнем</a:t>
          </a:r>
          <a:r>
            <a:rPr lang="ru-RU" sz="1300" b="1" kern="1200" dirty="0" smtClean="0"/>
            <a:t>;</a:t>
          </a:r>
          <a:endParaRPr lang="ru-RU" sz="1300" kern="1200" dirty="0"/>
        </a:p>
      </dsp:txBody>
      <dsp:txXfrm>
        <a:off x="6012557" y="663045"/>
        <a:ext cx="2144779" cy="1286867"/>
      </dsp:txXfrm>
    </dsp:sp>
    <dsp:sp modelId="{9895DE37-DC04-45C8-A93E-00E6458019B8}">
      <dsp:nvSpPr>
        <dsp:cNvPr id="0" name=""/>
        <dsp:cNvSpPr/>
      </dsp:nvSpPr>
      <dsp:spPr>
        <a:xfrm rot="5400000">
          <a:off x="6857600" y="2100047"/>
          <a:ext cx="454693" cy="53190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3600000"/>
                <a:satOff val="-50000"/>
                <a:lumOff val="23334"/>
                <a:alphaOff val="0"/>
                <a:shade val="51000"/>
                <a:satMod val="130000"/>
              </a:schemeClr>
            </a:gs>
            <a:gs pos="80000">
              <a:schemeClr val="accent2">
                <a:hueOff val="-3600000"/>
                <a:satOff val="-50000"/>
                <a:lumOff val="23334"/>
                <a:alphaOff val="0"/>
                <a:shade val="93000"/>
                <a:satMod val="130000"/>
              </a:schemeClr>
            </a:gs>
            <a:gs pos="100000">
              <a:schemeClr val="accent2">
                <a:hueOff val="-3600000"/>
                <a:satOff val="-50000"/>
                <a:lumOff val="2333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5400000">
        <a:off x="6857600" y="2100047"/>
        <a:ext cx="454693" cy="531905"/>
      </dsp:txXfrm>
    </dsp:sp>
    <dsp:sp modelId="{C227BBD4-90C6-4CD0-A423-189D91F81C60}">
      <dsp:nvSpPr>
        <dsp:cNvPr id="0" name=""/>
        <dsp:cNvSpPr/>
      </dsp:nvSpPr>
      <dsp:spPr>
        <a:xfrm>
          <a:off x="6012557" y="2807824"/>
          <a:ext cx="2144779" cy="12868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4320000"/>
                <a:satOff val="-60000"/>
                <a:lumOff val="28000"/>
                <a:alphaOff val="0"/>
                <a:shade val="51000"/>
                <a:satMod val="130000"/>
              </a:schemeClr>
            </a:gs>
            <a:gs pos="80000">
              <a:schemeClr val="accent2">
                <a:hueOff val="-4320000"/>
                <a:satOff val="-60000"/>
                <a:lumOff val="28000"/>
                <a:alphaOff val="0"/>
                <a:shade val="93000"/>
                <a:satMod val="130000"/>
              </a:schemeClr>
            </a:gs>
            <a:gs pos="100000">
              <a:schemeClr val="accent2">
                <a:hueOff val="-4320000"/>
                <a:satOff val="-60000"/>
                <a:lumOff val="2800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нарушение технологической дисциплины (напр. сварочные работы);</a:t>
          </a:r>
          <a:endParaRPr lang="ru-RU" sz="1400" kern="1200" dirty="0"/>
        </a:p>
      </dsp:txBody>
      <dsp:txXfrm>
        <a:off x="6012557" y="2807824"/>
        <a:ext cx="2144779" cy="1286867"/>
      </dsp:txXfrm>
    </dsp:sp>
    <dsp:sp modelId="{9C5CAB0E-2150-4F53-9F08-09F91F01EBA8}">
      <dsp:nvSpPr>
        <dsp:cNvPr id="0" name=""/>
        <dsp:cNvSpPr/>
      </dsp:nvSpPr>
      <dsp:spPr>
        <a:xfrm rot="10800000">
          <a:off x="5369123" y="3185305"/>
          <a:ext cx="454693" cy="53190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5400000"/>
                <a:satOff val="-75000"/>
                <a:lumOff val="35000"/>
                <a:alphaOff val="0"/>
                <a:shade val="51000"/>
                <a:satMod val="130000"/>
              </a:schemeClr>
            </a:gs>
            <a:gs pos="80000">
              <a:schemeClr val="accent2">
                <a:hueOff val="-5400000"/>
                <a:satOff val="-75000"/>
                <a:lumOff val="35000"/>
                <a:alphaOff val="0"/>
                <a:shade val="93000"/>
                <a:satMod val="130000"/>
              </a:schemeClr>
            </a:gs>
            <a:gs pos="100000">
              <a:schemeClr val="accent2">
                <a:hueOff val="-5400000"/>
                <a:satOff val="-75000"/>
                <a:lumOff val="3500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10800000">
        <a:off x="5369123" y="3185305"/>
        <a:ext cx="454693" cy="531905"/>
      </dsp:txXfrm>
    </dsp:sp>
    <dsp:sp modelId="{FCE9470F-15C9-4305-9535-CF3875C7EF50}">
      <dsp:nvSpPr>
        <dsp:cNvPr id="0" name=""/>
        <dsp:cNvSpPr/>
      </dsp:nvSpPr>
      <dsp:spPr>
        <a:xfrm>
          <a:off x="3009866" y="2807824"/>
          <a:ext cx="2144779" cy="12868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5760000"/>
                <a:satOff val="-80000"/>
                <a:lumOff val="37334"/>
                <a:alphaOff val="0"/>
                <a:shade val="51000"/>
                <a:satMod val="130000"/>
              </a:schemeClr>
            </a:gs>
            <a:gs pos="80000">
              <a:schemeClr val="accent2">
                <a:hueOff val="-5760000"/>
                <a:satOff val="-80000"/>
                <a:lumOff val="37334"/>
                <a:alphaOff val="0"/>
                <a:shade val="93000"/>
                <a:satMod val="130000"/>
              </a:schemeClr>
            </a:gs>
            <a:gs pos="100000">
              <a:schemeClr val="accent2">
                <a:hueOff val="-5760000"/>
                <a:satOff val="-80000"/>
                <a:lumOff val="3733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нарушение правил безопасности при эксплуатации электрооборудования и электроустаново</a:t>
          </a:r>
          <a:r>
            <a:rPr lang="ru-RU" sz="1300" b="1" kern="1200" dirty="0" smtClean="0"/>
            <a:t>к;</a:t>
          </a:r>
          <a:endParaRPr lang="ru-RU" sz="1300" kern="1200" dirty="0"/>
        </a:p>
      </dsp:txBody>
      <dsp:txXfrm>
        <a:off x="3009866" y="2807824"/>
        <a:ext cx="2144779" cy="1286867"/>
      </dsp:txXfrm>
    </dsp:sp>
    <dsp:sp modelId="{AFD9E587-D383-4AB7-94DD-6D5437EAB0AA}">
      <dsp:nvSpPr>
        <dsp:cNvPr id="0" name=""/>
        <dsp:cNvSpPr/>
      </dsp:nvSpPr>
      <dsp:spPr>
        <a:xfrm rot="10800000">
          <a:off x="2366432" y="3185305"/>
          <a:ext cx="454693" cy="53190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7200000"/>
                <a:satOff val="-100000"/>
                <a:lumOff val="46667"/>
                <a:alphaOff val="0"/>
                <a:shade val="51000"/>
                <a:satMod val="130000"/>
              </a:schemeClr>
            </a:gs>
            <a:gs pos="80000">
              <a:schemeClr val="accent2">
                <a:hueOff val="-7200000"/>
                <a:satOff val="-100000"/>
                <a:lumOff val="46667"/>
                <a:alphaOff val="0"/>
                <a:shade val="93000"/>
                <a:satMod val="130000"/>
              </a:schemeClr>
            </a:gs>
            <a:gs pos="100000">
              <a:schemeClr val="accent2">
                <a:hueOff val="-7200000"/>
                <a:satOff val="-100000"/>
                <a:lumOff val="4666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10800000">
        <a:off x="2366432" y="3185305"/>
        <a:ext cx="454693" cy="531905"/>
      </dsp:txXfrm>
    </dsp:sp>
    <dsp:sp modelId="{85B8B399-52D7-4B38-A3DF-0925F6B2DD6D}">
      <dsp:nvSpPr>
        <dsp:cNvPr id="0" name=""/>
        <dsp:cNvSpPr/>
      </dsp:nvSpPr>
      <dsp:spPr>
        <a:xfrm>
          <a:off x="7175" y="2807824"/>
          <a:ext cx="2144779" cy="12868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7200000"/>
                <a:satOff val="-100000"/>
                <a:lumOff val="46667"/>
                <a:alphaOff val="0"/>
                <a:shade val="51000"/>
                <a:satMod val="130000"/>
              </a:schemeClr>
            </a:gs>
            <a:gs pos="80000">
              <a:schemeClr val="accent2">
                <a:hueOff val="-7200000"/>
                <a:satOff val="-100000"/>
                <a:lumOff val="46667"/>
                <a:alphaOff val="0"/>
                <a:shade val="93000"/>
                <a:satMod val="130000"/>
              </a:schemeClr>
            </a:gs>
            <a:gs pos="100000">
              <a:schemeClr val="accent2">
                <a:hueOff val="-7200000"/>
                <a:satOff val="-100000"/>
                <a:lumOff val="4666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эксплуатация неисправного оборудования </a:t>
          </a:r>
          <a:endParaRPr lang="ru-RU" sz="1400" kern="1200" dirty="0"/>
        </a:p>
      </dsp:txBody>
      <dsp:txXfrm>
        <a:off x="7175" y="2807824"/>
        <a:ext cx="2144779" cy="128686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A22DB44-2E62-4920-AAEF-6661DAA376DA}">
      <dsp:nvSpPr>
        <dsp:cNvPr id="0" name=""/>
        <dsp:cNvSpPr/>
      </dsp:nvSpPr>
      <dsp:spPr>
        <a:xfrm>
          <a:off x="2982908" y="3288192"/>
          <a:ext cx="2470158" cy="2470158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Открытый огонь воздействует редко. Наибольшую опасность представляет тепловое излучение</a:t>
          </a:r>
          <a:endParaRPr lang="ru-RU" sz="16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2982908" y="3288192"/>
        <a:ext cx="2470158" cy="2470158"/>
      </dsp:txXfrm>
    </dsp:sp>
    <dsp:sp modelId="{DFAC3289-6CD5-47E9-9BE6-6341F860B6F4}">
      <dsp:nvSpPr>
        <dsp:cNvPr id="0" name=""/>
        <dsp:cNvSpPr/>
      </dsp:nvSpPr>
      <dsp:spPr>
        <a:xfrm rot="12900000">
          <a:off x="1081870" y="2752316"/>
          <a:ext cx="2219269" cy="70399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8A3E9A6-6A1A-401B-A881-FD32685290A9}">
      <dsp:nvSpPr>
        <dsp:cNvPr id="0" name=""/>
        <dsp:cNvSpPr/>
      </dsp:nvSpPr>
      <dsp:spPr>
        <a:xfrm>
          <a:off x="109219" y="1529192"/>
          <a:ext cx="2346650" cy="18773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bg1"/>
              </a:solidFill>
            </a:rPr>
            <a:t>вдыхание нагретого воздуха приводит к поражению верхних дыхательных путей, удушью и смерти;</a:t>
          </a:r>
          <a:endParaRPr lang="ru-RU" sz="1800" kern="1200" dirty="0">
            <a:solidFill>
              <a:schemeClr val="bg1"/>
            </a:solidFill>
          </a:endParaRPr>
        </a:p>
      </dsp:txBody>
      <dsp:txXfrm>
        <a:off x="109219" y="1529192"/>
        <a:ext cx="2346650" cy="1877320"/>
      </dsp:txXfrm>
    </dsp:sp>
    <dsp:sp modelId="{0F0613E2-45CF-478E-8CE6-01624F8D2148}">
      <dsp:nvSpPr>
        <dsp:cNvPr id="0" name=""/>
        <dsp:cNvSpPr/>
      </dsp:nvSpPr>
      <dsp:spPr>
        <a:xfrm rot="16200000">
          <a:off x="3108352" y="1697396"/>
          <a:ext cx="2219269" cy="70399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787480"/>
                <a:satOff val="38406"/>
                <a:lumOff val="-27451"/>
                <a:alphaOff val="0"/>
                <a:shade val="51000"/>
                <a:satMod val="130000"/>
              </a:schemeClr>
            </a:gs>
            <a:gs pos="80000">
              <a:schemeClr val="accent5">
                <a:hueOff val="787480"/>
                <a:satOff val="38406"/>
                <a:lumOff val="-27451"/>
                <a:alphaOff val="0"/>
                <a:shade val="93000"/>
                <a:satMod val="130000"/>
              </a:schemeClr>
            </a:gs>
            <a:gs pos="100000">
              <a:schemeClr val="accent5">
                <a:hueOff val="787480"/>
                <a:satOff val="38406"/>
                <a:lumOff val="-2745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793819-02D6-499D-A7DB-CF604A015097}">
      <dsp:nvSpPr>
        <dsp:cNvPr id="0" name=""/>
        <dsp:cNvSpPr/>
      </dsp:nvSpPr>
      <dsp:spPr>
        <a:xfrm>
          <a:off x="3044662" y="1098"/>
          <a:ext cx="2346650" cy="18773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787480"/>
                <a:satOff val="38406"/>
                <a:lumOff val="-27451"/>
                <a:alphaOff val="0"/>
                <a:shade val="51000"/>
                <a:satMod val="130000"/>
              </a:schemeClr>
            </a:gs>
            <a:gs pos="80000">
              <a:schemeClr val="accent5">
                <a:hueOff val="787480"/>
                <a:satOff val="38406"/>
                <a:lumOff val="-27451"/>
                <a:alphaOff val="0"/>
                <a:shade val="93000"/>
                <a:satMod val="130000"/>
              </a:schemeClr>
            </a:gs>
            <a:gs pos="100000">
              <a:schemeClr val="accent5">
                <a:hueOff val="787480"/>
                <a:satOff val="38406"/>
                <a:lumOff val="-2745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нагретый воздух при температуре свыше 100 С приводит к потере сознания и гибели уже через несколько минут;</a:t>
          </a:r>
          <a:endParaRPr lang="ru-RU" sz="1800" kern="1200" dirty="0"/>
        </a:p>
      </dsp:txBody>
      <dsp:txXfrm>
        <a:off x="3044662" y="1098"/>
        <a:ext cx="2346650" cy="1877320"/>
      </dsp:txXfrm>
    </dsp:sp>
    <dsp:sp modelId="{8CA08CDD-80EE-43A5-B12F-E0CB6480513C}">
      <dsp:nvSpPr>
        <dsp:cNvPr id="0" name=""/>
        <dsp:cNvSpPr/>
      </dsp:nvSpPr>
      <dsp:spPr>
        <a:xfrm rot="19500000">
          <a:off x="5134835" y="2752316"/>
          <a:ext cx="2219269" cy="70399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1574960"/>
                <a:satOff val="76812"/>
                <a:lumOff val="-54902"/>
                <a:alphaOff val="0"/>
                <a:shade val="51000"/>
                <a:satMod val="130000"/>
              </a:schemeClr>
            </a:gs>
            <a:gs pos="80000">
              <a:schemeClr val="accent5">
                <a:hueOff val="1574960"/>
                <a:satOff val="76812"/>
                <a:lumOff val="-54902"/>
                <a:alphaOff val="0"/>
                <a:shade val="93000"/>
                <a:satMod val="130000"/>
              </a:schemeClr>
            </a:gs>
            <a:gs pos="100000">
              <a:schemeClr val="accent5">
                <a:hueOff val="1574960"/>
                <a:satOff val="76812"/>
                <a:lumOff val="-5490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837C16A-76CF-4A5A-B1DE-C8EE8645C6FE}">
      <dsp:nvSpPr>
        <dsp:cNvPr id="0" name=""/>
        <dsp:cNvSpPr/>
      </dsp:nvSpPr>
      <dsp:spPr>
        <a:xfrm>
          <a:off x="5980104" y="1529192"/>
          <a:ext cx="2346650" cy="18773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1574960"/>
                <a:satOff val="76812"/>
                <a:lumOff val="-54902"/>
                <a:alphaOff val="0"/>
                <a:shade val="51000"/>
                <a:satMod val="130000"/>
              </a:schemeClr>
            </a:gs>
            <a:gs pos="80000">
              <a:schemeClr val="accent5">
                <a:hueOff val="1574960"/>
                <a:satOff val="76812"/>
                <a:lumOff val="-54902"/>
                <a:alphaOff val="0"/>
                <a:shade val="93000"/>
                <a:satMod val="130000"/>
              </a:schemeClr>
            </a:gs>
            <a:gs pos="100000">
              <a:schemeClr val="accent5">
                <a:hueOff val="1574960"/>
                <a:satOff val="76812"/>
                <a:lumOff val="-5490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ожоги кожи – при площади ожогов кожи человека 30 % и более  - возникает опасность смерти.</a:t>
          </a:r>
          <a:endParaRPr lang="ru-RU" sz="1800" kern="1200" dirty="0"/>
        </a:p>
      </dsp:txBody>
      <dsp:txXfrm>
        <a:off x="5980104" y="1529192"/>
        <a:ext cx="2346650" cy="187732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6EB5B41-A1CC-4442-8C97-8B641B11D40B}">
      <dsp:nvSpPr>
        <dsp:cNvPr id="0" name=""/>
        <dsp:cNvSpPr/>
      </dsp:nvSpPr>
      <dsp:spPr>
        <a:xfrm>
          <a:off x="2700506" y="2532649"/>
          <a:ext cx="2453163" cy="2453163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2">
                  <a:lumMod val="50000"/>
                </a:schemeClr>
              </a:solidFill>
            </a:rPr>
            <a:t>Токсичные продукты горения:</a:t>
          </a:r>
          <a:endParaRPr lang="ru-RU" sz="2400" b="1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2700506" y="2532649"/>
        <a:ext cx="2453163" cy="2453163"/>
      </dsp:txXfrm>
    </dsp:sp>
    <dsp:sp modelId="{8E12B705-A763-4861-8408-D7786E4D02B4}">
      <dsp:nvSpPr>
        <dsp:cNvPr id="0" name=""/>
        <dsp:cNvSpPr/>
      </dsp:nvSpPr>
      <dsp:spPr>
        <a:xfrm rot="12900000">
          <a:off x="1029375" y="2072981"/>
          <a:ext cx="1977490" cy="69915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97DC96B-2180-4E53-AEC5-45DA4EDAAFD8}">
      <dsp:nvSpPr>
        <dsp:cNvPr id="0" name=""/>
        <dsp:cNvSpPr/>
      </dsp:nvSpPr>
      <dsp:spPr>
        <a:xfrm>
          <a:off x="-38842" y="729186"/>
          <a:ext cx="2494060" cy="22524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bg1"/>
              </a:solidFill>
            </a:rPr>
            <a:t>оксид углерода – вступает в реакцию с гемоглобином крови человека </a:t>
          </a:r>
          <a:r>
            <a:rPr lang="ru-RU" sz="2000" kern="1200" dirty="0" err="1" smtClean="0">
              <a:solidFill>
                <a:schemeClr val="bg1"/>
              </a:solidFill>
            </a:rPr>
            <a:t>д</a:t>
          </a:r>
          <a:r>
            <a:rPr lang="ru-RU" sz="2000" kern="1200" dirty="0" smtClean="0">
              <a:solidFill>
                <a:schemeClr val="bg1"/>
              </a:solidFill>
            </a:rPr>
            <a:t> и наступает кислородное голодание;</a:t>
          </a:r>
          <a:endParaRPr lang="ru-RU" sz="2000" kern="1200" dirty="0">
            <a:solidFill>
              <a:schemeClr val="bg1"/>
            </a:solidFill>
          </a:endParaRPr>
        </a:p>
      </dsp:txBody>
      <dsp:txXfrm>
        <a:off x="-38842" y="729186"/>
        <a:ext cx="2494060" cy="2252498"/>
      </dsp:txXfrm>
    </dsp:sp>
    <dsp:sp modelId="{839736DD-27CD-4FA2-A5DE-4609262A81B6}">
      <dsp:nvSpPr>
        <dsp:cNvPr id="0" name=""/>
        <dsp:cNvSpPr/>
      </dsp:nvSpPr>
      <dsp:spPr>
        <a:xfrm rot="19500000">
          <a:off x="4847311" y="2072981"/>
          <a:ext cx="1977490" cy="69915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1574960"/>
                <a:satOff val="76812"/>
                <a:lumOff val="-54902"/>
                <a:alphaOff val="0"/>
                <a:shade val="51000"/>
                <a:satMod val="130000"/>
              </a:schemeClr>
            </a:gs>
            <a:gs pos="80000">
              <a:schemeClr val="accent5">
                <a:hueOff val="1574960"/>
                <a:satOff val="76812"/>
                <a:lumOff val="-54902"/>
                <a:alphaOff val="0"/>
                <a:shade val="93000"/>
                <a:satMod val="130000"/>
              </a:schemeClr>
            </a:gs>
            <a:gs pos="100000">
              <a:schemeClr val="accent5">
                <a:hueOff val="1574960"/>
                <a:satOff val="76812"/>
                <a:lumOff val="-5490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9414CA2-A4EF-4DDB-B2AF-763862B61A1B}">
      <dsp:nvSpPr>
        <dsp:cNvPr id="0" name=""/>
        <dsp:cNvSpPr/>
      </dsp:nvSpPr>
      <dsp:spPr>
        <a:xfrm>
          <a:off x="5480736" y="923234"/>
          <a:ext cx="2330505" cy="18644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1574960"/>
                <a:satOff val="76812"/>
                <a:lumOff val="-54902"/>
                <a:alphaOff val="0"/>
                <a:shade val="51000"/>
                <a:satMod val="130000"/>
              </a:schemeClr>
            </a:gs>
            <a:gs pos="80000">
              <a:schemeClr val="accent5">
                <a:hueOff val="1574960"/>
                <a:satOff val="76812"/>
                <a:lumOff val="-54902"/>
                <a:alphaOff val="0"/>
                <a:shade val="93000"/>
                <a:satMod val="130000"/>
              </a:schemeClr>
            </a:gs>
            <a:gs pos="100000">
              <a:schemeClr val="accent5">
                <a:hueOff val="1574960"/>
                <a:satOff val="76812"/>
                <a:lumOff val="-5490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продукты горения полимерных материалов</a:t>
          </a:r>
          <a:r>
            <a:rPr lang="ru-RU" sz="2800" kern="1200" dirty="0" smtClean="0"/>
            <a:t>;</a:t>
          </a:r>
          <a:endParaRPr lang="ru-RU" sz="2800" kern="1200" dirty="0"/>
        </a:p>
      </dsp:txBody>
      <dsp:txXfrm>
        <a:off x="5480736" y="923234"/>
        <a:ext cx="2330505" cy="1864404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04AB966-9C79-4356-9456-FB4253678B16}">
      <dsp:nvSpPr>
        <dsp:cNvPr id="0" name=""/>
        <dsp:cNvSpPr/>
      </dsp:nvSpPr>
      <dsp:spPr>
        <a:xfrm>
          <a:off x="189321" y="1794853"/>
          <a:ext cx="3117112" cy="15585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Потеря видимости вследствие задымления:</a:t>
          </a:r>
          <a:endParaRPr lang="ru-RU" sz="2700" kern="1200" dirty="0"/>
        </a:p>
      </dsp:txBody>
      <dsp:txXfrm>
        <a:off x="189321" y="1794853"/>
        <a:ext cx="3117112" cy="1558556"/>
      </dsp:txXfrm>
    </dsp:sp>
    <dsp:sp modelId="{A0E633FA-6A4C-492D-B33A-425E8975388C}">
      <dsp:nvSpPr>
        <dsp:cNvPr id="0" name=""/>
        <dsp:cNvSpPr/>
      </dsp:nvSpPr>
      <dsp:spPr>
        <a:xfrm rot="18289469">
          <a:off x="2838171" y="1650715"/>
          <a:ext cx="2183369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2183369" y="2724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 rot="18289469">
        <a:off x="3875271" y="1623377"/>
        <a:ext cx="109168" cy="109168"/>
      </dsp:txXfrm>
    </dsp:sp>
    <dsp:sp modelId="{E63814A2-1D06-4329-AFEE-2F0D17719C61}">
      <dsp:nvSpPr>
        <dsp:cNvPr id="0" name=""/>
        <dsp:cNvSpPr/>
      </dsp:nvSpPr>
      <dsp:spPr>
        <a:xfrm>
          <a:off x="4553278" y="2513"/>
          <a:ext cx="3117112" cy="15585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движения людей становятся хаотичными;</a:t>
          </a:r>
          <a:endParaRPr lang="ru-RU" sz="2700" kern="1200" dirty="0"/>
        </a:p>
      </dsp:txBody>
      <dsp:txXfrm>
        <a:off x="4553278" y="2513"/>
        <a:ext cx="3117112" cy="1558556"/>
      </dsp:txXfrm>
    </dsp:sp>
    <dsp:sp modelId="{B57CE96D-0891-4674-88F6-81D70A856CA0}">
      <dsp:nvSpPr>
        <dsp:cNvPr id="0" name=""/>
        <dsp:cNvSpPr/>
      </dsp:nvSpPr>
      <dsp:spPr>
        <a:xfrm>
          <a:off x="3306433" y="2546885"/>
          <a:ext cx="1246844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246844" y="2724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898684" y="2542960"/>
        <a:ext cx="62342" cy="62342"/>
      </dsp:txXfrm>
    </dsp:sp>
    <dsp:sp modelId="{15E1F463-5860-4BE3-A8BE-DC9CE341B413}">
      <dsp:nvSpPr>
        <dsp:cNvPr id="0" name=""/>
        <dsp:cNvSpPr/>
      </dsp:nvSpPr>
      <dsp:spPr>
        <a:xfrm>
          <a:off x="4553278" y="1794853"/>
          <a:ext cx="3117112" cy="15585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затрудняется эвакуация;</a:t>
          </a:r>
          <a:endParaRPr lang="ru-RU" sz="2700" kern="1200" dirty="0"/>
        </a:p>
      </dsp:txBody>
      <dsp:txXfrm>
        <a:off x="4553278" y="1794853"/>
        <a:ext cx="3117112" cy="1558556"/>
      </dsp:txXfrm>
    </dsp:sp>
    <dsp:sp modelId="{F6A04C57-3C13-42DF-A8F7-0607B0A8927C}">
      <dsp:nvSpPr>
        <dsp:cNvPr id="0" name=""/>
        <dsp:cNvSpPr/>
      </dsp:nvSpPr>
      <dsp:spPr>
        <a:xfrm rot="3310531">
          <a:off x="2838171" y="3443055"/>
          <a:ext cx="2183369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2183369" y="2724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 rot="3310531">
        <a:off x="3875271" y="3415717"/>
        <a:ext cx="109168" cy="109168"/>
      </dsp:txXfrm>
    </dsp:sp>
    <dsp:sp modelId="{13025A0E-2394-4643-8A60-1F5BB840E074}">
      <dsp:nvSpPr>
        <dsp:cNvPr id="0" name=""/>
        <dsp:cNvSpPr/>
      </dsp:nvSpPr>
      <dsp:spPr>
        <a:xfrm>
          <a:off x="4553278" y="3587193"/>
          <a:ext cx="3117112" cy="15585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угроза паники.</a:t>
          </a:r>
          <a:endParaRPr lang="ru-RU" sz="2700" kern="1200" dirty="0"/>
        </a:p>
      </dsp:txBody>
      <dsp:txXfrm>
        <a:off x="4553278" y="3587193"/>
        <a:ext cx="3117112" cy="1558556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3A9F8A4-FD00-4EFC-86C3-8CADF649940E}">
      <dsp:nvSpPr>
        <dsp:cNvPr id="0" name=""/>
        <dsp:cNvSpPr/>
      </dsp:nvSpPr>
      <dsp:spPr>
        <a:xfrm>
          <a:off x="602865" y="1794853"/>
          <a:ext cx="3117112" cy="15585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Понижение концентрации кислорода:</a:t>
          </a:r>
          <a:endParaRPr lang="ru-RU" sz="2100" kern="1200" dirty="0"/>
        </a:p>
      </dsp:txBody>
      <dsp:txXfrm>
        <a:off x="602865" y="1794853"/>
        <a:ext cx="3117112" cy="1558556"/>
      </dsp:txXfrm>
    </dsp:sp>
    <dsp:sp modelId="{C951620A-E552-45BA-994E-FEC7FDF3144F}">
      <dsp:nvSpPr>
        <dsp:cNvPr id="0" name=""/>
        <dsp:cNvSpPr/>
      </dsp:nvSpPr>
      <dsp:spPr>
        <a:xfrm rot="18289469">
          <a:off x="3251715" y="1650715"/>
          <a:ext cx="2183369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2183369" y="2724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 rot="18289469">
        <a:off x="4288815" y="1623377"/>
        <a:ext cx="109168" cy="109168"/>
      </dsp:txXfrm>
    </dsp:sp>
    <dsp:sp modelId="{AA92E189-539C-44F6-8673-29AE1393BBD5}">
      <dsp:nvSpPr>
        <dsp:cNvPr id="0" name=""/>
        <dsp:cNvSpPr/>
      </dsp:nvSpPr>
      <dsp:spPr>
        <a:xfrm>
          <a:off x="4966822" y="2513"/>
          <a:ext cx="3117112" cy="15585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кислород “выгорает” вместе с продуктами горения (вступает в реакцию);</a:t>
          </a:r>
          <a:endParaRPr lang="ru-RU" sz="2100" kern="1200" dirty="0"/>
        </a:p>
      </dsp:txBody>
      <dsp:txXfrm>
        <a:off x="4966822" y="2513"/>
        <a:ext cx="3117112" cy="1558556"/>
      </dsp:txXfrm>
    </dsp:sp>
    <dsp:sp modelId="{FA841AD1-3618-4333-A088-31BF6663DB23}">
      <dsp:nvSpPr>
        <dsp:cNvPr id="0" name=""/>
        <dsp:cNvSpPr/>
      </dsp:nvSpPr>
      <dsp:spPr>
        <a:xfrm>
          <a:off x="3719977" y="2546885"/>
          <a:ext cx="1246844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246844" y="2724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312228" y="2542960"/>
        <a:ext cx="62342" cy="62342"/>
      </dsp:txXfrm>
    </dsp:sp>
    <dsp:sp modelId="{2109B80D-148F-4BD5-ACA4-7AE3627F1B59}">
      <dsp:nvSpPr>
        <dsp:cNvPr id="0" name=""/>
        <dsp:cNvSpPr/>
      </dsp:nvSpPr>
      <dsp:spPr>
        <a:xfrm>
          <a:off x="4966822" y="1794853"/>
          <a:ext cx="3117112" cy="15585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3 % -е понижение концентрации вызывает ухудшение двигательных функций организма;</a:t>
          </a:r>
          <a:endParaRPr lang="ru-RU" sz="2100" kern="1200" dirty="0"/>
        </a:p>
      </dsp:txBody>
      <dsp:txXfrm>
        <a:off x="4966822" y="1794853"/>
        <a:ext cx="3117112" cy="1558556"/>
      </dsp:txXfrm>
    </dsp:sp>
    <dsp:sp modelId="{103D3756-7BA3-431D-A547-2E92A739E795}">
      <dsp:nvSpPr>
        <dsp:cNvPr id="0" name=""/>
        <dsp:cNvSpPr/>
      </dsp:nvSpPr>
      <dsp:spPr>
        <a:xfrm rot="3310531">
          <a:off x="3251715" y="3443055"/>
          <a:ext cx="2183369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2183369" y="2724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 rot="3310531">
        <a:off x="4288815" y="3415717"/>
        <a:ext cx="109168" cy="109168"/>
      </dsp:txXfrm>
    </dsp:sp>
    <dsp:sp modelId="{B06AA7D7-6601-4008-B3EF-4EEBB80D4291}">
      <dsp:nvSpPr>
        <dsp:cNvPr id="0" name=""/>
        <dsp:cNvSpPr/>
      </dsp:nvSpPr>
      <dsp:spPr>
        <a:xfrm>
          <a:off x="4966822" y="3587193"/>
          <a:ext cx="3117112" cy="15585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14 % и более – нарушение мозговой деятельности.</a:t>
          </a:r>
          <a:endParaRPr lang="ru-RU" sz="2100" kern="1200" dirty="0"/>
        </a:p>
      </dsp:txBody>
      <dsp:txXfrm>
        <a:off x="4966822" y="3587193"/>
        <a:ext cx="3117112" cy="1558556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103590F-DAC1-4CB7-9206-031A8EB92CAB}">
      <dsp:nvSpPr>
        <dsp:cNvPr id="0" name=""/>
        <dsp:cNvSpPr/>
      </dsp:nvSpPr>
      <dsp:spPr>
        <a:xfrm>
          <a:off x="5759296" y="2667575"/>
          <a:ext cx="330386" cy="10131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3185"/>
              </a:lnTo>
              <a:lnTo>
                <a:pt x="330386" y="101318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879E18-48E3-40E3-8D55-0824BDA2CBF0}">
      <dsp:nvSpPr>
        <dsp:cNvPr id="0" name=""/>
        <dsp:cNvSpPr/>
      </dsp:nvSpPr>
      <dsp:spPr>
        <a:xfrm>
          <a:off x="3975209" y="1103746"/>
          <a:ext cx="2665117" cy="462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1270"/>
              </a:lnTo>
              <a:lnTo>
                <a:pt x="2665117" y="231270"/>
              </a:lnTo>
              <a:lnTo>
                <a:pt x="2665117" y="46254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23F52B-E6D6-41C0-AD8C-D86CE627F473}">
      <dsp:nvSpPr>
        <dsp:cNvPr id="0" name=""/>
        <dsp:cNvSpPr/>
      </dsp:nvSpPr>
      <dsp:spPr>
        <a:xfrm>
          <a:off x="3094178" y="2667575"/>
          <a:ext cx="330386" cy="10131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3185"/>
              </a:lnTo>
              <a:lnTo>
                <a:pt x="330386" y="101318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E00BE2-F2D2-4172-8781-6F01D8C7B096}">
      <dsp:nvSpPr>
        <dsp:cNvPr id="0" name=""/>
        <dsp:cNvSpPr/>
      </dsp:nvSpPr>
      <dsp:spPr>
        <a:xfrm>
          <a:off x="3929489" y="1103746"/>
          <a:ext cx="91440" cy="4625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254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FE7A94-D976-4D24-A73F-682897514DC4}">
      <dsp:nvSpPr>
        <dsp:cNvPr id="0" name=""/>
        <dsp:cNvSpPr/>
      </dsp:nvSpPr>
      <dsp:spPr>
        <a:xfrm>
          <a:off x="429061" y="2667575"/>
          <a:ext cx="330386" cy="10131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3185"/>
              </a:lnTo>
              <a:lnTo>
                <a:pt x="330386" y="101318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7B8650-3949-4583-9C53-BDD2C6057DE8}">
      <dsp:nvSpPr>
        <dsp:cNvPr id="0" name=""/>
        <dsp:cNvSpPr/>
      </dsp:nvSpPr>
      <dsp:spPr>
        <a:xfrm>
          <a:off x="1310091" y="1103746"/>
          <a:ext cx="2665117" cy="462541"/>
        </a:xfrm>
        <a:custGeom>
          <a:avLst/>
          <a:gdLst/>
          <a:ahLst/>
          <a:cxnLst/>
          <a:rect l="0" t="0" r="0" b="0"/>
          <a:pathLst>
            <a:path>
              <a:moveTo>
                <a:pt x="2665117" y="0"/>
              </a:moveTo>
              <a:lnTo>
                <a:pt x="2665117" y="231270"/>
              </a:lnTo>
              <a:lnTo>
                <a:pt x="0" y="231270"/>
              </a:lnTo>
              <a:lnTo>
                <a:pt x="0" y="46254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1888FB-9BF5-42C3-9BAA-57B85E8DC840}">
      <dsp:nvSpPr>
        <dsp:cNvPr id="0" name=""/>
        <dsp:cNvSpPr/>
      </dsp:nvSpPr>
      <dsp:spPr>
        <a:xfrm>
          <a:off x="2873921" y="2458"/>
          <a:ext cx="2202576" cy="110128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Классификация пожаров по типу возникновения:</a:t>
          </a:r>
          <a:endParaRPr lang="ru-RU" sz="2000" kern="1200" dirty="0"/>
        </a:p>
      </dsp:txBody>
      <dsp:txXfrm>
        <a:off x="2873921" y="2458"/>
        <a:ext cx="2202576" cy="1101288"/>
      </dsp:txXfrm>
    </dsp:sp>
    <dsp:sp modelId="{A680B0FF-E01F-462A-B0EB-8122358988B2}">
      <dsp:nvSpPr>
        <dsp:cNvPr id="0" name=""/>
        <dsp:cNvSpPr/>
      </dsp:nvSpPr>
      <dsp:spPr>
        <a:xfrm>
          <a:off x="208803" y="1566287"/>
          <a:ext cx="2202576" cy="110128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Индустриальные</a:t>
          </a:r>
          <a:endParaRPr lang="ru-RU" sz="2000" kern="1200" dirty="0"/>
        </a:p>
      </dsp:txBody>
      <dsp:txXfrm>
        <a:off x="208803" y="1566287"/>
        <a:ext cx="2202576" cy="1101288"/>
      </dsp:txXfrm>
    </dsp:sp>
    <dsp:sp modelId="{E2075EC7-1FAB-42D4-B783-114738DE7A4C}">
      <dsp:nvSpPr>
        <dsp:cNvPr id="0" name=""/>
        <dsp:cNvSpPr/>
      </dsp:nvSpPr>
      <dsp:spPr>
        <a:xfrm>
          <a:off x="759447" y="3130116"/>
          <a:ext cx="2202576" cy="110128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– </a:t>
          </a:r>
          <a:r>
            <a:rPr lang="ru-RU" sz="2000" i="1" kern="1200" dirty="0" smtClean="0"/>
            <a:t>происходят на заводах, фабриках, хранилищах.</a:t>
          </a:r>
          <a:endParaRPr lang="ru-RU" sz="2000" kern="1200" dirty="0"/>
        </a:p>
      </dsp:txBody>
      <dsp:txXfrm>
        <a:off x="759447" y="3130116"/>
        <a:ext cx="2202576" cy="1101288"/>
      </dsp:txXfrm>
    </dsp:sp>
    <dsp:sp modelId="{86593995-A7EA-4176-958D-741916EC2A56}">
      <dsp:nvSpPr>
        <dsp:cNvPr id="0" name=""/>
        <dsp:cNvSpPr/>
      </dsp:nvSpPr>
      <dsp:spPr>
        <a:xfrm>
          <a:off x="2873921" y="1566287"/>
          <a:ext cx="2202576" cy="110128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Бытовые</a:t>
          </a:r>
          <a:endParaRPr lang="ru-RU" sz="2000" kern="1200" dirty="0"/>
        </a:p>
      </dsp:txBody>
      <dsp:txXfrm>
        <a:off x="2873921" y="1566287"/>
        <a:ext cx="2202576" cy="1101288"/>
      </dsp:txXfrm>
    </dsp:sp>
    <dsp:sp modelId="{2C5F2643-B248-4DF3-83F2-BDCF164E3FA5}">
      <dsp:nvSpPr>
        <dsp:cNvPr id="0" name=""/>
        <dsp:cNvSpPr/>
      </dsp:nvSpPr>
      <dsp:spPr>
        <a:xfrm>
          <a:off x="3424565" y="3130116"/>
          <a:ext cx="2202576" cy="110128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 – </a:t>
          </a:r>
          <a:r>
            <a:rPr lang="ru-RU" sz="2000" i="1" kern="1200" dirty="0" smtClean="0"/>
            <a:t>пожары в бытовых помещениях.</a:t>
          </a:r>
          <a:endParaRPr lang="ru-RU" sz="2000" kern="1200" dirty="0"/>
        </a:p>
      </dsp:txBody>
      <dsp:txXfrm>
        <a:off x="3424565" y="3130116"/>
        <a:ext cx="2202576" cy="1101288"/>
      </dsp:txXfrm>
    </dsp:sp>
    <dsp:sp modelId="{1FFD2C03-DC69-4224-90A6-A66FF340B223}">
      <dsp:nvSpPr>
        <dsp:cNvPr id="0" name=""/>
        <dsp:cNvSpPr/>
      </dsp:nvSpPr>
      <dsp:spPr>
        <a:xfrm>
          <a:off x="5539038" y="1566287"/>
          <a:ext cx="2202576" cy="110128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Природные -</a:t>
          </a:r>
          <a:endParaRPr lang="ru-RU" sz="2000" i="1" kern="1200" dirty="0"/>
        </a:p>
      </dsp:txBody>
      <dsp:txXfrm>
        <a:off x="5539038" y="1566287"/>
        <a:ext cx="2202576" cy="1101288"/>
      </dsp:txXfrm>
    </dsp:sp>
    <dsp:sp modelId="{6E4A4B3E-FDAE-466B-8285-48CD49869189}">
      <dsp:nvSpPr>
        <dsp:cNvPr id="0" name=""/>
        <dsp:cNvSpPr/>
      </dsp:nvSpPr>
      <dsp:spPr>
        <a:xfrm>
          <a:off x="6089682" y="3130116"/>
          <a:ext cx="2202576" cy="110128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 </a:t>
          </a:r>
          <a:r>
            <a:rPr lang="ru-RU" sz="2000" i="1" kern="1200" dirty="0" smtClean="0"/>
            <a:t>лесные и торфяные пожары; степные пожары.</a:t>
          </a:r>
          <a:endParaRPr lang="ru-RU" sz="2000" i="1" kern="1200" dirty="0"/>
        </a:p>
      </dsp:txBody>
      <dsp:txXfrm>
        <a:off x="6089682" y="3130116"/>
        <a:ext cx="2202576" cy="1101288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4724AE9-48F5-4BAA-B5C0-6796E1A75755}">
      <dsp:nvSpPr>
        <dsp:cNvPr id="0" name=""/>
        <dsp:cNvSpPr/>
      </dsp:nvSpPr>
      <dsp:spPr>
        <a:xfrm>
          <a:off x="4074187" y="3339492"/>
          <a:ext cx="413496" cy="12680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8056"/>
              </a:lnTo>
              <a:lnTo>
                <a:pt x="413496" y="126805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E0E94B-7E96-4EAC-A064-BBBDD9555011}">
      <dsp:nvSpPr>
        <dsp:cNvPr id="0" name=""/>
        <dsp:cNvSpPr/>
      </dsp:nvSpPr>
      <dsp:spPr>
        <a:xfrm>
          <a:off x="3509075" y="1382275"/>
          <a:ext cx="1667769" cy="5788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9447"/>
              </a:lnTo>
              <a:lnTo>
                <a:pt x="1667769" y="289447"/>
              </a:lnTo>
              <a:lnTo>
                <a:pt x="1667769" y="57889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7FB371-3C63-4D1B-8492-1F95B7AEF91B}">
      <dsp:nvSpPr>
        <dsp:cNvPr id="0" name=""/>
        <dsp:cNvSpPr/>
      </dsp:nvSpPr>
      <dsp:spPr>
        <a:xfrm>
          <a:off x="738648" y="3339492"/>
          <a:ext cx="413496" cy="12680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8056"/>
              </a:lnTo>
              <a:lnTo>
                <a:pt x="413496" y="126805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BED041-9BA6-4EEA-85DE-82BB5A1FF30B}">
      <dsp:nvSpPr>
        <dsp:cNvPr id="0" name=""/>
        <dsp:cNvSpPr/>
      </dsp:nvSpPr>
      <dsp:spPr>
        <a:xfrm>
          <a:off x="1841306" y="1382275"/>
          <a:ext cx="1667769" cy="578895"/>
        </a:xfrm>
        <a:custGeom>
          <a:avLst/>
          <a:gdLst/>
          <a:ahLst/>
          <a:cxnLst/>
          <a:rect l="0" t="0" r="0" b="0"/>
          <a:pathLst>
            <a:path>
              <a:moveTo>
                <a:pt x="1667769" y="0"/>
              </a:moveTo>
              <a:lnTo>
                <a:pt x="1667769" y="289447"/>
              </a:lnTo>
              <a:lnTo>
                <a:pt x="0" y="289447"/>
              </a:lnTo>
              <a:lnTo>
                <a:pt x="0" y="57889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4F044A-0F25-4A90-8BFD-B793B2D7AEF2}">
      <dsp:nvSpPr>
        <dsp:cNvPr id="0" name=""/>
        <dsp:cNvSpPr/>
      </dsp:nvSpPr>
      <dsp:spPr>
        <a:xfrm>
          <a:off x="2130753" y="3953"/>
          <a:ext cx="2756643" cy="137832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Классификация пожаров по характеру протекания:</a:t>
          </a:r>
          <a:endParaRPr lang="ru-RU" sz="2500" kern="1200" dirty="0"/>
        </a:p>
      </dsp:txBody>
      <dsp:txXfrm>
        <a:off x="2130753" y="3953"/>
        <a:ext cx="2756643" cy="1378321"/>
      </dsp:txXfrm>
    </dsp:sp>
    <dsp:sp modelId="{116CE454-753D-4E7C-8BD4-59E3957FCF5F}">
      <dsp:nvSpPr>
        <dsp:cNvPr id="0" name=""/>
        <dsp:cNvSpPr/>
      </dsp:nvSpPr>
      <dsp:spPr>
        <a:xfrm>
          <a:off x="462984" y="1961170"/>
          <a:ext cx="2756643" cy="137832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Наружные</a:t>
          </a:r>
          <a:endParaRPr lang="ru-RU" sz="2500" kern="1200" dirty="0"/>
        </a:p>
      </dsp:txBody>
      <dsp:txXfrm>
        <a:off x="462984" y="1961170"/>
        <a:ext cx="2756643" cy="1378321"/>
      </dsp:txXfrm>
    </dsp:sp>
    <dsp:sp modelId="{185E23F6-8083-4C34-8E96-A34B2F795670}">
      <dsp:nvSpPr>
        <dsp:cNvPr id="0" name=""/>
        <dsp:cNvSpPr/>
      </dsp:nvSpPr>
      <dsp:spPr>
        <a:xfrm>
          <a:off x="1152145" y="3918387"/>
          <a:ext cx="2756643" cy="137832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 – </a:t>
          </a:r>
          <a:r>
            <a:rPr lang="ru-RU" sz="2500" i="1" kern="1200" dirty="0" smtClean="0"/>
            <a:t>признаки горения можно увидеть.</a:t>
          </a:r>
          <a:endParaRPr lang="ru-RU" sz="2500" kern="1200" dirty="0"/>
        </a:p>
      </dsp:txBody>
      <dsp:txXfrm>
        <a:off x="1152145" y="3918387"/>
        <a:ext cx="2756643" cy="1378321"/>
      </dsp:txXfrm>
    </dsp:sp>
    <dsp:sp modelId="{9E19A7B7-34D6-40F4-B70A-1775D12F38F4}">
      <dsp:nvSpPr>
        <dsp:cNvPr id="0" name=""/>
        <dsp:cNvSpPr/>
      </dsp:nvSpPr>
      <dsp:spPr>
        <a:xfrm>
          <a:off x="3798523" y="1961170"/>
          <a:ext cx="2756643" cy="137832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Внутренние</a:t>
          </a:r>
          <a:endParaRPr lang="ru-RU" sz="2500" kern="1200" dirty="0"/>
        </a:p>
      </dsp:txBody>
      <dsp:txXfrm>
        <a:off x="3798523" y="1961170"/>
        <a:ext cx="2756643" cy="1378321"/>
      </dsp:txXfrm>
    </dsp:sp>
    <dsp:sp modelId="{53C4AA5C-1146-431F-AD5A-A27776CE809F}">
      <dsp:nvSpPr>
        <dsp:cNvPr id="0" name=""/>
        <dsp:cNvSpPr/>
      </dsp:nvSpPr>
      <dsp:spPr>
        <a:xfrm>
          <a:off x="4487684" y="3918387"/>
          <a:ext cx="2756643" cy="137832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– </a:t>
          </a:r>
          <a:r>
            <a:rPr lang="ru-RU" sz="2500" i="1" kern="1200" dirty="0" smtClean="0"/>
            <a:t>возникают и развиваются внутри зданий.</a:t>
          </a:r>
          <a:endParaRPr lang="ru-RU" sz="2500" kern="1200" dirty="0"/>
        </a:p>
      </dsp:txBody>
      <dsp:txXfrm>
        <a:off x="4487684" y="3918387"/>
        <a:ext cx="2756643" cy="1378321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4615C3F-CE84-4490-862C-F4DF7C890C77}">
      <dsp:nvSpPr>
        <dsp:cNvPr id="0" name=""/>
        <dsp:cNvSpPr/>
      </dsp:nvSpPr>
      <dsp:spPr>
        <a:xfrm>
          <a:off x="2808" y="209"/>
          <a:ext cx="7809645" cy="16239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solidFill>
                <a:srgbClr val="FFFF00"/>
              </a:solidFill>
            </a:rPr>
            <a:t>Классификация пожаров по масштабу и интенсивности:</a:t>
          </a:r>
          <a:endParaRPr lang="ru-RU" sz="3600" kern="1200" dirty="0">
            <a:solidFill>
              <a:srgbClr val="FFFF00"/>
            </a:solidFill>
          </a:endParaRPr>
        </a:p>
      </dsp:txBody>
      <dsp:txXfrm>
        <a:off x="2808" y="209"/>
        <a:ext cx="7809645" cy="1623914"/>
      </dsp:txXfrm>
    </dsp:sp>
    <dsp:sp modelId="{225C56F8-2AA4-4E11-8762-A82965492848}">
      <dsp:nvSpPr>
        <dsp:cNvPr id="0" name=""/>
        <dsp:cNvSpPr/>
      </dsp:nvSpPr>
      <dsp:spPr>
        <a:xfrm>
          <a:off x="2808" y="1762174"/>
          <a:ext cx="2465165" cy="16239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>
              <a:solidFill>
                <a:schemeClr val="tx2">
                  <a:lumMod val="50000"/>
                </a:schemeClr>
              </a:solidFill>
            </a:rPr>
            <a:t>Отдельные</a:t>
          </a:r>
          <a:endParaRPr lang="ru-RU" sz="31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2808" y="1762174"/>
        <a:ext cx="2465165" cy="1623914"/>
      </dsp:txXfrm>
    </dsp:sp>
    <dsp:sp modelId="{D12BAE71-2949-4598-A232-018EBCCEC8CB}">
      <dsp:nvSpPr>
        <dsp:cNvPr id="0" name=""/>
        <dsp:cNvSpPr/>
      </dsp:nvSpPr>
      <dsp:spPr>
        <a:xfrm>
          <a:off x="2808" y="3524138"/>
          <a:ext cx="2465165" cy="16239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i="1" kern="1200" dirty="0" smtClean="0"/>
            <a:t>в </a:t>
          </a:r>
          <a:r>
            <a:rPr lang="ru-RU" sz="1800" i="1" u="sng" kern="1200" dirty="0" smtClean="0"/>
            <a:t>отдельно</a:t>
          </a:r>
          <a:r>
            <a:rPr lang="ru-RU" sz="1800" i="1" kern="1200" dirty="0" smtClean="0"/>
            <a:t> стоящем здании (огонь не распространяется на другие здания).</a:t>
          </a:r>
          <a:endParaRPr lang="ru-RU" sz="1800" kern="1200" dirty="0"/>
        </a:p>
      </dsp:txBody>
      <dsp:txXfrm>
        <a:off x="2808" y="3524138"/>
        <a:ext cx="2465165" cy="1623914"/>
      </dsp:txXfrm>
    </dsp:sp>
    <dsp:sp modelId="{ECDF0957-B8FB-425D-884F-828B8B4ECDDF}">
      <dsp:nvSpPr>
        <dsp:cNvPr id="0" name=""/>
        <dsp:cNvSpPr/>
      </dsp:nvSpPr>
      <dsp:spPr>
        <a:xfrm>
          <a:off x="2675048" y="1762174"/>
          <a:ext cx="2465165" cy="16239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>
              <a:solidFill>
                <a:schemeClr val="tx2">
                  <a:lumMod val="50000"/>
                </a:schemeClr>
              </a:solidFill>
            </a:rPr>
            <a:t>Массовые</a:t>
          </a:r>
          <a:endParaRPr lang="ru-RU" sz="31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2675048" y="1762174"/>
        <a:ext cx="2465165" cy="1623914"/>
      </dsp:txXfrm>
    </dsp:sp>
    <dsp:sp modelId="{EB9034B5-3C6D-4616-8EBB-278C96A10CCA}">
      <dsp:nvSpPr>
        <dsp:cNvPr id="0" name=""/>
        <dsp:cNvSpPr/>
      </dsp:nvSpPr>
      <dsp:spPr>
        <a:xfrm>
          <a:off x="2675048" y="3524138"/>
          <a:ext cx="2465165" cy="16239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– </a:t>
          </a:r>
          <a:r>
            <a:rPr lang="ru-RU" sz="1800" i="1" u="sng" kern="1200" dirty="0" smtClean="0"/>
            <a:t>одновременное горение нескольких зданий</a:t>
          </a:r>
          <a:r>
            <a:rPr lang="ru-RU" sz="1800" i="1" kern="1200" dirty="0" smtClean="0"/>
            <a:t> на данном участке застройки.</a:t>
          </a:r>
          <a:endParaRPr lang="ru-RU" sz="1800" kern="1200" dirty="0"/>
        </a:p>
      </dsp:txBody>
      <dsp:txXfrm>
        <a:off x="2675048" y="3524138"/>
        <a:ext cx="2465165" cy="1623914"/>
      </dsp:txXfrm>
    </dsp:sp>
    <dsp:sp modelId="{94E744D7-EA3F-4F4D-BE95-83EFD9730338}">
      <dsp:nvSpPr>
        <dsp:cNvPr id="0" name=""/>
        <dsp:cNvSpPr/>
      </dsp:nvSpPr>
      <dsp:spPr>
        <a:xfrm>
          <a:off x="5347288" y="1762174"/>
          <a:ext cx="2465165" cy="16239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i="0" kern="1200" dirty="0" smtClean="0">
              <a:solidFill>
                <a:schemeClr val="tx2">
                  <a:lumMod val="50000"/>
                </a:schemeClr>
              </a:solidFill>
            </a:rPr>
            <a:t>Огневой шторм</a:t>
          </a:r>
          <a:endParaRPr lang="ru-RU" sz="3100" i="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5347288" y="1762174"/>
        <a:ext cx="2465165" cy="1623914"/>
      </dsp:txXfrm>
    </dsp:sp>
    <dsp:sp modelId="{AA799179-C7FF-44DC-8B56-A8FC4C7A57B2}">
      <dsp:nvSpPr>
        <dsp:cNvPr id="0" name=""/>
        <dsp:cNvSpPr/>
      </dsp:nvSpPr>
      <dsp:spPr>
        <a:xfrm>
          <a:off x="5347288" y="3524138"/>
          <a:ext cx="2465165" cy="16239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i="1" kern="1200" dirty="0" smtClean="0"/>
            <a:t>– возникает при большой площади пожара.</a:t>
          </a:r>
          <a:endParaRPr lang="ru-RU" sz="1800" i="1" kern="1200" dirty="0"/>
        </a:p>
      </dsp:txBody>
      <dsp:txXfrm>
        <a:off x="5347288" y="3524138"/>
        <a:ext cx="2465165" cy="16239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4365625" y="1951038"/>
            <a:ext cx="4770438" cy="5062537"/>
            <a:chOff x="2750" y="1229"/>
            <a:chExt cx="3005" cy="3189"/>
          </a:xfrm>
        </p:grpSpPr>
        <p:sp>
          <p:nvSpPr>
            <p:cNvPr id="5" name="AutoShape 5"/>
            <p:cNvSpPr>
              <a:spLocks noChangeArrowheads="1"/>
            </p:cNvSpPr>
            <p:nvPr/>
          </p:nvSpPr>
          <p:spPr bwMode="auto">
            <a:xfrm rot="13500000" flipH="1">
              <a:off x="4453" y="3780"/>
              <a:ext cx="568" cy="568"/>
            </a:xfrm>
            <a:prstGeom prst="rtTriangle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AutoShape 6"/>
            <p:cNvSpPr>
              <a:spLocks noChangeArrowheads="1"/>
            </p:cNvSpPr>
            <p:nvPr/>
          </p:nvSpPr>
          <p:spPr bwMode="auto">
            <a:xfrm rot="16200000">
              <a:off x="4711" y="3319"/>
              <a:ext cx="858" cy="852"/>
            </a:xfrm>
            <a:prstGeom prst="rtTriangle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AutoShape 7"/>
            <p:cNvSpPr>
              <a:spLocks noChangeArrowheads="1"/>
            </p:cNvSpPr>
            <p:nvPr/>
          </p:nvSpPr>
          <p:spPr bwMode="auto">
            <a:xfrm>
              <a:off x="4947" y="2612"/>
              <a:ext cx="808" cy="808"/>
            </a:xfrm>
            <a:prstGeom prst="diamond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AutoShape 8"/>
            <p:cNvSpPr>
              <a:spLocks noChangeArrowheads="1"/>
            </p:cNvSpPr>
            <p:nvPr/>
          </p:nvSpPr>
          <p:spPr bwMode="auto">
            <a:xfrm rot="13500000">
              <a:off x="2750" y="3164"/>
              <a:ext cx="1254" cy="1254"/>
            </a:xfrm>
            <a:prstGeom prst="rtTriangle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AutoShape 9"/>
            <p:cNvSpPr>
              <a:spLocks noChangeArrowheads="1"/>
            </p:cNvSpPr>
            <p:nvPr/>
          </p:nvSpPr>
          <p:spPr bwMode="auto">
            <a:xfrm rot="8100000" flipH="1">
              <a:off x="3721" y="2495"/>
              <a:ext cx="568" cy="568"/>
            </a:xfrm>
            <a:prstGeom prst="rtTriangle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3" name="Group 14"/>
            <p:cNvGrpSpPr>
              <a:grpSpLocks/>
            </p:cNvGrpSpPr>
            <p:nvPr/>
          </p:nvGrpSpPr>
          <p:grpSpPr bwMode="auto">
            <a:xfrm>
              <a:off x="4384" y="2184"/>
              <a:ext cx="402" cy="1198"/>
              <a:chOff x="4384" y="2184"/>
              <a:chExt cx="402" cy="1198"/>
            </a:xfrm>
          </p:grpSpPr>
          <p:sp>
            <p:nvSpPr>
              <p:cNvPr id="12" name="Line 10"/>
              <p:cNvSpPr>
                <a:spLocks noChangeShapeType="1"/>
              </p:cNvSpPr>
              <p:nvPr/>
            </p:nvSpPr>
            <p:spPr bwMode="auto">
              <a:xfrm>
                <a:off x="4784" y="2194"/>
                <a:ext cx="0" cy="784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/>
            </p:nvSpPr>
            <p:spPr bwMode="auto">
              <a:xfrm>
                <a:off x="4388" y="2582"/>
                <a:ext cx="0" cy="800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/>
            </p:nvSpPr>
            <p:spPr bwMode="auto">
              <a:xfrm flipV="1">
                <a:off x="4388" y="2980"/>
                <a:ext cx="398" cy="398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/>
            </p:nvSpPr>
            <p:spPr bwMode="auto">
              <a:xfrm flipV="1">
                <a:off x="4384" y="2184"/>
                <a:ext cx="402" cy="402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11" name="AutoShape 15"/>
            <p:cNvSpPr>
              <a:spLocks noChangeArrowheads="1"/>
            </p:cNvSpPr>
            <p:nvPr/>
          </p:nvSpPr>
          <p:spPr bwMode="auto">
            <a:xfrm rot="18900000">
              <a:off x="4388" y="1229"/>
              <a:ext cx="1254" cy="1254"/>
            </a:xfrm>
            <a:prstGeom prst="rtTriangle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3344863" y="2457450"/>
            <a:ext cx="5449887" cy="4497388"/>
            <a:chOff x="2107" y="1548"/>
            <a:chExt cx="3433" cy="2833"/>
          </a:xfrm>
        </p:grpSpPr>
        <p:sp>
          <p:nvSpPr>
            <p:cNvPr id="17" name="AutoShape 19"/>
            <p:cNvSpPr>
              <a:spLocks noChangeArrowheads="1"/>
            </p:cNvSpPr>
            <p:nvPr/>
          </p:nvSpPr>
          <p:spPr bwMode="auto">
            <a:xfrm>
              <a:off x="4732" y="2114"/>
              <a:ext cx="808" cy="808"/>
            </a:xfrm>
            <a:prstGeom prst="diamond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20"/>
            <p:cNvSpPr>
              <a:spLocks/>
            </p:cNvSpPr>
            <p:nvPr/>
          </p:nvSpPr>
          <p:spPr bwMode="auto">
            <a:xfrm>
              <a:off x="4061" y="1935"/>
              <a:ext cx="403" cy="1192"/>
            </a:xfrm>
            <a:custGeom>
              <a:avLst/>
              <a:gdLst/>
              <a:ahLst/>
              <a:cxnLst>
                <a:cxn ang="0">
                  <a:pos x="399" y="0"/>
                </a:cxn>
                <a:cxn ang="0">
                  <a:pos x="0" y="399"/>
                </a:cxn>
                <a:cxn ang="0">
                  <a:pos x="0" y="1191"/>
                </a:cxn>
                <a:cxn ang="0">
                  <a:pos x="402" y="789"/>
                </a:cxn>
                <a:cxn ang="0">
                  <a:pos x="399" y="0"/>
                </a:cxn>
              </a:cxnLst>
              <a:rect l="0" t="0" r="r" b="b"/>
              <a:pathLst>
                <a:path w="403" h="1192">
                  <a:moveTo>
                    <a:pt x="399" y="0"/>
                  </a:moveTo>
                  <a:lnTo>
                    <a:pt x="0" y="399"/>
                  </a:lnTo>
                  <a:lnTo>
                    <a:pt x="0" y="1191"/>
                  </a:lnTo>
                  <a:lnTo>
                    <a:pt x="402" y="789"/>
                  </a:lnTo>
                  <a:lnTo>
                    <a:pt x="399" y="0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AutoShape 21"/>
            <p:cNvSpPr>
              <a:spLocks noChangeArrowheads="1"/>
            </p:cNvSpPr>
            <p:nvPr/>
          </p:nvSpPr>
          <p:spPr bwMode="auto">
            <a:xfrm rot="18900000">
              <a:off x="2527" y="2630"/>
              <a:ext cx="1254" cy="1254"/>
            </a:xfrm>
            <a:prstGeom prst="rtTriangle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AutoShape 22"/>
            <p:cNvSpPr>
              <a:spLocks noChangeArrowheads="1"/>
            </p:cNvSpPr>
            <p:nvPr/>
          </p:nvSpPr>
          <p:spPr bwMode="auto">
            <a:xfrm rot="13500000" flipH="1">
              <a:off x="3812" y="3813"/>
              <a:ext cx="568" cy="568"/>
            </a:xfrm>
            <a:prstGeom prst="rtTriangle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AutoShape 23"/>
            <p:cNvSpPr>
              <a:spLocks noChangeArrowheads="1"/>
            </p:cNvSpPr>
            <p:nvPr/>
          </p:nvSpPr>
          <p:spPr bwMode="auto">
            <a:xfrm rot="16200000">
              <a:off x="4423" y="2927"/>
              <a:ext cx="858" cy="852"/>
            </a:xfrm>
            <a:prstGeom prst="rtTriangle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AutoShape 24"/>
            <p:cNvSpPr>
              <a:spLocks noChangeArrowheads="1"/>
            </p:cNvSpPr>
            <p:nvPr/>
          </p:nvSpPr>
          <p:spPr bwMode="auto">
            <a:xfrm rot="10800000">
              <a:off x="2107" y="1548"/>
              <a:ext cx="1254" cy="1254"/>
            </a:xfrm>
            <a:prstGeom prst="rtTriangle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AutoShape 25"/>
            <p:cNvSpPr>
              <a:spLocks noChangeArrowheads="1"/>
            </p:cNvSpPr>
            <p:nvPr/>
          </p:nvSpPr>
          <p:spPr bwMode="auto">
            <a:xfrm rot="8100000" flipH="1">
              <a:off x="3410" y="2702"/>
              <a:ext cx="568" cy="568"/>
            </a:xfrm>
            <a:prstGeom prst="rtTriangle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6588125" y="5181600"/>
            <a:ext cx="2555875" cy="381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kumimoji="1" lang="ru-RU" sz="2400"/>
          </a:p>
        </p:txBody>
      </p:sp>
      <p:sp>
        <p:nvSpPr>
          <p:cNvPr id="3089" name="Rectangle 17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228600"/>
            <a:ext cx="7772400" cy="2438400"/>
          </a:xfrm>
        </p:spPr>
        <p:txBody>
          <a:bodyPr anchor="b"/>
          <a:lstStyle>
            <a:lvl1pPr>
              <a:lnSpc>
                <a:spcPct val="100000"/>
              </a:lnSpc>
              <a:defRPr sz="66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90" name="Rectangle 1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876800" y="4733925"/>
            <a:ext cx="4259263" cy="377825"/>
          </a:xfrm>
          <a:solidFill>
            <a:schemeClr val="tx2"/>
          </a:solidFill>
          <a:ln w="12700">
            <a:solidFill>
              <a:schemeClr val="tx2"/>
            </a:solidFill>
          </a:ln>
        </p:spPr>
        <p:txBody>
          <a:bodyPr lIns="91440" tIns="0" rIns="91440" bIns="0" anchor="b">
            <a:spAutoFit/>
          </a:bodyPr>
          <a:lstStyle>
            <a:lvl1pPr marL="0" indent="0">
              <a:spcBef>
                <a:spcPct val="0"/>
              </a:spcBef>
              <a:buClrTx/>
              <a:buSzTx/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5" name="Rectangle 2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26" name="Rectangle 3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" name="Rectangle 3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FB0F3C5-C136-4403-83B2-074773CFC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AC065-B8C7-4067-B018-4D638DDC116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5263" y="315913"/>
            <a:ext cx="1955800" cy="55943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74688" y="315913"/>
            <a:ext cx="5718175" cy="55943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AC065-B8C7-4067-B018-4D638DDC116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D5D621-1E34-4073-8806-2E559818DB7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AC065-B8C7-4067-B018-4D638DDC116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74688" y="1795463"/>
            <a:ext cx="383698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64075" y="1795463"/>
            <a:ext cx="38369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AC065-B8C7-4067-B018-4D638DDC116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AC065-B8C7-4067-B018-4D638DDC116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AC065-B8C7-4067-B018-4D638DDC116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AC065-B8C7-4067-B018-4D638DDC116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AC065-B8C7-4067-B018-4D638DDC116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AC065-B8C7-4067-B018-4D638DDC116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/>
          <p:cNvSpPr>
            <a:spLocks noChangeArrowheads="1"/>
          </p:cNvSpPr>
          <p:nvPr/>
        </p:nvSpPr>
        <p:spPr bwMode="auto">
          <a:xfrm rot="6480000" flipH="1">
            <a:off x="730250" y="1489075"/>
            <a:ext cx="901700" cy="901700"/>
          </a:xfrm>
          <a:prstGeom prst="rtTriangle">
            <a:avLst/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 eaLnBrk="1" hangingPunct="1">
              <a:defRPr/>
            </a:pPr>
            <a:endParaRPr kumimoji="1" lang="ru-RU" sz="240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206500" y="315913"/>
            <a:ext cx="70866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4688" y="1795463"/>
            <a:ext cx="78263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145213"/>
            <a:ext cx="1371600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76400" y="64008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371600" y="6477000"/>
            <a:ext cx="304800" cy="381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272AC065-B8C7-4067-B018-4D638DDC116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4365625" y="1951038"/>
            <a:ext cx="4770438" cy="5062537"/>
            <a:chOff x="2750" y="1229"/>
            <a:chExt cx="3005" cy="3189"/>
          </a:xfrm>
        </p:grpSpPr>
        <p:sp>
          <p:nvSpPr>
            <p:cNvPr id="2" name="AutoShape 8"/>
            <p:cNvSpPr>
              <a:spLocks noChangeArrowheads="1"/>
            </p:cNvSpPr>
            <p:nvPr/>
          </p:nvSpPr>
          <p:spPr bwMode="auto">
            <a:xfrm rot="13500000" flipH="1">
              <a:off x="4453" y="3780"/>
              <a:ext cx="568" cy="568"/>
            </a:xfrm>
            <a:prstGeom prst="rtTriangle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3" name="AutoShape 9"/>
            <p:cNvSpPr>
              <a:spLocks noChangeArrowheads="1"/>
            </p:cNvSpPr>
            <p:nvPr/>
          </p:nvSpPr>
          <p:spPr bwMode="auto">
            <a:xfrm rot="16200000">
              <a:off x="4711" y="3319"/>
              <a:ext cx="858" cy="852"/>
            </a:xfrm>
            <a:prstGeom prst="rtTriangle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4" name="AutoShape 10"/>
            <p:cNvSpPr>
              <a:spLocks noChangeArrowheads="1"/>
            </p:cNvSpPr>
            <p:nvPr/>
          </p:nvSpPr>
          <p:spPr bwMode="auto">
            <a:xfrm>
              <a:off x="4947" y="2612"/>
              <a:ext cx="808" cy="808"/>
            </a:xfrm>
            <a:prstGeom prst="diamond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AutoShape 11"/>
            <p:cNvSpPr>
              <a:spLocks noChangeArrowheads="1"/>
            </p:cNvSpPr>
            <p:nvPr/>
          </p:nvSpPr>
          <p:spPr bwMode="auto">
            <a:xfrm rot="13500000">
              <a:off x="2750" y="3164"/>
              <a:ext cx="1254" cy="1254"/>
            </a:xfrm>
            <a:prstGeom prst="rtTriangle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6" name="AutoShape 12"/>
            <p:cNvSpPr>
              <a:spLocks noChangeArrowheads="1"/>
            </p:cNvSpPr>
            <p:nvPr/>
          </p:nvSpPr>
          <p:spPr bwMode="auto">
            <a:xfrm rot="8100000" flipH="1">
              <a:off x="3721" y="2495"/>
              <a:ext cx="568" cy="568"/>
            </a:xfrm>
            <a:prstGeom prst="rtTriangle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5" name="Group 17"/>
            <p:cNvGrpSpPr>
              <a:grpSpLocks/>
            </p:cNvGrpSpPr>
            <p:nvPr/>
          </p:nvGrpSpPr>
          <p:grpSpPr bwMode="auto">
            <a:xfrm>
              <a:off x="4384" y="2184"/>
              <a:ext cx="402" cy="1198"/>
              <a:chOff x="4384" y="2184"/>
              <a:chExt cx="402" cy="1198"/>
            </a:xfrm>
          </p:grpSpPr>
          <p:sp>
            <p:nvSpPr>
              <p:cNvPr id="1037" name="Line 13"/>
              <p:cNvSpPr>
                <a:spLocks noChangeShapeType="1"/>
              </p:cNvSpPr>
              <p:nvPr/>
            </p:nvSpPr>
            <p:spPr bwMode="auto">
              <a:xfrm>
                <a:off x="4784" y="2194"/>
                <a:ext cx="0" cy="784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" name="Line 14"/>
              <p:cNvSpPr>
                <a:spLocks noChangeShapeType="1"/>
              </p:cNvSpPr>
              <p:nvPr/>
            </p:nvSpPr>
            <p:spPr bwMode="auto">
              <a:xfrm>
                <a:off x="4388" y="2582"/>
                <a:ext cx="0" cy="800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39" name="Line 15"/>
              <p:cNvSpPr>
                <a:spLocks noChangeShapeType="1"/>
              </p:cNvSpPr>
              <p:nvPr/>
            </p:nvSpPr>
            <p:spPr bwMode="auto">
              <a:xfrm flipV="1">
                <a:off x="4388" y="2980"/>
                <a:ext cx="398" cy="398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40" name="Line 16"/>
              <p:cNvSpPr>
                <a:spLocks noChangeShapeType="1"/>
              </p:cNvSpPr>
              <p:nvPr/>
            </p:nvSpPr>
            <p:spPr bwMode="auto">
              <a:xfrm flipV="1">
                <a:off x="4384" y="2184"/>
                <a:ext cx="402" cy="402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1042" name="AutoShape 18"/>
            <p:cNvSpPr>
              <a:spLocks noChangeArrowheads="1"/>
            </p:cNvSpPr>
            <p:nvPr/>
          </p:nvSpPr>
          <p:spPr bwMode="auto">
            <a:xfrm rot="18900000">
              <a:off x="4388" y="1229"/>
              <a:ext cx="1254" cy="1254"/>
            </a:xfrm>
            <a:prstGeom prst="rtTriangle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400">
          <a:solidFill>
            <a:schemeClr val="bg2"/>
          </a:solidFill>
          <a:latin typeface="+mj-lt"/>
          <a:ea typeface="+mj-ea"/>
          <a:cs typeface="+mj-cs"/>
        </a:defRPr>
      </a:lvl1pPr>
      <a:lvl2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400">
          <a:solidFill>
            <a:schemeClr val="bg2"/>
          </a:solidFill>
          <a:latin typeface="Arial Black" pitchFamily="34" charset="0"/>
        </a:defRPr>
      </a:lvl2pPr>
      <a:lvl3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400">
          <a:solidFill>
            <a:schemeClr val="bg2"/>
          </a:solidFill>
          <a:latin typeface="Arial Black" pitchFamily="34" charset="0"/>
        </a:defRPr>
      </a:lvl3pPr>
      <a:lvl4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400">
          <a:solidFill>
            <a:schemeClr val="bg2"/>
          </a:solidFill>
          <a:latin typeface="Arial Black" pitchFamily="34" charset="0"/>
        </a:defRPr>
      </a:lvl4pPr>
      <a:lvl5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400">
          <a:solidFill>
            <a:schemeClr val="bg2"/>
          </a:solidFill>
          <a:latin typeface="Arial Black" pitchFamily="34" charset="0"/>
        </a:defRPr>
      </a:lvl5pPr>
      <a:lvl6pPr marL="4572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400">
          <a:solidFill>
            <a:schemeClr val="bg2"/>
          </a:solidFill>
          <a:latin typeface="Arial Black" pitchFamily="34" charset="0"/>
        </a:defRPr>
      </a:lvl6pPr>
      <a:lvl7pPr marL="9144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400">
          <a:solidFill>
            <a:schemeClr val="bg2"/>
          </a:solidFill>
          <a:latin typeface="Arial Black" pitchFamily="34" charset="0"/>
        </a:defRPr>
      </a:lvl7pPr>
      <a:lvl8pPr marL="13716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400">
          <a:solidFill>
            <a:schemeClr val="bg2"/>
          </a:solidFill>
          <a:latin typeface="Arial Black" pitchFamily="34" charset="0"/>
        </a:defRPr>
      </a:lvl8pPr>
      <a:lvl9pPr marL="18288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400">
          <a:solidFill>
            <a:schemeClr val="bg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u"/>
        <a:defRPr sz="24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u"/>
        <a:defRPr sz="20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u"/>
        <a:defRPr sz="20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u"/>
        <a:defRPr sz="20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u"/>
        <a:defRPr sz="20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u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3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 sz="quarter"/>
          </p:nvPr>
        </p:nvSpPr>
        <p:spPr>
          <a:xfrm>
            <a:off x="838200" y="1447800"/>
            <a:ext cx="7848600" cy="12192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8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48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48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48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48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48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4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Тема Основы пожарной безопасности на АТП</a:t>
            </a:r>
            <a:endParaRPr lang="ru-RU" sz="40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sz="quarter" idx="1"/>
          </p:nvPr>
        </p:nvSpPr>
        <p:spPr>
          <a:xfrm>
            <a:off x="4419601" y="3634423"/>
            <a:ext cx="4114800" cy="147732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Дисциплина «Охрана труда»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Автор Брагина Е. Н.</a:t>
            </a:r>
          </a:p>
          <a:p>
            <a:endParaRPr lang="ru-RU" dirty="0"/>
          </a:p>
        </p:txBody>
      </p:sp>
      <p:pic>
        <p:nvPicPr>
          <p:cNvPr id="8" name="Picture 2" descr="C:\Для тебя нет тут ничего интересного\курсы повышения квалификации\12_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0"/>
            <a:ext cx="4295727" cy="3220943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143000" y="304800"/>
            <a:ext cx="7315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ГАПОУ КК</a:t>
            </a:r>
            <a:r>
              <a:rPr lang="ru-RU" dirty="0" smtClean="0">
                <a:solidFill>
                  <a:srgbClr val="FFFF00"/>
                </a:solidFill>
              </a:rPr>
              <a:t>«Новороссийский колледж строительства и экономики»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38200" y="609600"/>
          <a:ext cx="77724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pozhar_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1000" y="3962400"/>
            <a:ext cx="4001971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</p:spTree>
  </p:cSld>
  <p:clrMapOvr>
    <a:masterClrMapping/>
  </p:clrMapOvr>
  <p:transition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74688" y="762000"/>
          <a:ext cx="7859712" cy="5148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457201" y="762000"/>
          <a:ext cx="8686800" cy="5148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Заголовок 4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800" dirty="0" smtClean="0"/>
              <a:t>4</a:t>
            </a:r>
            <a:r>
              <a:rPr lang="ru-RU" dirty="0" smtClean="0"/>
              <a:t> </a:t>
            </a:r>
            <a:r>
              <a:rPr lang="ru-RU" sz="4800" dirty="0" smtClean="0"/>
              <a:t>Стадии развития пожара</a:t>
            </a:r>
            <a:br>
              <a:rPr lang="ru-RU" sz="4800" dirty="0" smtClean="0"/>
            </a:br>
            <a:endParaRPr lang="ru-RU" dirty="0"/>
          </a:p>
        </p:txBody>
      </p:sp>
      <p:sp>
        <p:nvSpPr>
          <p:cNvPr id="48" name="Содержимое 4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410" name="Дата 3"/>
          <p:cNvSpPr>
            <a:spLocks noGrp="1"/>
          </p:cNvSpPr>
          <p:nvPr>
            <p:ph type="dt" sz="half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CE98084-F110-4600-B9F6-1C247BDCEF40}" type="datetime1">
              <a:rPr lang="ru-RU"/>
              <a:pPr/>
              <a:t>12.02.2021</a:t>
            </a:fld>
            <a:endParaRPr lang="ru-RU"/>
          </a:p>
        </p:txBody>
      </p:sp>
      <p:sp>
        <p:nvSpPr>
          <p:cNvPr id="17411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0D3D2D1-0E66-42E7-BF18-B7CDD350F87F}" type="slidenum">
              <a:rPr lang="ru-RU"/>
              <a:pPr/>
              <a:t>13</a:t>
            </a:fld>
            <a:endParaRPr lang="ru-RU"/>
          </a:p>
        </p:txBody>
      </p:sp>
      <p:graphicFrame>
        <p:nvGraphicFramePr>
          <p:cNvPr id="18480" name="Группа 48"/>
          <p:cNvGraphicFramePr>
            <a:graphicFrameLocks noGrp="1"/>
          </p:cNvGraphicFramePr>
          <p:nvPr/>
        </p:nvGraphicFramePr>
        <p:xfrm>
          <a:off x="533400" y="1905000"/>
          <a:ext cx="8269288" cy="4571999"/>
        </p:xfrm>
        <a:graphic>
          <a:graphicData uri="http://schemas.openxmlformats.org/drawingml/2006/table">
            <a:tbl>
              <a:tblPr firstRow="1" firstCol="1" bandRow="1">
                <a:tableStyleId>{638B1855-1B75-4FBE-930C-398BA8C253C6}</a:tableStyleId>
              </a:tblPr>
              <a:tblGrid>
                <a:gridCol w="2102467"/>
                <a:gridCol w="980944"/>
                <a:gridCol w="5185877"/>
              </a:tblGrid>
              <a:tr h="8516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НАИМЕНОВАНИЕ</a:t>
                      </a: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ВРЕМЯ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КРАТКАЯ ХАРАКТЕРИСТИКА</a:t>
                      </a: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/>
                </a:tc>
              </a:tr>
              <a:tr h="1120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НАЧАЛЬНАЯ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15-30 МИН.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Небольшая температура горения и скорость распространения огня</a:t>
                      </a:r>
                      <a:endParaRPr kumimoji="0" lang="ru-RU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/>
                </a:tc>
              </a:tr>
              <a:tr h="1479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РАЗГОРАНИЯ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30-60 МИН.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Резкое увеличение температуры горения  (до1000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Symbol" pitchFamily="18" charset="2"/>
                        </a:rPr>
                        <a:t>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с )  и  скорости распространения огня.</a:t>
                      </a: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/>
                </a:tc>
              </a:tr>
              <a:tr h="1120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ЗАВЕРШАЮЩАЯ</a:t>
                      </a: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Ослабление силы пожара по мере выгорания огнеопасных материалов</a:t>
                      </a: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18" name="Содержимое 17"/>
          <p:cNvGrpSpPr>
            <a:grpSpLocks noGrp="1"/>
          </p:cNvGrpSpPr>
          <p:nvPr>
            <p:ph idx="1"/>
          </p:nvPr>
        </p:nvGrpSpPr>
        <p:grpSpPr>
          <a:xfrm>
            <a:off x="674688" y="1795463"/>
            <a:ext cx="7826375" cy="4114800"/>
            <a:chOff x="1135063" y="765175"/>
            <a:chExt cx="5829300" cy="2622550"/>
          </a:xfrm>
        </p:grpSpPr>
        <p:sp>
          <p:nvSpPr>
            <p:cNvPr id="19" name="Автофигура 7"/>
            <p:cNvSpPr>
              <a:spLocks noChangeArrowheads="1"/>
            </p:cNvSpPr>
            <p:nvPr/>
          </p:nvSpPr>
          <p:spPr bwMode="auto">
            <a:xfrm>
              <a:off x="5364163" y="765175"/>
              <a:ext cx="1600200" cy="914400"/>
            </a:xfrm>
            <a:prstGeom prst="foldedCorner">
              <a:avLst>
                <a:gd name="adj" fmla="val 12500"/>
              </a:avLst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path path="rect">
                <a:fillToRect l="100000" b="100000"/>
              </a:path>
            </a:gradFill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xmlns:mc="http://schemas.openxmlformats.org/markup-compatibility/2006" val="808080" mc:Ignorable="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>
                <a:defRPr/>
              </a:pPr>
              <a:r>
                <a:rPr lang="ru-RU" sz="1200" b="1">
                  <a:latin typeface="Times New Roman" pitchFamily="18" charset="0"/>
                </a:rPr>
                <a:t>Получаются про-</a:t>
              </a:r>
            </a:p>
            <a:p>
              <a:pPr>
                <a:defRPr/>
              </a:pPr>
              <a:r>
                <a:rPr lang="ru-RU" sz="1200" b="1">
                  <a:latin typeface="Times New Roman" pitchFamily="18" charset="0"/>
                </a:rPr>
                <a:t>дукты, НЕ способ-</a:t>
              </a:r>
            </a:p>
            <a:p>
              <a:pPr>
                <a:defRPr/>
              </a:pPr>
              <a:r>
                <a:rPr lang="ru-RU" sz="1200" b="1">
                  <a:latin typeface="Times New Roman" pitchFamily="18" charset="0"/>
                </a:rPr>
                <a:t>ные больше гореть</a:t>
              </a:r>
              <a:endParaRPr lang="ru-RU" sz="1200">
                <a:latin typeface="Arial" pitchFamily="34" charset="0"/>
              </a:endParaRPr>
            </a:p>
          </p:txBody>
        </p:sp>
        <p:sp>
          <p:nvSpPr>
            <p:cNvPr id="20" name="Автофигура 8"/>
            <p:cNvSpPr>
              <a:spLocks noChangeArrowheads="1"/>
            </p:cNvSpPr>
            <p:nvPr/>
          </p:nvSpPr>
          <p:spPr bwMode="auto">
            <a:xfrm>
              <a:off x="2411413" y="2781300"/>
              <a:ext cx="1828800" cy="606425"/>
            </a:xfrm>
            <a:prstGeom prst="roundRect">
              <a:avLst>
                <a:gd name="adj" fmla="val 16667"/>
              </a:avLst>
            </a:prstGeom>
            <a:solidFill>
              <a:srgbClr val="FF3300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ru-RU" sz="1600" b="1" dirty="0">
                  <a:latin typeface="Times New Roman" pitchFamily="18" charset="0"/>
                </a:rPr>
                <a:t>Неполное горение</a:t>
              </a:r>
              <a:endParaRPr lang="ru-RU" sz="1600" dirty="0">
                <a:latin typeface="Arial" charset="0"/>
              </a:endParaRPr>
            </a:p>
          </p:txBody>
        </p:sp>
        <p:grpSp>
          <p:nvGrpSpPr>
            <p:cNvPr id="21" name="Группа 33"/>
            <p:cNvGrpSpPr/>
            <p:nvPr/>
          </p:nvGrpSpPr>
          <p:grpSpPr>
            <a:xfrm>
              <a:off x="1135063" y="879475"/>
              <a:ext cx="5829300" cy="2400300"/>
              <a:chOff x="1135063" y="879475"/>
              <a:chExt cx="5829300" cy="2400300"/>
            </a:xfrm>
          </p:grpSpPr>
          <p:sp>
            <p:nvSpPr>
              <p:cNvPr id="22" name="Овал 4"/>
              <p:cNvSpPr>
                <a:spLocks noChangeArrowheads="1"/>
              </p:cNvSpPr>
              <p:nvPr/>
            </p:nvSpPr>
            <p:spPr bwMode="auto">
              <a:xfrm>
                <a:off x="1135063" y="1549400"/>
                <a:ext cx="1943100" cy="914400"/>
              </a:xfrm>
              <a:prstGeom prst="ellipse">
                <a:avLst/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shade val="46275"/>
                      <a:invGamma/>
                    </a:schemeClr>
                  </a:gs>
                </a:gsLst>
                <a:path path="rect">
                  <a:fillToRect l="100000" b="100000"/>
                </a:path>
              </a:gra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xmlns:mc="http://schemas.openxmlformats.org/markup-compatibility/2006" val="808080" mc:Ignorable="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>
                  <a:defRPr/>
                </a:pPr>
                <a:r>
                  <a:rPr lang="ru-RU">
                    <a:solidFill>
                      <a:srgbClr val="000000"/>
                    </a:solidFill>
                    <a:latin typeface="Times New Roman" pitchFamily="18" charset="0"/>
                  </a:rPr>
                  <a:t>Виды</a:t>
                </a:r>
              </a:p>
              <a:p>
                <a:pPr algn="ctr">
                  <a:defRPr/>
                </a:pPr>
                <a:r>
                  <a:rPr lang="ru-RU">
                    <a:solidFill>
                      <a:srgbClr val="000000"/>
                    </a:solidFill>
                    <a:latin typeface="Times New Roman" pitchFamily="18" charset="0"/>
                  </a:rPr>
                  <a:t>горения</a:t>
                </a:r>
                <a:endParaRPr lang="ru-RU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23" name="Овал 5"/>
              <p:cNvSpPr>
                <a:spLocks noChangeArrowheads="1"/>
              </p:cNvSpPr>
              <p:nvPr/>
            </p:nvSpPr>
            <p:spPr bwMode="auto">
              <a:xfrm>
                <a:off x="3763963" y="1663700"/>
                <a:ext cx="1600200" cy="800100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65E00"/>
                  </a:gs>
                </a:gsLst>
                <a:path path="rect">
                  <a:fillToRect l="100000" b="100000"/>
                </a:path>
              </a:gra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/>
                <a:r>
                  <a:rPr lang="ru-RU" sz="1600" b="1">
                    <a:solidFill>
                      <a:srgbClr val="000000"/>
                    </a:solidFill>
                    <a:latin typeface="Times New Roman" pitchFamily="18" charset="0"/>
                  </a:rPr>
                  <a:t>Продукты</a:t>
                </a:r>
              </a:p>
              <a:p>
                <a:pPr algn="ctr"/>
                <a:r>
                  <a:rPr lang="ru-RU" sz="1600" b="1">
                    <a:solidFill>
                      <a:srgbClr val="000000"/>
                    </a:solidFill>
                    <a:latin typeface="Times New Roman" pitchFamily="18" charset="0"/>
                  </a:rPr>
                  <a:t>горения</a:t>
                </a:r>
                <a:endParaRPr lang="ru-RU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24" name="Автофигура 6"/>
              <p:cNvSpPr>
                <a:spLocks noChangeArrowheads="1"/>
              </p:cNvSpPr>
              <p:nvPr/>
            </p:nvSpPr>
            <p:spPr bwMode="auto">
              <a:xfrm>
                <a:off x="2163763" y="879475"/>
                <a:ext cx="1943100" cy="457200"/>
              </a:xfrm>
              <a:prstGeom prst="roundRect">
                <a:avLst>
                  <a:gd name="adj" fmla="val 16667"/>
                </a:avLst>
              </a:prstGeom>
              <a:solidFill>
                <a:srgbClr val="FF330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/>
                <a:r>
                  <a:rPr lang="ru-RU" sz="1600" b="1">
                    <a:latin typeface="Times New Roman" pitchFamily="18" charset="0"/>
                  </a:rPr>
                  <a:t>Полное  горение</a:t>
                </a:r>
                <a:endParaRPr lang="ru-RU" sz="1600">
                  <a:latin typeface="Arial" charset="0"/>
                </a:endParaRPr>
              </a:p>
            </p:txBody>
          </p:sp>
          <p:sp>
            <p:nvSpPr>
              <p:cNvPr id="25" name="Автофигура 9"/>
              <p:cNvSpPr>
                <a:spLocks noChangeArrowheads="1"/>
              </p:cNvSpPr>
              <p:nvPr/>
            </p:nvSpPr>
            <p:spPr bwMode="auto">
              <a:xfrm>
                <a:off x="5364163" y="2365375"/>
                <a:ext cx="1600200" cy="914400"/>
              </a:xfrm>
              <a:prstGeom prst="foldedCorner">
                <a:avLst>
                  <a:gd name="adj" fmla="val 12500"/>
                </a:avLst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6275"/>
                      <a:invGamma/>
                    </a:schemeClr>
                  </a:gs>
                </a:gsLst>
                <a:path path="rect">
                  <a:fillToRect l="100000" b="100000"/>
                </a:path>
              </a:gra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xmlns:mc="http://schemas.openxmlformats.org/markup-compatibility/2006" val="808080" mc:Ignorable="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>
                  <a:defRPr/>
                </a:pPr>
                <a:r>
                  <a:rPr lang="ru-RU" sz="1200" b="1" dirty="0">
                    <a:latin typeface="Times New Roman" pitchFamily="18" charset="0"/>
                  </a:rPr>
                  <a:t>Получаются продуты ЕЩЁ</a:t>
                </a:r>
              </a:p>
              <a:p>
                <a:pPr algn="ctr">
                  <a:defRPr/>
                </a:pPr>
                <a:r>
                  <a:rPr lang="ru-RU" sz="1200" b="1" dirty="0">
                    <a:latin typeface="Times New Roman" pitchFamily="18" charset="0"/>
                  </a:rPr>
                  <a:t>СПОСОБНЫЕ</a:t>
                </a:r>
              </a:p>
              <a:p>
                <a:pPr algn="ctr">
                  <a:defRPr/>
                </a:pPr>
                <a:r>
                  <a:rPr lang="ru-RU" sz="1200" b="1" dirty="0">
                    <a:latin typeface="Times New Roman" pitchFamily="18" charset="0"/>
                  </a:rPr>
                  <a:t>гореть</a:t>
                </a:r>
                <a:endParaRPr lang="ru-RU" dirty="0">
                  <a:latin typeface="Arial" pitchFamily="34" charset="0"/>
                </a:endParaRPr>
              </a:p>
            </p:txBody>
          </p:sp>
          <p:cxnSp>
            <p:nvCxnSpPr>
              <p:cNvPr id="26" name="Автофигура 10"/>
              <p:cNvCxnSpPr>
                <a:cxnSpLocks noChangeShapeType="1"/>
                <a:stCxn id="22" idx="0"/>
                <a:endCxn id="24" idx="2"/>
              </p:cNvCxnSpPr>
              <p:nvPr/>
            </p:nvCxnSpPr>
            <p:spPr bwMode="auto">
              <a:xfrm flipV="1">
                <a:off x="2106613" y="1350963"/>
                <a:ext cx="1028700" cy="184150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27" name="Автофигура 11"/>
              <p:cNvCxnSpPr>
                <a:cxnSpLocks noChangeShapeType="1"/>
                <a:stCxn id="22" idx="4"/>
                <a:endCxn id="20" idx="0"/>
              </p:cNvCxnSpPr>
              <p:nvPr/>
            </p:nvCxnSpPr>
            <p:spPr bwMode="auto">
              <a:xfrm>
                <a:off x="2106613" y="2478088"/>
                <a:ext cx="1219200" cy="288925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28" name="Автофигура 12"/>
              <p:cNvCxnSpPr>
                <a:cxnSpLocks noChangeShapeType="1"/>
                <a:stCxn id="24" idx="3"/>
                <a:endCxn id="23" idx="0"/>
              </p:cNvCxnSpPr>
              <p:nvPr/>
            </p:nvCxnSpPr>
            <p:spPr bwMode="auto">
              <a:xfrm>
                <a:off x="4121150" y="1108075"/>
                <a:ext cx="442913" cy="541338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29" name="Автофигура 13"/>
              <p:cNvCxnSpPr>
                <a:cxnSpLocks noChangeShapeType="1"/>
                <a:stCxn id="20" idx="3"/>
                <a:endCxn id="23" idx="4"/>
              </p:cNvCxnSpPr>
              <p:nvPr/>
            </p:nvCxnSpPr>
            <p:spPr bwMode="auto">
              <a:xfrm flipV="1">
                <a:off x="4254500" y="2478088"/>
                <a:ext cx="309563" cy="606425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30" name="Автофигура 14"/>
              <p:cNvCxnSpPr>
                <a:cxnSpLocks noChangeShapeType="1"/>
                <a:stCxn id="24" idx="3"/>
                <a:endCxn id="19" idx="1"/>
              </p:cNvCxnSpPr>
              <p:nvPr/>
            </p:nvCxnSpPr>
            <p:spPr bwMode="auto">
              <a:xfrm>
                <a:off x="4121150" y="1108075"/>
                <a:ext cx="1228725" cy="114300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31" name="Автофигура 15"/>
              <p:cNvCxnSpPr>
                <a:cxnSpLocks noChangeShapeType="1"/>
                <a:stCxn id="20" idx="3"/>
                <a:endCxn id="25" idx="1"/>
              </p:cNvCxnSpPr>
              <p:nvPr/>
            </p:nvCxnSpPr>
            <p:spPr bwMode="auto">
              <a:xfrm flipV="1">
                <a:off x="4254500" y="2822575"/>
                <a:ext cx="1095375" cy="261938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32" name="Автофигура 16"/>
              <p:cNvCxnSpPr>
                <a:cxnSpLocks noChangeShapeType="1"/>
                <a:stCxn id="23" idx="5"/>
                <a:endCxn id="25" idx="1"/>
              </p:cNvCxnSpPr>
              <p:nvPr/>
            </p:nvCxnSpPr>
            <p:spPr bwMode="auto">
              <a:xfrm>
                <a:off x="5129213" y="2360613"/>
                <a:ext cx="220662" cy="461962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33" name="Автофигура 17"/>
              <p:cNvCxnSpPr>
                <a:cxnSpLocks noChangeShapeType="1"/>
                <a:stCxn id="23" idx="7"/>
                <a:endCxn id="19" idx="1"/>
              </p:cNvCxnSpPr>
              <p:nvPr/>
            </p:nvCxnSpPr>
            <p:spPr bwMode="auto">
              <a:xfrm flipV="1">
                <a:off x="5129213" y="1222375"/>
                <a:ext cx="220662" cy="544513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  <a:effectLst/>
            </p:spPr>
          </p:cxnSp>
        </p:grpSp>
      </p:grp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dirty="0" smtClean="0"/>
              <a:t>5 Классификация пожаров </a:t>
            </a:r>
            <a:endParaRPr lang="ru-RU" sz="4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81000" y="1905000"/>
          <a:ext cx="8501063" cy="4233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rand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74689" y="609600"/>
          <a:ext cx="7707312" cy="5300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rand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85800" y="762000"/>
          <a:ext cx="7815263" cy="5148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rand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315913"/>
            <a:ext cx="8763000" cy="1284288"/>
          </a:xfrm>
        </p:spPr>
        <p:txBody>
          <a:bodyPr/>
          <a:lstStyle/>
          <a:p>
            <a:r>
              <a:rPr lang="ru-RU" sz="3600" dirty="0" smtClean="0"/>
              <a:t>6 Категории </a:t>
            </a:r>
            <a:r>
              <a:rPr lang="ru-RU" sz="3600" dirty="0" err="1" smtClean="0"/>
              <a:t>пожаровзрывоопасности</a:t>
            </a:r>
            <a:r>
              <a:rPr lang="ru-RU" sz="3600" dirty="0" smtClean="0"/>
              <a:t> </a:t>
            </a:r>
            <a:br>
              <a:rPr lang="ru-RU" sz="3600" dirty="0" smtClean="0"/>
            </a:br>
            <a:r>
              <a:rPr lang="ru-RU" sz="3600" dirty="0" smtClean="0"/>
              <a:t>промышленных производств</a:t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21511" name="Автофигура 7"/>
          <p:cNvSpPr>
            <a:spLocks noChangeArrowheads="1"/>
          </p:cNvSpPr>
          <p:nvPr/>
        </p:nvSpPr>
        <p:spPr bwMode="auto">
          <a:xfrm>
            <a:off x="900113" y="1844675"/>
            <a:ext cx="1600200" cy="5715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shade val="46275"/>
                  <a:invGamma/>
                </a:schemeClr>
              </a:gs>
            </a:gsLst>
            <a:path path="rect">
              <a:fillToRect l="100000" b="100000"/>
            </a:path>
          </a:gra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ru-RU" sz="2200" b="1">
                <a:solidFill>
                  <a:srgbClr val="000000"/>
                </a:solidFill>
                <a:latin typeface="Arial" pitchFamily="34" charset="0"/>
              </a:rPr>
              <a:t>А    Б</a:t>
            </a:r>
            <a:endParaRPr lang="ru-RU" b="1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1512" name="Автофигура 8"/>
          <p:cNvSpPr>
            <a:spLocks noChangeArrowheads="1"/>
          </p:cNvSpPr>
          <p:nvPr/>
        </p:nvSpPr>
        <p:spPr bwMode="auto">
          <a:xfrm>
            <a:off x="6588125" y="1844675"/>
            <a:ext cx="1600200" cy="5715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FF33"/>
              </a:gs>
              <a:gs pos="100000">
                <a:srgbClr val="477618"/>
              </a:gs>
            </a:gsLst>
            <a:path path="rect">
              <a:fillToRect l="100000" b="100000"/>
            </a:path>
          </a:gra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2200" b="1">
                <a:solidFill>
                  <a:srgbClr val="000000"/>
                </a:solidFill>
                <a:latin typeface="Arial" charset="0"/>
              </a:rPr>
              <a:t>Г     Д</a:t>
            </a:r>
            <a:endParaRPr lang="ru-RU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1513" name="Автофигура 9"/>
          <p:cNvSpPr>
            <a:spLocks noChangeArrowheads="1"/>
          </p:cNvSpPr>
          <p:nvPr/>
        </p:nvSpPr>
        <p:spPr bwMode="auto">
          <a:xfrm>
            <a:off x="3708400" y="1844675"/>
            <a:ext cx="1600200" cy="5715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CC66"/>
              </a:gs>
              <a:gs pos="100000">
                <a:srgbClr val="765E2F"/>
              </a:gs>
            </a:gsLst>
            <a:path path="rect">
              <a:fillToRect l="100000" t="100000"/>
            </a:path>
          </a:gra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2200">
                <a:latin typeface="Times New Roman" pitchFamily="18" charset="0"/>
              </a:rPr>
              <a:t> </a:t>
            </a:r>
            <a:r>
              <a:rPr lang="ru-RU" sz="2200" b="1">
                <a:solidFill>
                  <a:srgbClr val="000000"/>
                </a:solidFill>
                <a:latin typeface="Arial" charset="0"/>
              </a:rPr>
              <a:t>В</a:t>
            </a:r>
            <a:endParaRPr lang="ru-RU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1514" name="Автофигура 10"/>
          <p:cNvSpPr>
            <a:spLocks noChangeArrowheads="1"/>
          </p:cNvSpPr>
          <p:nvPr/>
        </p:nvSpPr>
        <p:spPr bwMode="auto">
          <a:xfrm>
            <a:off x="3635375" y="2852738"/>
            <a:ext cx="1728788" cy="1058862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FFCC66"/>
              </a:gs>
              <a:gs pos="100000">
                <a:srgbClr val="765E2F"/>
              </a:gs>
            </a:gsLst>
            <a:path path="rect">
              <a:fillToRect l="100000" t="100000"/>
            </a:path>
          </a:gradFill>
          <a:ln w="28575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1400" b="1">
                <a:solidFill>
                  <a:srgbClr val="000000"/>
                </a:solidFill>
                <a:latin typeface="Times New Roman" pitchFamily="18" charset="0"/>
              </a:rPr>
              <a:t>Пожароопасные производственные процессы</a:t>
            </a:r>
          </a:p>
        </p:txBody>
      </p:sp>
      <p:sp>
        <p:nvSpPr>
          <p:cNvPr id="21515" name="Автофигура 11"/>
          <p:cNvSpPr>
            <a:spLocks noChangeArrowheads="1"/>
          </p:cNvSpPr>
          <p:nvPr/>
        </p:nvSpPr>
        <p:spPr bwMode="auto">
          <a:xfrm>
            <a:off x="6227763" y="2924175"/>
            <a:ext cx="2376487" cy="1058863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99FF33"/>
              </a:gs>
              <a:gs pos="100000">
                <a:srgbClr val="477618"/>
              </a:gs>
            </a:gsLst>
            <a:path path="rect">
              <a:fillToRect l="100000" b="100000"/>
            </a:path>
          </a:gra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1600" b="1">
                <a:solidFill>
                  <a:srgbClr val="000000"/>
                </a:solidFill>
                <a:latin typeface="Times New Roman" pitchFamily="18" charset="0"/>
              </a:rPr>
              <a:t>Производства с непожароопасными  технологическими   процессами</a:t>
            </a:r>
          </a:p>
        </p:txBody>
      </p:sp>
      <p:sp>
        <p:nvSpPr>
          <p:cNvPr id="21516" name="Автофигура 12"/>
          <p:cNvSpPr>
            <a:spLocks noChangeArrowheads="1"/>
          </p:cNvSpPr>
          <p:nvPr/>
        </p:nvSpPr>
        <p:spPr bwMode="auto">
          <a:xfrm>
            <a:off x="755650" y="2852738"/>
            <a:ext cx="1871663" cy="1058862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shade val="46275"/>
                  <a:invGamma/>
                </a:schemeClr>
              </a:gs>
            </a:gsLst>
            <a:path path="rect">
              <a:fillToRect r="100000" b="100000"/>
            </a:path>
          </a:gra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rgbClr val="000000"/>
                </a:solidFill>
                <a:latin typeface="Times New Roman" pitchFamily="18" charset="0"/>
              </a:rPr>
              <a:t>Взрывоопасные производственные процессы</a:t>
            </a:r>
            <a:endParaRPr lang="ru-RU" sz="1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21517" name="Автофигура 13"/>
          <p:cNvCxnSpPr>
            <a:cxnSpLocks noChangeShapeType="1"/>
            <a:stCxn id="21513" idx="2"/>
            <a:endCxn id="21514" idx="0"/>
          </p:cNvCxnSpPr>
          <p:nvPr/>
        </p:nvCxnSpPr>
        <p:spPr bwMode="auto">
          <a:xfrm flipH="1">
            <a:off x="4500563" y="2430463"/>
            <a:ext cx="7937" cy="407987"/>
          </a:xfrm>
          <a:prstGeom prst="straightConnector1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</p:spPr>
      </p:cxnSp>
      <p:cxnSp>
        <p:nvCxnSpPr>
          <p:cNvPr id="21518" name="Автофигура 14"/>
          <p:cNvCxnSpPr>
            <a:cxnSpLocks noChangeShapeType="1"/>
            <a:stCxn id="21511" idx="2"/>
            <a:endCxn id="21516" idx="0"/>
          </p:cNvCxnSpPr>
          <p:nvPr/>
        </p:nvCxnSpPr>
        <p:spPr bwMode="auto">
          <a:xfrm flipH="1">
            <a:off x="1692275" y="2430463"/>
            <a:ext cx="7938" cy="407987"/>
          </a:xfrm>
          <a:prstGeom prst="straightConnector1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</p:spPr>
      </p:cxnSp>
      <p:cxnSp>
        <p:nvCxnSpPr>
          <p:cNvPr id="21519" name="Автофигура 15"/>
          <p:cNvCxnSpPr>
            <a:cxnSpLocks noChangeShapeType="1"/>
            <a:stCxn id="21512" idx="2"/>
            <a:endCxn id="21515" idx="0"/>
          </p:cNvCxnSpPr>
          <p:nvPr/>
        </p:nvCxnSpPr>
        <p:spPr bwMode="auto">
          <a:xfrm>
            <a:off x="7388225" y="2430463"/>
            <a:ext cx="28575" cy="479425"/>
          </a:xfrm>
          <a:prstGeom prst="straightConnector1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</p:spPr>
      </p:cxnSp>
      <p:sp>
        <p:nvSpPr>
          <p:cNvPr id="18" name="Содержимое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1509" name="Прямоуг. 5"/>
          <p:cNvSpPr>
            <a:spLocks noChangeArrowheads="1"/>
          </p:cNvSpPr>
          <p:nvPr/>
        </p:nvSpPr>
        <p:spPr bwMode="auto">
          <a:xfrm>
            <a:off x="2195513" y="4149725"/>
            <a:ext cx="6624637" cy="22320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just"/>
            <a:r>
              <a:rPr lang="ru-RU" b="1" dirty="0" err="1">
                <a:solidFill>
                  <a:srgbClr val="C00000"/>
                </a:solidFill>
                <a:latin typeface="Arial" charset="0"/>
              </a:rPr>
              <a:t>Пожаровзрывоопасными</a:t>
            </a:r>
            <a:r>
              <a:rPr lang="ru-RU" b="1" dirty="0">
                <a:solidFill>
                  <a:srgbClr val="000000"/>
                </a:solidFill>
                <a:latin typeface="Arial" charset="0"/>
              </a:rPr>
              <a:t>  являются промышленные </a:t>
            </a:r>
          </a:p>
          <a:p>
            <a:pPr algn="just"/>
            <a:r>
              <a:rPr lang="ru-RU" b="1" dirty="0">
                <a:solidFill>
                  <a:srgbClr val="000000"/>
                </a:solidFill>
                <a:latin typeface="Arial" charset="0"/>
              </a:rPr>
              <a:t>предприятия и объекты,  использующие в производстве</a:t>
            </a:r>
          </a:p>
          <a:p>
            <a:pPr algn="just"/>
            <a:r>
              <a:rPr lang="ru-RU" b="1" dirty="0">
                <a:solidFill>
                  <a:srgbClr val="000000"/>
                </a:solidFill>
                <a:latin typeface="Arial" charset="0"/>
              </a:rPr>
              <a:t> взрывчатые и легковоспламеняющиеся вещества,</a:t>
            </a:r>
          </a:p>
          <a:p>
            <a:pPr algn="just"/>
            <a:r>
              <a:rPr lang="ru-RU" b="1" dirty="0">
                <a:solidFill>
                  <a:srgbClr val="000000"/>
                </a:solidFill>
                <a:latin typeface="Arial" charset="0"/>
              </a:rPr>
              <a:t> а также железнодорожный, трубопроводный, морской,</a:t>
            </a:r>
          </a:p>
          <a:p>
            <a:pPr algn="just"/>
            <a:r>
              <a:rPr lang="ru-RU" b="1" dirty="0">
                <a:solidFill>
                  <a:srgbClr val="000000"/>
                </a:solidFill>
                <a:latin typeface="Arial" charset="0"/>
              </a:rPr>
              <a:t> речной и другой транспорт, используемый для </a:t>
            </a:r>
          </a:p>
          <a:p>
            <a:pPr algn="just"/>
            <a:r>
              <a:rPr lang="ru-RU" b="1" dirty="0">
                <a:solidFill>
                  <a:srgbClr val="000000"/>
                </a:solidFill>
                <a:latin typeface="Arial" charset="0"/>
              </a:rPr>
              <a:t>перевозки (перекачки ) </a:t>
            </a:r>
            <a:r>
              <a:rPr lang="ru-RU" b="1" dirty="0" err="1">
                <a:solidFill>
                  <a:srgbClr val="000000"/>
                </a:solidFill>
                <a:latin typeface="Arial" charset="0"/>
              </a:rPr>
              <a:t>пожаро</a:t>
            </a:r>
            <a:r>
              <a:rPr lang="ru-RU" b="1" dirty="0">
                <a:solidFill>
                  <a:srgbClr val="000000"/>
                </a:solidFill>
                <a:latin typeface="Arial" charset="0"/>
              </a:rPr>
              <a:t>- и взрывоопасных </a:t>
            </a:r>
          </a:p>
          <a:p>
            <a:pPr algn="just"/>
            <a:r>
              <a:rPr lang="ru-RU" b="1" dirty="0">
                <a:solidFill>
                  <a:srgbClr val="000000"/>
                </a:solidFill>
                <a:latin typeface="Arial" charset="0"/>
              </a:rPr>
              <a:t>веществ.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0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1" grpId="0" animBg="1"/>
      <p:bldP spid="21511" grpId="1" animBg="1"/>
      <p:bldP spid="21512" grpId="0" animBg="1"/>
      <p:bldP spid="21512" grpId="1" animBg="1"/>
      <p:bldP spid="21513" grpId="0" animBg="1"/>
      <p:bldP spid="21513" grpId="1" animBg="1"/>
      <p:bldP spid="21514" grpId="0" animBg="1"/>
      <p:bldP spid="21514" grpId="1" animBg="1"/>
      <p:bldP spid="21515" grpId="0" animBg="1"/>
      <p:bldP spid="21515" grpId="1" animBg="1"/>
      <p:bldP spid="21516" grpId="0" animBg="1"/>
      <p:bldP spid="21516" grpId="1" animBg="1"/>
      <p:bldP spid="2150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7 Первичные средства пожаротушения.</a:t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609600" indent="-609600" algn="ctr">
              <a:buNone/>
            </a:pPr>
            <a:r>
              <a:rPr lang="ru-RU" sz="2800" b="1" dirty="0" smtClean="0">
                <a:solidFill>
                  <a:srgbClr val="FF3300"/>
                </a:solidFill>
                <a:latin typeface="Times New Roman" pitchFamily="18" charset="0"/>
              </a:rPr>
              <a:t>1. </a:t>
            </a:r>
            <a:r>
              <a:rPr lang="ru-RU" sz="2800" b="1" u="sng" dirty="0" smtClean="0">
                <a:solidFill>
                  <a:srgbClr val="FF3300"/>
                </a:solidFill>
                <a:latin typeface="Times New Roman" pitchFamily="18" charset="0"/>
              </a:rPr>
              <a:t>Огнетушители.</a:t>
            </a:r>
          </a:p>
          <a:p>
            <a:pPr marL="609600" indent="-609600"/>
            <a:r>
              <a:rPr lang="ru-RU" sz="2400" b="1" dirty="0" smtClean="0">
                <a:solidFill>
                  <a:srgbClr val="0033CC"/>
                </a:solidFill>
                <a:latin typeface="Times New Roman" pitchFamily="18" charset="0"/>
              </a:rPr>
              <a:t>Воздушно – пенный огнетушитель  ОВП – 10.</a:t>
            </a:r>
          </a:p>
          <a:p>
            <a:pPr marL="609600" indent="-609600">
              <a:buFontTx/>
              <a:buChar char="-"/>
            </a:pPr>
            <a:r>
              <a:rPr lang="ru-RU" sz="2400" i="1" dirty="0" smtClean="0">
                <a:solidFill>
                  <a:srgbClr val="000000"/>
                </a:solidFill>
                <a:latin typeface="Times New Roman" pitchFamily="18" charset="0"/>
              </a:rPr>
              <a:t>длина струи: 3 метра</a:t>
            </a:r>
          </a:p>
          <a:p>
            <a:pPr marL="609600" indent="-609600">
              <a:buFontTx/>
              <a:buChar char="-"/>
            </a:pPr>
            <a:r>
              <a:rPr lang="ru-RU" sz="2400" i="1" dirty="0" smtClean="0">
                <a:solidFill>
                  <a:srgbClr val="000000"/>
                </a:solidFill>
                <a:latin typeface="Times New Roman" pitchFamily="18" charset="0"/>
              </a:rPr>
              <a:t>время подачи струи: 40 секунд. </a:t>
            </a:r>
          </a:p>
          <a:p>
            <a:pPr marL="609600" indent="-609600" algn="ctr">
              <a:buNone/>
            </a:pPr>
            <a:r>
              <a:rPr lang="ru-RU" sz="2400" b="1" u="sng" dirty="0" smtClean="0">
                <a:solidFill>
                  <a:srgbClr val="0033CC"/>
                </a:solidFill>
                <a:latin typeface="Times New Roman" pitchFamily="18" charset="0"/>
              </a:rPr>
              <a:t>Инструкция по применению огнетушителя</a:t>
            </a:r>
            <a:r>
              <a:rPr lang="ru-RU" sz="2400" b="1" dirty="0" smtClean="0">
                <a:solidFill>
                  <a:srgbClr val="0033CC"/>
                </a:solidFill>
                <a:latin typeface="Times New Roman" pitchFamily="18" charset="0"/>
              </a:rPr>
              <a:t>:</a:t>
            </a:r>
          </a:p>
          <a:p>
            <a:pPr marL="609600" indent="-609600">
              <a:buNone/>
            </a:pPr>
            <a:r>
              <a:rPr lang="ru-RU" sz="2400" dirty="0" smtClean="0">
                <a:solidFill>
                  <a:srgbClr val="FF3300"/>
                </a:solidFill>
                <a:latin typeface="Times New Roman" pitchFamily="18" charset="0"/>
              </a:rPr>
              <a:t>1.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</a:rPr>
              <a:t> Сорвать пломбу.</a:t>
            </a:r>
          </a:p>
          <a:p>
            <a:pPr marL="609600" indent="-609600">
              <a:buNone/>
            </a:pPr>
            <a:r>
              <a:rPr lang="ru-RU" sz="2400" dirty="0" smtClean="0">
                <a:solidFill>
                  <a:srgbClr val="FF3300"/>
                </a:solidFill>
                <a:latin typeface="Times New Roman" pitchFamily="18" charset="0"/>
              </a:rPr>
              <a:t>2.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</a:rPr>
              <a:t> Выдернуть чеку.</a:t>
            </a:r>
          </a:p>
          <a:p>
            <a:pPr marL="609600" indent="-609600">
              <a:buNone/>
            </a:pPr>
            <a:r>
              <a:rPr lang="ru-RU" sz="2400" dirty="0" smtClean="0">
                <a:solidFill>
                  <a:srgbClr val="FF3300"/>
                </a:solidFill>
                <a:latin typeface="Times New Roman" pitchFamily="18" charset="0"/>
              </a:rPr>
              <a:t>3.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</a:rPr>
              <a:t> Направить насадку на пламя.</a:t>
            </a:r>
          </a:p>
          <a:p>
            <a:pPr marL="609600" indent="-609600">
              <a:buNone/>
            </a:pPr>
            <a:r>
              <a:rPr lang="ru-RU" sz="2400" dirty="0" smtClean="0">
                <a:solidFill>
                  <a:srgbClr val="FF3300"/>
                </a:solidFill>
                <a:latin typeface="Times New Roman" pitchFamily="18" charset="0"/>
              </a:rPr>
              <a:t>4.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</a:rPr>
              <a:t> Нажать на рычаг.</a:t>
            </a:r>
          </a:p>
          <a:p>
            <a:endParaRPr lang="ru-RU" sz="2400" dirty="0"/>
          </a:p>
        </p:txBody>
      </p:sp>
      <p:pic>
        <p:nvPicPr>
          <p:cNvPr id="4" name="Picture 3" descr="огнетушитель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4572000"/>
            <a:ext cx="2894053" cy="2130425"/>
          </a:xfrm>
          <a:prstGeom prst="rect">
            <a:avLst/>
          </a:prstGeom>
          <a:noFill/>
          <a:ln w="12700">
            <a:solidFill>
              <a:srgbClr val="FF3300"/>
            </a:solidFill>
            <a:miter lim="800000"/>
            <a:headEnd/>
            <a:tailEnd/>
          </a:ln>
        </p:spPr>
      </p:pic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Изучить источники возникновения пожаров, причины пожаров</a:t>
            </a:r>
            <a:endParaRPr lang="ru-RU" dirty="0"/>
          </a:p>
        </p:txBody>
      </p:sp>
    </p:spTree>
  </p:cSld>
  <p:clrMapOvr>
    <a:masterClrMapping/>
  </p:clrMapOvr>
  <p:transition>
    <p:rand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33401" y="762000"/>
            <a:ext cx="8610600" cy="5148263"/>
          </a:xfrm>
        </p:spPr>
        <p:txBody>
          <a:bodyPr/>
          <a:lstStyle/>
          <a:p>
            <a:r>
              <a:rPr lang="ru-RU" b="1" dirty="0" smtClean="0">
                <a:solidFill>
                  <a:srgbClr val="FF3300"/>
                </a:solidFill>
                <a:latin typeface="Times New Roman" pitchFamily="18" charset="0"/>
              </a:rPr>
              <a:t>2. </a:t>
            </a:r>
            <a:r>
              <a:rPr lang="ru-RU" b="1" u="sng" dirty="0" smtClean="0">
                <a:solidFill>
                  <a:srgbClr val="FF3300"/>
                </a:solidFill>
                <a:latin typeface="Times New Roman" pitchFamily="18" charset="0"/>
              </a:rPr>
              <a:t>Пожарный кран.</a:t>
            </a:r>
            <a:endParaRPr lang="ru-RU" sz="3600" dirty="0"/>
          </a:p>
        </p:txBody>
      </p:sp>
      <p:pic>
        <p:nvPicPr>
          <p:cNvPr id="4" name="Picture 4" descr="пожарный кран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1676400"/>
            <a:ext cx="3600450" cy="2689225"/>
          </a:xfrm>
          <a:prstGeom prst="rect">
            <a:avLst/>
          </a:prstGeom>
          <a:noFill/>
          <a:ln w="12700">
            <a:solidFill>
              <a:srgbClr val="FF3300"/>
            </a:solidFill>
            <a:miter lim="800000"/>
            <a:headEnd/>
            <a:tailEnd/>
          </a:ln>
        </p:spPr>
      </p:pic>
      <p:pic>
        <p:nvPicPr>
          <p:cNvPr id="5" name="Picture 5" descr="пожарный кран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3581400"/>
            <a:ext cx="3529013" cy="2724150"/>
          </a:xfrm>
          <a:prstGeom prst="rect">
            <a:avLst/>
          </a:prstGeom>
          <a:noFill/>
          <a:ln w="12700">
            <a:solidFill>
              <a:srgbClr val="FF3300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838200"/>
            <a:ext cx="7967663" cy="5072063"/>
          </a:xfrm>
        </p:spPr>
        <p:txBody>
          <a:bodyPr/>
          <a:lstStyle/>
          <a:p>
            <a:r>
              <a:rPr lang="ru-RU" sz="3600" b="1" dirty="0" smtClean="0">
                <a:solidFill>
                  <a:srgbClr val="FF3300"/>
                </a:solidFill>
                <a:latin typeface="Times New Roman" pitchFamily="18" charset="0"/>
              </a:rPr>
              <a:t>3. </a:t>
            </a:r>
            <a:r>
              <a:rPr lang="ru-RU" sz="3600" b="1" u="sng" dirty="0" smtClean="0">
                <a:solidFill>
                  <a:srgbClr val="FF3300"/>
                </a:solidFill>
                <a:latin typeface="Times New Roman" pitchFamily="18" charset="0"/>
              </a:rPr>
              <a:t>Пожарный щит.</a:t>
            </a:r>
          </a:p>
          <a:p>
            <a:endParaRPr lang="ru-RU" dirty="0"/>
          </a:p>
        </p:txBody>
      </p:sp>
      <p:pic>
        <p:nvPicPr>
          <p:cNvPr id="5" name="Picture 7" descr="пожарный щит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1676400"/>
            <a:ext cx="2947988" cy="3455987"/>
          </a:xfrm>
          <a:prstGeom prst="rect">
            <a:avLst/>
          </a:prstGeom>
          <a:noFill/>
          <a:ln w="12700">
            <a:solidFill>
              <a:srgbClr val="FF3300"/>
            </a:solidFill>
            <a:miter lim="800000"/>
            <a:headEnd/>
            <a:tailEnd/>
          </a:ln>
        </p:spPr>
      </p:pic>
      <p:pic>
        <p:nvPicPr>
          <p:cNvPr id="6" name="Picture 2" descr="C:\Для тебя нет тут ничего интересного\курсы повышения квалификации\щит противопожарный2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990677"/>
            <a:ext cx="4877705" cy="3867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838200" y="304800"/>
            <a:ext cx="7967663" cy="5529263"/>
          </a:xfrm>
        </p:spPr>
        <p:txBody>
          <a:bodyPr/>
          <a:lstStyle/>
          <a:p>
            <a:r>
              <a:rPr lang="ru-RU" sz="4000" b="1" dirty="0" smtClean="0">
                <a:solidFill>
                  <a:srgbClr val="FF3300"/>
                </a:solidFill>
                <a:latin typeface="Times New Roman" pitchFamily="18" charset="0"/>
              </a:rPr>
              <a:t>Знаки пожарной безопасности.</a:t>
            </a:r>
            <a:endParaRPr lang="ru-RU" b="1" dirty="0" smtClean="0">
              <a:solidFill>
                <a:srgbClr val="FF3300"/>
              </a:solidFill>
              <a:latin typeface="Times New Roman" pitchFamily="18" charset="0"/>
            </a:endParaRPr>
          </a:p>
          <a:p>
            <a:r>
              <a:rPr lang="ru-RU" sz="2400" dirty="0" smtClean="0"/>
              <a:t>огнетушитель</a:t>
            </a:r>
            <a:r>
              <a:rPr lang="ru-RU" dirty="0" smtClean="0"/>
              <a:t>                     </a:t>
            </a:r>
            <a:r>
              <a:rPr lang="ru-RU" sz="2400" dirty="0" smtClean="0"/>
              <a:t>телефон</a:t>
            </a:r>
            <a:r>
              <a:rPr lang="ru-RU" dirty="0" smtClean="0"/>
              <a:t>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2400" dirty="0" smtClean="0"/>
              <a:t>направление                   дверь эвакуационного </a:t>
            </a:r>
          </a:p>
          <a:p>
            <a:r>
              <a:rPr lang="ru-RU" sz="2400" dirty="0" smtClean="0"/>
              <a:t>эвакуации                             выхода</a:t>
            </a:r>
            <a:endParaRPr lang="ru-RU" dirty="0"/>
          </a:p>
        </p:txBody>
      </p:sp>
      <p:pic>
        <p:nvPicPr>
          <p:cNvPr id="4" name="Picture 4" descr="пожзнак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905000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пожзнак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1981200"/>
            <a:ext cx="1728788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пожзнак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4876800"/>
            <a:ext cx="2160587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 descr="пожзнак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19600" y="4800600"/>
            <a:ext cx="3876675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dirty="0" smtClean="0">
                <a:solidFill>
                  <a:srgbClr val="FFFF00"/>
                </a:solidFill>
              </a:rPr>
              <a:t>Контрольные вопросы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1447800"/>
            <a:ext cx="7815263" cy="4462463"/>
          </a:xfrm>
        </p:spPr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ru-RU" sz="2400" dirty="0" smtClean="0"/>
              <a:t>Что относится к первичным средствам пожаротушения?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/>
              <a:t>Перечислите основные способы прекращения горения веществ и материалов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/>
              <a:t>Каким из огнетушителей запрещается тушить электроустановки, находящиеся под напряжением до 1000 В?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/>
              <a:t>Как классифицируются пожары по типу возникновения ?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/>
              <a:t>Перечислите категории промышленных производств по </a:t>
            </a:r>
            <a:r>
              <a:rPr lang="ru-RU" sz="2400" dirty="0" err="1" smtClean="0"/>
              <a:t>пожаровзрывоопасности</a:t>
            </a:r>
            <a:r>
              <a:rPr lang="ru-RU" sz="2400" dirty="0" smtClean="0"/>
              <a:t> 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 smtClean="0"/>
          </a:p>
          <a:p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  <p:transition>
    <p:rand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Солопова В.А. Охрана труда [Электронный ресурс]: учебное пособие для СПО/ Солопова В.А.— Электрон. текстовые данные.— Саратов: Профобразование, 2019.— 125 </a:t>
            </a:r>
            <a:r>
              <a:rPr lang="ru-RU" dirty="0" err="1" smtClean="0"/>
              <a:t>c</a:t>
            </a:r>
            <a:r>
              <a:rPr lang="ru-RU" dirty="0" smtClean="0"/>
              <a:t>.— Режим доступа: http://www.iprbookshop.ru/86204.html.— ЭБС «</a:t>
            </a:r>
            <a:r>
              <a:rPr lang="ru-RU" dirty="0" err="1" smtClean="0"/>
              <a:t>IPRbooks</a:t>
            </a:r>
            <a:r>
              <a:rPr lang="ru-RU" dirty="0" smtClean="0"/>
              <a:t>»</a:t>
            </a:r>
            <a:endParaRPr lang="ru-RU" dirty="0"/>
          </a:p>
        </p:txBody>
      </p:sp>
    </p:spTree>
  </p:cSld>
  <p:clrMapOvr>
    <a:masterClrMapping/>
  </p:clrMapOvr>
  <p:transition>
    <p:rand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838200"/>
            <a:ext cx="7815263" cy="5072063"/>
          </a:xfrm>
        </p:spPr>
        <p:txBody>
          <a:bodyPr/>
          <a:lstStyle/>
          <a:p>
            <a:pPr algn="just"/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Вы можете связаться для консультаций и отправления выполненных заданий</a:t>
            </a:r>
          </a:p>
          <a:p>
            <a:pPr algn="just"/>
            <a:r>
              <a:rPr lang="ru-RU" dirty="0" smtClean="0"/>
              <a:t>Брагина Елена Николаевна </a:t>
            </a:r>
            <a:r>
              <a:rPr lang="ru-RU" dirty="0" err="1" smtClean="0"/>
              <a:t>Whats</a:t>
            </a:r>
            <a:r>
              <a:rPr lang="ru-RU" dirty="0" smtClean="0"/>
              <a:t> </a:t>
            </a:r>
            <a:r>
              <a:rPr lang="ru-RU" dirty="0" err="1" smtClean="0"/>
              <a:t>App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C00000"/>
                </a:solidFill>
              </a:rPr>
              <a:t>8-918-231-92-61</a:t>
            </a:r>
          </a:p>
          <a:p>
            <a:pPr algn="just"/>
            <a:r>
              <a:rPr lang="ru-RU" dirty="0" smtClean="0"/>
              <a:t>Или через электронную почту </a:t>
            </a:r>
            <a:r>
              <a:rPr lang="ru-RU" dirty="0" err="1" smtClean="0">
                <a:solidFill>
                  <a:srgbClr val="990033"/>
                </a:solidFill>
              </a:rPr>
              <a:t>elena.br</a:t>
            </a:r>
            <a:r>
              <a:rPr lang="ru-RU" dirty="0" smtClean="0">
                <a:solidFill>
                  <a:srgbClr val="990033"/>
                </a:solidFill>
              </a:rPr>
              <a:t>. 21@yandex.ru</a:t>
            </a:r>
          </a:p>
          <a:p>
            <a:endParaRPr lang="ru-RU" dirty="0"/>
          </a:p>
        </p:txBody>
      </p:sp>
    </p:spTree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 w="1905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Сформировать представление о классификации пожаров</a:t>
            </a:r>
          </a:p>
          <a:p>
            <a:r>
              <a:rPr lang="ru-RU" dirty="0" smtClean="0"/>
              <a:t> уметь выбирать средства пожаротушения</a:t>
            </a:r>
            <a:endParaRPr lang="ru-RU" dirty="0"/>
          </a:p>
        </p:txBody>
      </p:sp>
    </p:spTree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None/>
            </a:pPr>
            <a:r>
              <a:rPr lang="ru-RU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1 Общие сведения о пожаре.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ru-RU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2 Основные причины возникновения пожаров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ru-RU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3 Основные поражающие факторы пожаров и взрывов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ru-RU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4 Стадии развития пожара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ru-RU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5 Классификация пожаров 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ru-RU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6 Категории </a:t>
            </a:r>
            <a:r>
              <a:rPr lang="ru-RU" sz="28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пожаровзрывоопасности</a:t>
            </a:r>
            <a:r>
              <a:rPr lang="ru-RU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br>
              <a:rPr lang="ru-RU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ru-RU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промышленных производств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ru-RU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7 Первичные средства пожаротушения</a:t>
            </a:r>
          </a:p>
        </p:txBody>
      </p:sp>
    </p:spTree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dirty="0" smtClean="0">
                <a:solidFill>
                  <a:schemeClr val="tx2"/>
                </a:solidFill>
              </a:rPr>
              <a:t/>
            </a:r>
            <a:br>
              <a:rPr lang="ru-RU" sz="4800" b="1" dirty="0" smtClean="0">
                <a:solidFill>
                  <a:schemeClr val="tx2"/>
                </a:solidFill>
              </a:rPr>
            </a:br>
            <a:r>
              <a:rPr lang="ru-RU" sz="4400" b="1" dirty="0" smtClean="0">
                <a:solidFill>
                  <a:schemeClr val="tx2"/>
                </a:solidFill>
              </a:rPr>
              <a:t>1Общие сведения о пожаре</a:t>
            </a:r>
            <a:r>
              <a:rPr lang="ru-RU" b="1" dirty="0" smtClean="0">
                <a:solidFill>
                  <a:schemeClr val="tx2"/>
                </a:solidFill>
              </a:rPr>
              <a:t>.</a:t>
            </a:r>
            <a:br>
              <a:rPr lang="ru-RU" b="1" dirty="0" smtClean="0">
                <a:solidFill>
                  <a:schemeClr val="tx2"/>
                </a:solidFill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74688" y="1795462"/>
          <a:ext cx="8088312" cy="46053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Условия возникновения</a:t>
            </a:r>
            <a:br>
              <a:rPr lang="ru-RU" sz="3600" dirty="0" smtClean="0"/>
            </a:br>
            <a:r>
              <a:rPr lang="ru-RU" sz="3600" dirty="0" smtClean="0"/>
              <a:t>пожара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8" name="Содержимое 17"/>
          <p:cNvSpPr>
            <a:spLocks noGrp="1"/>
          </p:cNvSpPr>
          <p:nvPr>
            <p:ph idx="1"/>
          </p:nvPr>
        </p:nvSpPr>
        <p:spPr>
          <a:xfrm>
            <a:off x="457200" y="1295400"/>
            <a:ext cx="8043863" cy="4614863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Источник воспламенения </a:t>
            </a:r>
            <a:r>
              <a:rPr lang="ru-RU" sz="2800" dirty="0" smtClean="0"/>
              <a:t>–имеющий температуру и запас тепла, достаточные для нагревания вещества до возникновения горения.</a:t>
            </a:r>
          </a:p>
          <a:p>
            <a:endParaRPr lang="ru-RU" dirty="0"/>
          </a:p>
        </p:txBody>
      </p:sp>
      <p:grpSp>
        <p:nvGrpSpPr>
          <p:cNvPr id="16" name="Группа 15"/>
          <p:cNvGrpSpPr/>
          <p:nvPr/>
        </p:nvGrpSpPr>
        <p:grpSpPr>
          <a:xfrm>
            <a:off x="1066800" y="3124200"/>
            <a:ext cx="6842125" cy="3367088"/>
            <a:chOff x="396875" y="1844675"/>
            <a:chExt cx="4606925" cy="2665413"/>
          </a:xfrm>
        </p:grpSpPr>
        <p:sp>
          <p:nvSpPr>
            <p:cNvPr id="14341" name="Автофигура 5"/>
            <p:cNvSpPr>
              <a:spLocks noChangeArrowheads="1"/>
            </p:cNvSpPr>
            <p:nvPr/>
          </p:nvSpPr>
          <p:spPr bwMode="auto">
            <a:xfrm>
              <a:off x="2268538" y="1844675"/>
              <a:ext cx="1143000" cy="647700"/>
            </a:xfrm>
            <a:prstGeom prst="octagon">
              <a:avLst>
                <a:gd name="adj" fmla="val 29287"/>
              </a:avLst>
            </a:prstGeom>
            <a:ln>
              <a:headEnd/>
              <a:tailEnd/>
            </a:ln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xmlns:mc="http://schemas.openxmlformats.org/markup-compatibility/2006" val="808080" mc:Ignorable=""/>
                    </a:outerShdw>
                  </a:effectLst>
                </a14:hiddenEffects>
              </a:ext>
            </a:extLst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ru-RU" sz="1600" b="1" dirty="0">
                  <a:solidFill>
                    <a:srgbClr val="FFFF00"/>
                  </a:solidFill>
                  <a:latin typeface="Times New Roman" pitchFamily="18" charset="0"/>
                </a:rPr>
                <a:t>Горючее</a:t>
              </a:r>
            </a:p>
            <a:p>
              <a:pPr algn="ctr">
                <a:defRPr/>
              </a:pPr>
              <a:r>
                <a:rPr lang="ru-RU" sz="1600" b="1" dirty="0">
                  <a:solidFill>
                    <a:srgbClr val="FFFF00"/>
                  </a:solidFill>
                  <a:latin typeface="Times New Roman" pitchFamily="18" charset="0"/>
                </a:rPr>
                <a:t>вещество</a:t>
              </a:r>
              <a:endParaRPr lang="ru-RU" sz="2400" dirty="0">
                <a:solidFill>
                  <a:srgbClr val="FFFF00"/>
                </a:solidFill>
                <a:latin typeface="Arial" pitchFamily="34" charset="0"/>
              </a:endParaRPr>
            </a:p>
          </p:txBody>
        </p:sp>
        <p:sp>
          <p:nvSpPr>
            <p:cNvPr id="14342" name="Автофигура 6"/>
            <p:cNvSpPr>
              <a:spLocks noChangeArrowheads="1"/>
            </p:cNvSpPr>
            <p:nvPr/>
          </p:nvSpPr>
          <p:spPr bwMode="auto">
            <a:xfrm>
              <a:off x="396875" y="3774931"/>
              <a:ext cx="1231364" cy="652607"/>
            </a:xfrm>
            <a:prstGeom prst="octagon">
              <a:avLst>
                <a:gd name="adj" fmla="val 29287"/>
              </a:avLst>
            </a:prstGeom>
            <a:ln>
              <a:headEnd/>
              <a:tailEnd/>
            </a:ln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xmlns:mc="http://schemas.openxmlformats.org/markup-compatibility/2006" val="808080" mc:Ignorable=""/>
                    </a:outerShdw>
                  </a:effectLst>
                </a14:hiddenEffects>
              </a:ext>
            </a:extLst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600" b="1" dirty="0">
                  <a:solidFill>
                    <a:srgbClr val="FFFF00"/>
                  </a:solidFill>
                  <a:latin typeface="Times New Roman" pitchFamily="18" charset="0"/>
                </a:rPr>
                <a:t>Источник </a:t>
              </a:r>
              <a:r>
                <a:rPr lang="ru-RU" sz="1600" b="1" dirty="0" err="1">
                  <a:solidFill>
                    <a:srgbClr val="FFFF00"/>
                  </a:solidFill>
                  <a:latin typeface="Times New Roman" pitchFamily="18" charset="0"/>
                </a:rPr>
                <a:t>воспламе-нения</a:t>
              </a:r>
              <a:endParaRPr lang="ru-RU" sz="2400" dirty="0">
                <a:solidFill>
                  <a:srgbClr val="FFFF00"/>
                </a:solidFill>
                <a:latin typeface="Arial" pitchFamily="34" charset="0"/>
              </a:endParaRPr>
            </a:p>
          </p:txBody>
        </p:sp>
        <p:sp>
          <p:nvSpPr>
            <p:cNvPr id="14343" name="Автофигура 7"/>
            <p:cNvSpPr>
              <a:spLocks noChangeArrowheads="1"/>
            </p:cNvSpPr>
            <p:nvPr/>
          </p:nvSpPr>
          <p:spPr bwMode="auto">
            <a:xfrm>
              <a:off x="3708400" y="3932238"/>
              <a:ext cx="1295400" cy="577850"/>
            </a:xfrm>
            <a:prstGeom prst="octagon">
              <a:avLst>
                <a:gd name="adj" fmla="val 29287"/>
              </a:avLst>
            </a:prstGeom>
            <a:ln>
              <a:headEnd/>
              <a:tailEnd/>
            </a:ln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xmlns:mc="http://schemas.openxmlformats.org/markup-compatibility/2006" val="808080" mc:Ignorable=""/>
                    </a:outerShdw>
                  </a:effectLst>
                </a14:hiddenEffects>
              </a:ext>
            </a:extLst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ru-RU" sz="1600" b="1" dirty="0">
                  <a:solidFill>
                    <a:srgbClr val="FFFF00"/>
                  </a:solidFill>
                  <a:latin typeface="Times New Roman" pitchFamily="18" charset="0"/>
                </a:rPr>
                <a:t>Окислитель</a:t>
              </a:r>
              <a:endParaRPr lang="ru-RU" sz="1600" dirty="0">
                <a:solidFill>
                  <a:srgbClr val="FFFF00"/>
                </a:solidFill>
                <a:latin typeface="Arial" pitchFamily="34" charset="0"/>
              </a:endParaRPr>
            </a:p>
          </p:txBody>
        </p:sp>
        <p:pic>
          <p:nvPicPr>
            <p:cNvPr id="14344" name="Рисунок 8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341563" y="2924175"/>
              <a:ext cx="1081087" cy="1025525"/>
            </a:xfrm>
            <a:prstGeom prst="rect">
              <a:avLst/>
            </a:prstGeom>
            <a:solidFill>
              <a:srgbClr val="FFCC00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14345" name="Линия 9"/>
            <p:cNvSpPr>
              <a:spLocks noChangeShapeType="1"/>
            </p:cNvSpPr>
            <p:nvPr/>
          </p:nvSpPr>
          <p:spPr bwMode="auto">
            <a:xfrm flipV="1">
              <a:off x="457200" y="1905000"/>
              <a:ext cx="1873250" cy="2016125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346" name="Линия 10"/>
            <p:cNvSpPr>
              <a:spLocks noChangeShapeType="1"/>
            </p:cNvSpPr>
            <p:nvPr/>
          </p:nvSpPr>
          <p:spPr bwMode="auto">
            <a:xfrm>
              <a:off x="3349625" y="1987550"/>
              <a:ext cx="1582738" cy="208915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347" name="Линия 11"/>
            <p:cNvSpPr>
              <a:spLocks noChangeShapeType="1"/>
            </p:cNvSpPr>
            <p:nvPr/>
          </p:nvSpPr>
          <p:spPr bwMode="auto">
            <a:xfrm>
              <a:off x="1331913" y="4435475"/>
              <a:ext cx="2736850" cy="73025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206500" y="315913"/>
            <a:ext cx="7708900" cy="1208087"/>
          </a:xfrm>
        </p:spPr>
        <p:txBody>
          <a:bodyPr/>
          <a:lstStyle/>
          <a:p>
            <a:r>
              <a:rPr lang="ru-RU" sz="4400" b="1" dirty="0" smtClean="0">
                <a:solidFill>
                  <a:srgbClr val="FFFF00"/>
                </a:solidFill>
              </a:rPr>
              <a:t>2Основные причины возникновения пожаров</a:t>
            </a:r>
            <a:endParaRPr lang="ru-RU" sz="4400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674688" y="1795462"/>
          <a:ext cx="8164512" cy="47577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386" name="Автофигура 2"/>
          <p:cNvCxnSpPr>
            <a:cxnSpLocks noChangeShapeType="1"/>
            <a:stCxn id="16390" idx="3"/>
            <a:endCxn id="16393" idx="0"/>
          </p:cNvCxnSpPr>
          <p:nvPr/>
        </p:nvCxnSpPr>
        <p:spPr bwMode="auto">
          <a:xfrm flipH="1">
            <a:off x="2700338" y="2597150"/>
            <a:ext cx="1944687" cy="2330450"/>
          </a:xfrm>
          <a:prstGeom prst="straightConnector1">
            <a:avLst/>
          </a:prstGeom>
          <a:noFill/>
          <a:ln w="57150">
            <a:solidFill>
              <a:srgbClr val="D15941"/>
            </a:solidFill>
            <a:round/>
            <a:headEnd/>
            <a:tailEnd type="triangle" w="med" len="med"/>
          </a:ln>
          <a:effectLst/>
        </p:spPr>
      </p:cxnSp>
      <p:cxnSp>
        <p:nvCxnSpPr>
          <p:cNvPr id="16387" name="Автофигура 3"/>
          <p:cNvCxnSpPr>
            <a:cxnSpLocks noChangeShapeType="1"/>
            <a:stCxn id="16390" idx="3"/>
            <a:endCxn id="16394" idx="0"/>
          </p:cNvCxnSpPr>
          <p:nvPr/>
        </p:nvCxnSpPr>
        <p:spPr bwMode="auto">
          <a:xfrm>
            <a:off x="4645025" y="2597150"/>
            <a:ext cx="1873250" cy="2330450"/>
          </a:xfrm>
          <a:prstGeom prst="straightConnector1">
            <a:avLst/>
          </a:prstGeom>
          <a:noFill/>
          <a:ln w="57150">
            <a:solidFill>
              <a:srgbClr val="D15941"/>
            </a:solidFill>
            <a:round/>
            <a:headEnd/>
            <a:tailEnd type="triangle" w="med" len="med"/>
          </a:ln>
          <a:effectLst/>
        </p:spPr>
      </p:cxnSp>
      <p:sp>
        <p:nvSpPr>
          <p:cNvPr id="16390" name="Автофигура 6"/>
          <p:cNvSpPr>
            <a:spLocks noChangeArrowheads="1"/>
          </p:cNvSpPr>
          <p:nvPr/>
        </p:nvSpPr>
        <p:spPr bwMode="auto">
          <a:xfrm>
            <a:off x="3492500" y="1700213"/>
            <a:ext cx="2303463" cy="1008062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28575">
            <a:solidFill>
              <a:srgbClr val="D1594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b="1">
                <a:solidFill>
                  <a:srgbClr val="000000"/>
                </a:solidFill>
                <a:latin typeface="Times New Roman" pitchFamily="18" charset="0"/>
              </a:rPr>
              <a:t>Поражающие факторы  пожара</a:t>
            </a:r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6391" name="Автофигура 7"/>
          <p:cNvSpPr>
            <a:spLocks noChangeArrowheads="1"/>
          </p:cNvSpPr>
          <p:nvPr/>
        </p:nvSpPr>
        <p:spPr bwMode="auto">
          <a:xfrm>
            <a:off x="395288" y="3429000"/>
            <a:ext cx="2447925" cy="1141413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765E76"/>
              </a:gs>
              <a:gs pos="50000">
                <a:srgbClr val="FFCCFF"/>
              </a:gs>
              <a:gs pos="100000">
                <a:srgbClr val="765E76"/>
              </a:gs>
            </a:gsLst>
            <a:lin ang="5400000" scaled="1"/>
          </a:gradFill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1600" b="1">
                <a:solidFill>
                  <a:srgbClr val="000000"/>
                </a:solidFill>
                <a:latin typeface="Times New Roman" pitchFamily="18" charset="0"/>
              </a:rPr>
              <a:t>Большое количество тепла, выделяемого в зоне горения</a:t>
            </a:r>
          </a:p>
        </p:txBody>
      </p:sp>
      <p:sp>
        <p:nvSpPr>
          <p:cNvPr id="16392" name="Автофигура 8"/>
          <p:cNvSpPr>
            <a:spLocks noChangeArrowheads="1"/>
          </p:cNvSpPr>
          <p:nvPr/>
        </p:nvSpPr>
        <p:spPr bwMode="auto">
          <a:xfrm>
            <a:off x="6443663" y="3429000"/>
            <a:ext cx="2305050" cy="1152525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61291E"/>
              </a:gs>
              <a:gs pos="100000">
                <a:srgbClr val="D15941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r"/>
            <a:r>
              <a:rPr lang="ru-RU" sz="1600" b="1">
                <a:latin typeface="Times New Roman" pitchFamily="18" charset="0"/>
              </a:rPr>
              <a:t>Высокая токсичность</a:t>
            </a:r>
          </a:p>
          <a:p>
            <a:pPr algn="ctr"/>
            <a:r>
              <a:rPr lang="ru-RU" sz="1600" b="1">
                <a:latin typeface="Times New Roman" pitchFamily="18" charset="0"/>
              </a:rPr>
              <a:t>продуктов горения</a:t>
            </a:r>
          </a:p>
        </p:txBody>
      </p:sp>
      <p:sp>
        <p:nvSpPr>
          <p:cNvPr id="16393" name="Автофигура 9"/>
          <p:cNvSpPr>
            <a:spLocks noChangeArrowheads="1"/>
          </p:cNvSpPr>
          <p:nvPr/>
        </p:nvSpPr>
        <p:spPr bwMode="auto">
          <a:xfrm>
            <a:off x="1258888" y="4941888"/>
            <a:ext cx="2881312" cy="892175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007676"/>
              </a:gs>
              <a:gs pos="100000">
                <a:srgbClr val="00FFFF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1600" b="1">
                <a:solidFill>
                  <a:srgbClr val="000000"/>
                </a:solidFill>
                <a:latin typeface="Times New Roman" pitchFamily="18" charset="0"/>
              </a:rPr>
              <a:t>Потеря видимости</a:t>
            </a:r>
          </a:p>
          <a:p>
            <a:pPr algn="ctr"/>
            <a:r>
              <a:rPr lang="ru-RU" sz="1600" b="1">
                <a:solidFill>
                  <a:srgbClr val="000000"/>
                </a:solidFill>
                <a:latin typeface="Times New Roman" pitchFamily="18" charset="0"/>
              </a:rPr>
              <a:t>вследствие задымления</a:t>
            </a:r>
            <a:endParaRPr lang="ru-RU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394" name="Автофигура 10"/>
          <p:cNvSpPr>
            <a:spLocks noChangeArrowheads="1"/>
          </p:cNvSpPr>
          <p:nvPr/>
        </p:nvSpPr>
        <p:spPr bwMode="auto">
          <a:xfrm>
            <a:off x="5076825" y="4941888"/>
            <a:ext cx="2881313" cy="863600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477618"/>
              </a:gs>
              <a:gs pos="100000">
                <a:srgbClr val="99FF33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1600" b="1">
                <a:solidFill>
                  <a:srgbClr val="000000"/>
                </a:solidFill>
                <a:latin typeface="Times New Roman" pitchFamily="18" charset="0"/>
              </a:rPr>
              <a:t>Значительное понижение</a:t>
            </a:r>
          </a:p>
          <a:p>
            <a:pPr algn="ctr"/>
            <a:r>
              <a:rPr lang="ru-RU" sz="1600" b="1">
                <a:solidFill>
                  <a:srgbClr val="000000"/>
                </a:solidFill>
                <a:latin typeface="Times New Roman" pitchFamily="18" charset="0"/>
              </a:rPr>
              <a:t>концентрации кислорода</a:t>
            </a:r>
            <a:endParaRPr lang="ru-RU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395" name="Автофигура 11"/>
          <p:cNvSpPr>
            <a:spLocks noChangeArrowheads="1"/>
          </p:cNvSpPr>
          <p:nvPr/>
        </p:nvSpPr>
        <p:spPr bwMode="auto">
          <a:xfrm>
            <a:off x="3346450" y="3429000"/>
            <a:ext cx="2592388" cy="1152525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ru-RU" sz="1600" b="1">
                <a:solidFill>
                  <a:srgbClr val="000000"/>
                </a:solidFill>
                <a:latin typeface="Times New Roman" pitchFamily="18" charset="0"/>
              </a:rPr>
              <a:t>Высокая температура в результате интенсивного</a:t>
            </a:r>
          </a:p>
          <a:p>
            <a:pPr algn="ctr">
              <a:defRPr/>
            </a:pPr>
            <a:r>
              <a:rPr lang="ru-RU" sz="1600" b="1">
                <a:solidFill>
                  <a:srgbClr val="000000"/>
                </a:solidFill>
                <a:latin typeface="Times New Roman" pitchFamily="18" charset="0"/>
              </a:rPr>
              <a:t>тепловыделения</a:t>
            </a:r>
          </a:p>
        </p:txBody>
      </p:sp>
      <p:cxnSp>
        <p:nvCxnSpPr>
          <p:cNvPr id="16396" name="Автофигура 12"/>
          <p:cNvCxnSpPr>
            <a:cxnSpLocks noChangeShapeType="1"/>
            <a:stCxn id="16390" idx="2"/>
            <a:endCxn id="16392" idx="0"/>
          </p:cNvCxnSpPr>
          <p:nvPr/>
        </p:nvCxnSpPr>
        <p:spPr bwMode="auto">
          <a:xfrm>
            <a:off x="4645025" y="2722563"/>
            <a:ext cx="2951163" cy="692150"/>
          </a:xfrm>
          <a:prstGeom prst="straightConnector1">
            <a:avLst/>
          </a:prstGeom>
          <a:noFill/>
          <a:ln w="57150">
            <a:solidFill>
              <a:srgbClr val="D15941"/>
            </a:solidFill>
            <a:round/>
            <a:headEnd/>
            <a:tailEnd type="triangle" w="med" len="med"/>
          </a:ln>
          <a:effectLst/>
        </p:spPr>
      </p:cxnSp>
      <p:cxnSp>
        <p:nvCxnSpPr>
          <p:cNvPr id="16397" name="Автофигура 13"/>
          <p:cNvCxnSpPr>
            <a:cxnSpLocks noChangeShapeType="1"/>
            <a:stCxn id="16390" idx="2"/>
            <a:endCxn id="16391" idx="0"/>
          </p:cNvCxnSpPr>
          <p:nvPr/>
        </p:nvCxnSpPr>
        <p:spPr bwMode="auto">
          <a:xfrm flipH="1">
            <a:off x="1619250" y="2722563"/>
            <a:ext cx="3025775" cy="692150"/>
          </a:xfrm>
          <a:prstGeom prst="straightConnector1">
            <a:avLst/>
          </a:prstGeom>
          <a:noFill/>
          <a:ln w="57150">
            <a:solidFill>
              <a:srgbClr val="D15941"/>
            </a:solidFill>
            <a:round/>
            <a:headEnd/>
            <a:tailEnd type="triangle" w="med" len="med"/>
          </a:ln>
          <a:effectLst/>
        </p:spPr>
      </p:cxnSp>
      <p:cxnSp>
        <p:nvCxnSpPr>
          <p:cNvPr id="16398" name="Автофигура 14"/>
          <p:cNvCxnSpPr>
            <a:cxnSpLocks noChangeShapeType="1"/>
            <a:stCxn id="16390" idx="2"/>
            <a:endCxn id="16395" idx="0"/>
          </p:cNvCxnSpPr>
          <p:nvPr/>
        </p:nvCxnSpPr>
        <p:spPr bwMode="auto">
          <a:xfrm flipH="1">
            <a:off x="4643438" y="2722563"/>
            <a:ext cx="1587" cy="692150"/>
          </a:xfrm>
          <a:prstGeom prst="straightConnector1">
            <a:avLst/>
          </a:prstGeom>
          <a:noFill/>
          <a:ln w="57150">
            <a:solidFill>
              <a:srgbClr val="D15941"/>
            </a:solidFill>
            <a:round/>
            <a:headEnd/>
            <a:tailEnd type="triangle" w="med" len="med"/>
          </a:ln>
          <a:effectLst/>
        </p:spPr>
      </p:cxnSp>
      <p:sp>
        <p:nvSpPr>
          <p:cNvPr id="15" name="Заголовок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chemeClr val="tx2"/>
                </a:solidFill>
              </a:rPr>
              <a:t/>
            </a:r>
            <a:br>
              <a:rPr lang="ru-RU" sz="3600" b="1" dirty="0" smtClean="0">
                <a:solidFill>
                  <a:schemeClr val="tx2"/>
                </a:solidFill>
              </a:rPr>
            </a:br>
            <a:r>
              <a:rPr lang="ru-RU" sz="3600" b="1" dirty="0" smtClean="0">
                <a:solidFill>
                  <a:srgbClr val="FFFF00"/>
                </a:solidFill>
              </a:rPr>
              <a:t>3 Основные поражающие факторы пожаров и взрывов</a:t>
            </a:r>
            <a:r>
              <a:rPr lang="ru-RU" b="1" dirty="0" smtClean="0">
                <a:solidFill>
                  <a:schemeClr val="tx2"/>
                </a:solidFill>
              </a:rPr>
              <a:t/>
            </a:r>
            <a:br>
              <a:rPr lang="ru-RU" b="1" dirty="0" smtClean="0">
                <a:solidFill>
                  <a:schemeClr val="tx2"/>
                </a:solidFill>
              </a:rPr>
            </a:br>
            <a:endParaRPr lang="ru-RU" dirty="0"/>
          </a:p>
        </p:txBody>
      </p:sp>
      <p:sp>
        <p:nvSpPr>
          <p:cNvPr id="16" name="Содержимое 15"/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48768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0" grpId="0" animBg="1"/>
      <p:bldP spid="16391" grpId="0" animBg="1"/>
      <p:bldP spid="16391" grpId="1" animBg="1"/>
      <p:bldP spid="16391" grpId="2" animBg="1"/>
      <p:bldP spid="16392" grpId="0" animBg="1"/>
      <p:bldP spid="16392" grpId="1" animBg="1"/>
      <p:bldP spid="16392" grpId="2" animBg="1"/>
      <p:bldP spid="16393" grpId="0" animBg="1"/>
      <p:bldP spid="16393" grpId="1" animBg="1"/>
      <p:bldP spid="16393" grpId="2" animBg="1"/>
      <p:bldP spid="16394" grpId="0" animBg="1"/>
      <p:bldP spid="16394" grpId="1" animBg="1"/>
      <p:bldP spid="16394" grpId="2" animBg="1"/>
      <p:bldP spid="16395" grpId="0" animBg="1"/>
      <p:bldP spid="16395" grpId="1" animBg="1"/>
      <p:bldP spid="16395" grpId="2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765175"/>
          <a:ext cx="8435975" cy="5759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19200" y="-457200"/>
            <a:ext cx="7086600" cy="127635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33">
  <a:themeElements>
    <a:clrScheme name="Мозговой штурм 1">
      <a:dk1>
        <a:srgbClr val="FFCC00"/>
      </a:dk1>
      <a:lt1>
        <a:srgbClr val="F8F8F8"/>
      </a:lt1>
      <a:dk2>
        <a:srgbClr val="000000"/>
      </a:dk2>
      <a:lt2>
        <a:srgbClr val="6666FF"/>
      </a:lt2>
      <a:accent1>
        <a:srgbClr val="669900"/>
      </a:accent1>
      <a:accent2>
        <a:srgbClr val="006600"/>
      </a:accent2>
      <a:accent3>
        <a:srgbClr val="AAAAAA"/>
      </a:accent3>
      <a:accent4>
        <a:srgbClr val="D4D4D4"/>
      </a:accent4>
      <a:accent5>
        <a:srgbClr val="B8CAAA"/>
      </a:accent5>
      <a:accent6>
        <a:srgbClr val="005C00"/>
      </a:accent6>
      <a:hlink>
        <a:srgbClr val="0099FF"/>
      </a:hlink>
      <a:folHlink>
        <a:srgbClr val="669900"/>
      </a:folHlink>
    </a:clrScheme>
    <a:fontScheme name="Мозговой штурм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Мозговой штурм 1">
        <a:dk1>
          <a:srgbClr val="FFCC00"/>
        </a:dk1>
        <a:lt1>
          <a:srgbClr val="F8F8F8"/>
        </a:lt1>
        <a:dk2>
          <a:srgbClr val="000000"/>
        </a:dk2>
        <a:lt2>
          <a:srgbClr val="6666FF"/>
        </a:lt2>
        <a:accent1>
          <a:srgbClr val="669900"/>
        </a:accent1>
        <a:accent2>
          <a:srgbClr val="006600"/>
        </a:accent2>
        <a:accent3>
          <a:srgbClr val="AAAAAA"/>
        </a:accent3>
        <a:accent4>
          <a:srgbClr val="D4D4D4"/>
        </a:accent4>
        <a:accent5>
          <a:srgbClr val="B8CAAA"/>
        </a:accent5>
        <a:accent6>
          <a:srgbClr val="005C00"/>
        </a:accent6>
        <a:hlink>
          <a:srgbClr val="0099FF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озговой штурм 2">
        <a:dk1>
          <a:srgbClr val="868686"/>
        </a:dk1>
        <a:lt1>
          <a:srgbClr val="FFFFFF"/>
        </a:lt1>
        <a:dk2>
          <a:srgbClr val="009999"/>
        </a:dk2>
        <a:lt2>
          <a:srgbClr val="6600FF"/>
        </a:lt2>
        <a:accent1>
          <a:srgbClr val="9999FF"/>
        </a:accent1>
        <a:accent2>
          <a:srgbClr val="CBCBCB"/>
        </a:accent2>
        <a:accent3>
          <a:srgbClr val="FFFFFF"/>
        </a:accent3>
        <a:accent4>
          <a:srgbClr val="727272"/>
        </a:accent4>
        <a:accent5>
          <a:srgbClr val="CACAFF"/>
        </a:accent5>
        <a:accent6>
          <a:srgbClr val="B8B8B8"/>
        </a:accent6>
        <a:hlink>
          <a:srgbClr val="6600FF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озговой штурм 3">
        <a:dk1>
          <a:srgbClr val="1C1C1C"/>
        </a:dk1>
        <a:lt1>
          <a:srgbClr val="FFFFFF"/>
        </a:lt1>
        <a:dk2>
          <a:srgbClr val="000000"/>
        </a:dk2>
        <a:lt2>
          <a:srgbClr val="969696"/>
        </a:lt2>
        <a:accent1>
          <a:srgbClr val="DDDDDD"/>
        </a:accent1>
        <a:accent2>
          <a:srgbClr val="CBCBCB"/>
        </a:accent2>
        <a:accent3>
          <a:srgbClr val="FFFFFF"/>
        </a:accent3>
        <a:accent4>
          <a:srgbClr val="161616"/>
        </a:accent4>
        <a:accent5>
          <a:srgbClr val="EBEBEB"/>
        </a:accent5>
        <a:accent6>
          <a:srgbClr val="B8B8B8"/>
        </a:accent6>
        <a:hlink>
          <a:srgbClr val="4D4D4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озговой штурм 4">
        <a:dk1>
          <a:srgbClr val="FFCC00"/>
        </a:dk1>
        <a:lt1>
          <a:srgbClr val="FFFFCC"/>
        </a:lt1>
        <a:dk2>
          <a:srgbClr val="000099"/>
        </a:dk2>
        <a:lt2>
          <a:srgbClr val="00CC00"/>
        </a:lt2>
        <a:accent1>
          <a:srgbClr val="3333FF"/>
        </a:accent1>
        <a:accent2>
          <a:srgbClr val="3333CC"/>
        </a:accent2>
        <a:accent3>
          <a:srgbClr val="AAAACA"/>
        </a:accent3>
        <a:accent4>
          <a:srgbClr val="DADAAE"/>
        </a:accent4>
        <a:accent5>
          <a:srgbClr val="ADADFF"/>
        </a:accent5>
        <a:accent6>
          <a:srgbClr val="2D2DB9"/>
        </a:accent6>
        <a:hlink>
          <a:srgbClr val="0099FF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озговой штурм 5">
        <a:dk1>
          <a:srgbClr val="FFFF00"/>
        </a:dk1>
        <a:lt1>
          <a:srgbClr val="FFFFFF"/>
        </a:lt1>
        <a:dk2>
          <a:srgbClr val="FF0033"/>
        </a:dk2>
        <a:lt2>
          <a:srgbClr val="000000"/>
        </a:lt2>
        <a:accent1>
          <a:srgbClr val="330099"/>
        </a:accent1>
        <a:accent2>
          <a:srgbClr val="CC0000"/>
        </a:accent2>
        <a:accent3>
          <a:srgbClr val="FFAAAD"/>
        </a:accent3>
        <a:accent4>
          <a:srgbClr val="DADADA"/>
        </a:accent4>
        <a:accent5>
          <a:srgbClr val="ADAACA"/>
        </a:accent5>
        <a:accent6>
          <a:srgbClr val="B90000"/>
        </a:accent6>
        <a:hlink>
          <a:srgbClr val="0099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Тема33</Template>
  <TotalTime>182</TotalTime>
  <Words>753</Words>
  <Application>Microsoft Office PowerPoint</Application>
  <PresentationFormat>Экран (4:3)</PresentationFormat>
  <Paragraphs>150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Тема33</vt:lpstr>
      <vt:lpstr>   Тема Основы пожарной безопасности на АТП</vt:lpstr>
      <vt:lpstr>Цель</vt:lpstr>
      <vt:lpstr>Задачи</vt:lpstr>
      <vt:lpstr>Содержание</vt:lpstr>
      <vt:lpstr> 1Общие сведения о пожаре. </vt:lpstr>
      <vt:lpstr>Условия возникновения пожара </vt:lpstr>
      <vt:lpstr>2Основные причины возникновения пожаров</vt:lpstr>
      <vt:lpstr> 3 Основные поражающие факторы пожаров и взрывов </vt:lpstr>
      <vt:lpstr>Слайд 9</vt:lpstr>
      <vt:lpstr>Слайд 10</vt:lpstr>
      <vt:lpstr>Слайд 11</vt:lpstr>
      <vt:lpstr>Слайд 12</vt:lpstr>
      <vt:lpstr> 4 Стадии развития пожара </vt:lpstr>
      <vt:lpstr>Слайд 14</vt:lpstr>
      <vt:lpstr>5 Классификация пожаров </vt:lpstr>
      <vt:lpstr>Слайд 16</vt:lpstr>
      <vt:lpstr>Слайд 17</vt:lpstr>
      <vt:lpstr>6 Категории пожаровзрывоопасности  промышленных производств </vt:lpstr>
      <vt:lpstr>7 Первичные средства пожаротушения. </vt:lpstr>
      <vt:lpstr>Слайд 20</vt:lpstr>
      <vt:lpstr>Слайд 21</vt:lpstr>
      <vt:lpstr>Слайд 22</vt:lpstr>
      <vt:lpstr>Контрольные вопросы</vt:lpstr>
      <vt:lpstr>Литература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HOME</dc:creator>
  <cp:lastModifiedBy>avanesyan</cp:lastModifiedBy>
  <cp:revision>27</cp:revision>
  <cp:lastPrinted>1601-01-01T00:00:00Z</cp:lastPrinted>
  <dcterms:created xsi:type="dcterms:W3CDTF">1601-01-01T00:00:00Z</dcterms:created>
  <dcterms:modified xsi:type="dcterms:W3CDTF">2021-02-12T09:51:43Z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