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79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7" r:id="rId11"/>
    <p:sldId id="266" r:id="rId12"/>
    <p:sldId id="263" r:id="rId13"/>
    <p:sldId id="268" r:id="rId14"/>
    <p:sldId id="269" r:id="rId15"/>
    <p:sldId id="271" r:id="rId16"/>
    <p:sldId id="272" r:id="rId17"/>
    <p:sldId id="274" r:id="rId18"/>
    <p:sldId id="275" r:id="rId19"/>
    <p:sldId id="278" r:id="rId20"/>
    <p:sldId id="276" r:id="rId21"/>
    <p:sldId id="281" r:id="rId22"/>
    <p:sldId id="280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0F3307-EC71-4BC9-96B1-8F8F92B2C658}" v="761" dt="2020-12-25T07:59:09.2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27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FFFF FFFFF" userId="ed5aded097a8cb84" providerId="Windows Live" clId="Web-{E20F3307-EC71-4BC9-96B1-8F8F92B2C658}"/>
    <pc:docChg chg="addSld modSld sldOrd addMainMaster delMainMaster">
      <pc:chgData name="FFFFF FFFFF" userId="ed5aded097a8cb84" providerId="Windows Live" clId="Web-{E20F3307-EC71-4BC9-96B1-8F8F92B2C658}" dt="2020-12-25T07:59:08.554" v="768" actId="20577"/>
      <pc:docMkLst>
        <pc:docMk/>
      </pc:docMkLst>
      <pc:sldChg chg="modSp mod modClrScheme chgLayout">
        <pc:chgData name="FFFFF FFFFF" userId="ed5aded097a8cb84" providerId="Windows Live" clId="Web-{E20F3307-EC71-4BC9-96B1-8F8F92B2C658}" dt="2020-12-25T07:27:36.049" v="103" actId="20577"/>
        <pc:sldMkLst>
          <pc:docMk/>
          <pc:sldMk cId="1351651579" sldId="256"/>
        </pc:sldMkLst>
        <pc:spChg chg="mod ord">
          <ac:chgData name="FFFFF FFFFF" userId="ed5aded097a8cb84" providerId="Windows Live" clId="Web-{E20F3307-EC71-4BC9-96B1-8F8F92B2C658}" dt="2020-12-25T07:26:30.688" v="44" actId="20577"/>
          <ac:spMkLst>
            <pc:docMk/>
            <pc:sldMk cId="1351651579" sldId="256"/>
            <ac:spMk id="2" creationId="{00000000-0000-0000-0000-000000000000}"/>
          </ac:spMkLst>
        </pc:spChg>
        <pc:spChg chg="mod ord">
          <ac:chgData name="FFFFF FFFFF" userId="ed5aded097a8cb84" providerId="Windows Live" clId="Web-{E20F3307-EC71-4BC9-96B1-8F8F92B2C658}" dt="2020-12-25T07:27:36.049" v="103" actId="20577"/>
          <ac:spMkLst>
            <pc:docMk/>
            <pc:sldMk cId="1351651579" sldId="256"/>
            <ac:spMk id="3" creationId="{00000000-0000-0000-0000-000000000000}"/>
          </ac:spMkLst>
        </pc:spChg>
      </pc:sldChg>
      <pc:sldChg chg="modSp new mod modClrScheme chgLayout">
        <pc:chgData name="FFFFF FFFFF" userId="ed5aded097a8cb84" providerId="Windows Live" clId="Web-{E20F3307-EC71-4BC9-96B1-8F8F92B2C658}" dt="2020-12-25T07:29:04.364" v="130" actId="14100"/>
        <pc:sldMkLst>
          <pc:docMk/>
          <pc:sldMk cId="3797527041" sldId="257"/>
        </pc:sldMkLst>
        <pc:spChg chg="mod ord">
          <ac:chgData name="FFFFF FFFFF" userId="ed5aded097a8cb84" providerId="Windows Live" clId="Web-{E20F3307-EC71-4BC9-96B1-8F8F92B2C658}" dt="2020-12-25T07:28:18.175" v="115" actId="20577"/>
          <ac:spMkLst>
            <pc:docMk/>
            <pc:sldMk cId="3797527041" sldId="257"/>
            <ac:spMk id="2" creationId="{9AEB3C09-11B8-48D3-B4D5-C31E5208CAA2}"/>
          </ac:spMkLst>
        </pc:spChg>
        <pc:spChg chg="mod ord">
          <ac:chgData name="FFFFF FFFFF" userId="ed5aded097a8cb84" providerId="Windows Live" clId="Web-{E20F3307-EC71-4BC9-96B1-8F8F92B2C658}" dt="2020-12-25T07:29:04.364" v="130" actId="14100"/>
          <ac:spMkLst>
            <pc:docMk/>
            <pc:sldMk cId="3797527041" sldId="257"/>
            <ac:spMk id="3" creationId="{C0102075-818B-4226-B4B9-D61B563A1457}"/>
          </ac:spMkLst>
        </pc:spChg>
      </pc:sldChg>
      <pc:sldChg chg="addSp delSp modSp new mod setBg modClrScheme chgLayout">
        <pc:chgData name="FFFFF FFFFF" userId="ed5aded097a8cb84" providerId="Windows Live" clId="Web-{E20F3307-EC71-4BC9-96B1-8F8F92B2C658}" dt="2020-12-25T07:33:25.183" v="181" actId="20577"/>
        <pc:sldMkLst>
          <pc:docMk/>
          <pc:sldMk cId="4256876552" sldId="258"/>
        </pc:sldMkLst>
        <pc:spChg chg="mod ord">
          <ac:chgData name="FFFFF FFFFF" userId="ed5aded097a8cb84" providerId="Windows Live" clId="Web-{E20F3307-EC71-4BC9-96B1-8F8F92B2C658}" dt="2020-12-25T07:32:36.931" v="171" actId="14100"/>
          <ac:spMkLst>
            <pc:docMk/>
            <pc:sldMk cId="4256876552" sldId="258"/>
            <ac:spMk id="2" creationId="{CD328B71-6AEA-4A17-8DBB-6C517432A4CB}"/>
          </ac:spMkLst>
        </pc:spChg>
        <pc:spChg chg="del mod ord">
          <ac:chgData name="FFFFF FFFFF" userId="ed5aded097a8cb84" providerId="Windows Live" clId="Web-{E20F3307-EC71-4BC9-96B1-8F8F92B2C658}" dt="2020-12-25T07:30:26.038" v="147"/>
          <ac:spMkLst>
            <pc:docMk/>
            <pc:sldMk cId="4256876552" sldId="258"/>
            <ac:spMk id="3" creationId="{7B549F42-E1E0-4CD4-9CAE-F1BC98A7B81A}"/>
          </ac:spMkLst>
        </pc:spChg>
        <pc:spChg chg="add mod">
          <ac:chgData name="FFFFF FFFFF" userId="ed5aded097a8cb84" providerId="Windows Live" clId="Web-{E20F3307-EC71-4BC9-96B1-8F8F92B2C658}" dt="2020-12-25T07:33:25.183" v="181" actId="20577"/>
          <ac:spMkLst>
            <pc:docMk/>
            <pc:sldMk cId="4256876552" sldId="258"/>
            <ac:spMk id="8" creationId="{6252377B-7405-45D8-AEDE-11F9C5FDDCFC}"/>
          </ac:spMkLst>
        </pc:spChg>
        <pc:spChg chg="add del">
          <ac:chgData name="FFFFF FFFFF" userId="ed5aded097a8cb84" providerId="Windows Live" clId="Web-{E20F3307-EC71-4BC9-96B1-8F8F92B2C658}" dt="2020-12-25T07:31:54.852" v="159"/>
          <ac:spMkLst>
            <pc:docMk/>
            <pc:sldMk cId="4256876552" sldId="258"/>
            <ac:spMk id="11" creationId="{9F4444CE-BC8D-4D61-B303-4C05614E62AB}"/>
          </ac:spMkLst>
        </pc:spChg>
        <pc:spChg chg="add del">
          <ac:chgData name="FFFFF FFFFF" userId="ed5aded097a8cb84" providerId="Windows Live" clId="Web-{E20F3307-EC71-4BC9-96B1-8F8F92B2C658}" dt="2020-12-25T07:31:54.852" v="159"/>
          <ac:spMkLst>
            <pc:docMk/>
            <pc:sldMk cId="4256876552" sldId="258"/>
            <ac:spMk id="13" creationId="{62423CA5-E2E1-4789-B759-9906C1C94063}"/>
          </ac:spMkLst>
        </pc:spChg>
        <pc:spChg chg="add del">
          <ac:chgData name="FFFFF FFFFF" userId="ed5aded097a8cb84" providerId="Windows Live" clId="Web-{E20F3307-EC71-4BC9-96B1-8F8F92B2C658}" dt="2020-12-25T07:31:54.852" v="159"/>
          <ac:spMkLst>
            <pc:docMk/>
            <pc:sldMk cId="4256876552" sldId="258"/>
            <ac:spMk id="15" creationId="{73772B81-181F-48B7-8826-4D9686D15DF5}"/>
          </ac:spMkLst>
        </pc:spChg>
        <pc:spChg chg="add del">
          <ac:chgData name="FFFFF FFFFF" userId="ed5aded097a8cb84" providerId="Windows Live" clId="Web-{E20F3307-EC71-4BC9-96B1-8F8F92B2C658}" dt="2020-12-25T07:31:54.852" v="159"/>
          <ac:spMkLst>
            <pc:docMk/>
            <pc:sldMk cId="4256876552" sldId="258"/>
            <ac:spMk id="17" creationId="{B2205F6E-03C6-4E92-877C-E2482F6599AA}"/>
          </ac:spMkLst>
        </pc:spChg>
        <pc:picChg chg="add mod ord">
          <ac:chgData name="FFFFF FFFFF" userId="ed5aded097a8cb84" providerId="Windows Live" clId="Web-{E20F3307-EC71-4BC9-96B1-8F8F92B2C658}" dt="2020-12-25T07:31:57.430" v="160" actId="1076"/>
          <ac:picMkLst>
            <pc:docMk/>
            <pc:sldMk cId="4256876552" sldId="258"/>
            <ac:picMk id="4" creationId="{59EE8FFE-0422-4EF8-8A64-71093E6224C1}"/>
          </ac:picMkLst>
        </pc:picChg>
      </pc:sldChg>
      <pc:sldChg chg="modSp new mod modClrScheme chgLayout">
        <pc:chgData name="FFFFF FFFFF" userId="ed5aded097a8cb84" providerId="Windows Live" clId="Web-{E20F3307-EC71-4BC9-96B1-8F8F92B2C658}" dt="2020-12-25T07:35:32.029" v="213" actId="20577"/>
        <pc:sldMkLst>
          <pc:docMk/>
          <pc:sldMk cId="732301646" sldId="259"/>
        </pc:sldMkLst>
        <pc:spChg chg="mod ord">
          <ac:chgData name="FFFFF FFFFF" userId="ed5aded097a8cb84" providerId="Windows Live" clId="Web-{E20F3307-EC71-4BC9-96B1-8F8F92B2C658}" dt="2020-12-25T07:34:19.090" v="194" actId="14100"/>
          <ac:spMkLst>
            <pc:docMk/>
            <pc:sldMk cId="732301646" sldId="259"/>
            <ac:spMk id="2" creationId="{1D7C147C-9039-476F-BE9B-22E8925C858B}"/>
          </ac:spMkLst>
        </pc:spChg>
        <pc:spChg chg="mod ord">
          <ac:chgData name="FFFFF FFFFF" userId="ed5aded097a8cb84" providerId="Windows Live" clId="Web-{E20F3307-EC71-4BC9-96B1-8F8F92B2C658}" dt="2020-12-25T07:35:32.029" v="213" actId="20577"/>
          <ac:spMkLst>
            <pc:docMk/>
            <pc:sldMk cId="732301646" sldId="259"/>
            <ac:spMk id="3" creationId="{75F38DDB-BBEA-42A7-A2D0-2A1F040429E0}"/>
          </ac:spMkLst>
        </pc:spChg>
      </pc:sldChg>
      <pc:sldChg chg="modSp new mod modClrScheme chgLayout">
        <pc:chgData name="FFFFF FFFFF" userId="ed5aded097a8cb84" providerId="Windows Live" clId="Web-{E20F3307-EC71-4BC9-96B1-8F8F92B2C658}" dt="2020-12-25T07:36:35.765" v="235" actId="14100"/>
        <pc:sldMkLst>
          <pc:docMk/>
          <pc:sldMk cId="3061941074" sldId="260"/>
        </pc:sldMkLst>
        <pc:spChg chg="mod ord">
          <ac:chgData name="FFFFF FFFFF" userId="ed5aded097a8cb84" providerId="Windows Live" clId="Web-{E20F3307-EC71-4BC9-96B1-8F8F92B2C658}" dt="2020-12-25T07:36:02.140" v="222" actId="14100"/>
          <ac:spMkLst>
            <pc:docMk/>
            <pc:sldMk cId="3061941074" sldId="260"/>
            <ac:spMk id="2" creationId="{0AE0F5F4-FBB2-4E06-BDE1-4D6F0A7C122E}"/>
          </ac:spMkLst>
        </pc:spChg>
        <pc:spChg chg="mod ord">
          <ac:chgData name="FFFFF FFFFF" userId="ed5aded097a8cb84" providerId="Windows Live" clId="Web-{E20F3307-EC71-4BC9-96B1-8F8F92B2C658}" dt="2020-12-25T07:36:35.765" v="235" actId="14100"/>
          <ac:spMkLst>
            <pc:docMk/>
            <pc:sldMk cId="3061941074" sldId="260"/>
            <ac:spMk id="3" creationId="{8F98FE9D-0B65-4633-8797-0EA4536A7849}"/>
          </ac:spMkLst>
        </pc:spChg>
      </pc:sldChg>
      <pc:sldChg chg="modSp new mod modClrScheme chgLayout">
        <pc:chgData name="FFFFF FFFFF" userId="ed5aded097a8cb84" providerId="Windows Live" clId="Web-{E20F3307-EC71-4BC9-96B1-8F8F92B2C658}" dt="2020-12-25T07:38:28.799" v="264" actId="14100"/>
        <pc:sldMkLst>
          <pc:docMk/>
          <pc:sldMk cId="1762102562" sldId="261"/>
        </pc:sldMkLst>
        <pc:spChg chg="mod ord">
          <ac:chgData name="FFFFF FFFFF" userId="ed5aded097a8cb84" providerId="Windows Live" clId="Web-{E20F3307-EC71-4BC9-96B1-8F8F92B2C658}" dt="2020-12-25T07:38:28.799" v="264" actId="14100"/>
          <ac:spMkLst>
            <pc:docMk/>
            <pc:sldMk cId="1762102562" sldId="261"/>
            <ac:spMk id="2" creationId="{640DAFEC-017D-42FF-B435-E9FEAC6AA652}"/>
          </ac:spMkLst>
        </pc:spChg>
        <pc:spChg chg="mod ord">
          <ac:chgData name="FFFFF FFFFF" userId="ed5aded097a8cb84" providerId="Windows Live" clId="Web-{E20F3307-EC71-4BC9-96B1-8F8F92B2C658}" dt="2020-12-25T07:37:51.861" v="263" actId="20577"/>
          <ac:spMkLst>
            <pc:docMk/>
            <pc:sldMk cId="1762102562" sldId="261"/>
            <ac:spMk id="3" creationId="{7FB09AFF-A910-4712-B746-3E92094A5E59}"/>
          </ac:spMkLst>
        </pc:spChg>
      </pc:sldChg>
      <pc:sldChg chg="modSp new mod modClrScheme chgLayout">
        <pc:chgData name="FFFFF FFFFF" userId="ed5aded097a8cb84" providerId="Windows Live" clId="Web-{E20F3307-EC71-4BC9-96B1-8F8F92B2C658}" dt="2020-12-25T07:39:33.582" v="289" actId="20577"/>
        <pc:sldMkLst>
          <pc:docMk/>
          <pc:sldMk cId="92437043" sldId="262"/>
        </pc:sldMkLst>
        <pc:spChg chg="mod ord">
          <ac:chgData name="FFFFF FFFFF" userId="ed5aded097a8cb84" providerId="Windows Live" clId="Web-{E20F3307-EC71-4BC9-96B1-8F8F92B2C658}" dt="2020-12-25T07:39:27.473" v="288" actId="14100"/>
          <ac:spMkLst>
            <pc:docMk/>
            <pc:sldMk cId="92437043" sldId="262"/>
            <ac:spMk id="2" creationId="{DAE7AB2E-F762-47E7-B328-EADEA3F36185}"/>
          </ac:spMkLst>
        </pc:spChg>
        <pc:spChg chg="mod ord">
          <ac:chgData name="FFFFF FFFFF" userId="ed5aded097a8cb84" providerId="Windows Live" clId="Web-{E20F3307-EC71-4BC9-96B1-8F8F92B2C658}" dt="2020-12-25T07:39:33.582" v="289" actId="20577"/>
          <ac:spMkLst>
            <pc:docMk/>
            <pc:sldMk cId="92437043" sldId="262"/>
            <ac:spMk id="3" creationId="{87FD38E6-5764-45E2-A398-0F052AB3B832}"/>
          </ac:spMkLst>
        </pc:spChg>
      </pc:sldChg>
      <pc:sldChg chg="modSp new ord">
        <pc:chgData name="FFFFF FFFFF" userId="ed5aded097a8cb84" providerId="Windows Live" clId="Web-{E20F3307-EC71-4BC9-96B1-8F8F92B2C658}" dt="2020-12-25T07:47:49.131" v="488" actId="20577"/>
        <pc:sldMkLst>
          <pc:docMk/>
          <pc:sldMk cId="4091378416" sldId="263"/>
        </pc:sldMkLst>
        <pc:spChg chg="mod">
          <ac:chgData name="FFFFF FFFFF" userId="ed5aded097a8cb84" providerId="Windows Live" clId="Web-{E20F3307-EC71-4BC9-96B1-8F8F92B2C658}" dt="2020-12-25T07:45:58.800" v="447" actId="14100"/>
          <ac:spMkLst>
            <pc:docMk/>
            <pc:sldMk cId="4091378416" sldId="263"/>
            <ac:spMk id="2" creationId="{B8B6DCDE-A542-4DA4-8E83-39C739AF3060}"/>
          </ac:spMkLst>
        </pc:spChg>
        <pc:spChg chg="mod">
          <ac:chgData name="FFFFF FFFFF" userId="ed5aded097a8cb84" providerId="Windows Live" clId="Web-{E20F3307-EC71-4BC9-96B1-8F8F92B2C658}" dt="2020-12-25T07:47:49.131" v="488" actId="20577"/>
          <ac:spMkLst>
            <pc:docMk/>
            <pc:sldMk cId="4091378416" sldId="263"/>
            <ac:spMk id="3" creationId="{AE6ED46C-E232-4D17-9FB8-424135F77760}"/>
          </ac:spMkLst>
        </pc:spChg>
      </pc:sldChg>
      <pc:sldChg chg="modSp new">
        <pc:chgData name="FFFFF FFFFF" userId="ed5aded097a8cb84" providerId="Windows Live" clId="Web-{E20F3307-EC71-4BC9-96B1-8F8F92B2C658}" dt="2020-12-25T07:42:58.040" v="368" actId="20577"/>
        <pc:sldMkLst>
          <pc:docMk/>
          <pc:sldMk cId="1501629248" sldId="264"/>
        </pc:sldMkLst>
        <pc:spChg chg="mod">
          <ac:chgData name="FFFFF FFFFF" userId="ed5aded097a8cb84" providerId="Windows Live" clId="Web-{E20F3307-EC71-4BC9-96B1-8F8F92B2C658}" dt="2020-12-25T07:42:29.305" v="351" actId="14100"/>
          <ac:spMkLst>
            <pc:docMk/>
            <pc:sldMk cId="1501629248" sldId="264"/>
            <ac:spMk id="2" creationId="{4FA31821-6DD3-454D-A8C5-0CC5BA627649}"/>
          </ac:spMkLst>
        </pc:spChg>
        <pc:spChg chg="mod">
          <ac:chgData name="FFFFF FFFFF" userId="ed5aded097a8cb84" providerId="Windows Live" clId="Web-{E20F3307-EC71-4BC9-96B1-8F8F92B2C658}" dt="2020-12-25T07:42:58.040" v="368" actId="20577"/>
          <ac:spMkLst>
            <pc:docMk/>
            <pc:sldMk cId="1501629248" sldId="264"/>
            <ac:spMk id="3" creationId="{1B7E1191-DCB1-4E6B-A73C-CC77CE55FF31}"/>
          </ac:spMkLst>
        </pc:spChg>
      </pc:sldChg>
      <pc:sldChg chg="modSp new">
        <pc:chgData name="FFFFF FFFFF" userId="ed5aded097a8cb84" providerId="Windows Live" clId="Web-{E20F3307-EC71-4BC9-96B1-8F8F92B2C658}" dt="2020-12-25T07:40:45.568" v="317" actId="20577"/>
        <pc:sldMkLst>
          <pc:docMk/>
          <pc:sldMk cId="2626477760" sldId="265"/>
        </pc:sldMkLst>
        <pc:spChg chg="mod">
          <ac:chgData name="FFFFF FFFFF" userId="ed5aded097a8cb84" providerId="Windows Live" clId="Web-{E20F3307-EC71-4BC9-96B1-8F8F92B2C658}" dt="2020-12-25T07:40:18.880" v="306" actId="14100"/>
          <ac:spMkLst>
            <pc:docMk/>
            <pc:sldMk cId="2626477760" sldId="265"/>
            <ac:spMk id="2" creationId="{10194174-3B1B-477B-9D9E-4DE833B231B3}"/>
          </ac:spMkLst>
        </pc:spChg>
        <pc:spChg chg="mod">
          <ac:chgData name="FFFFF FFFFF" userId="ed5aded097a8cb84" providerId="Windows Live" clId="Web-{E20F3307-EC71-4BC9-96B1-8F8F92B2C658}" dt="2020-12-25T07:40:45.568" v="317" actId="20577"/>
          <ac:spMkLst>
            <pc:docMk/>
            <pc:sldMk cId="2626477760" sldId="265"/>
            <ac:spMk id="3" creationId="{E93D34B6-2D1E-4E5F-99CD-0201BF6AA244}"/>
          </ac:spMkLst>
        </pc:spChg>
      </pc:sldChg>
      <pc:sldChg chg="modSp new">
        <pc:chgData name="FFFFF FFFFF" userId="ed5aded097a8cb84" providerId="Windows Live" clId="Web-{E20F3307-EC71-4BC9-96B1-8F8F92B2C658}" dt="2020-12-25T07:47:56.038" v="491" actId="20577"/>
        <pc:sldMkLst>
          <pc:docMk/>
          <pc:sldMk cId="54261181" sldId="266"/>
        </pc:sldMkLst>
        <pc:spChg chg="mod">
          <ac:chgData name="FFFFF FFFFF" userId="ed5aded097a8cb84" providerId="Windows Live" clId="Web-{E20F3307-EC71-4BC9-96B1-8F8F92B2C658}" dt="2020-12-25T07:45:17.799" v="429" actId="1076"/>
          <ac:spMkLst>
            <pc:docMk/>
            <pc:sldMk cId="54261181" sldId="266"/>
            <ac:spMk id="2" creationId="{3CD6F51D-7D2B-4DAE-8621-E238F9E25F3D}"/>
          </ac:spMkLst>
        </pc:spChg>
        <pc:spChg chg="mod">
          <ac:chgData name="FFFFF FFFFF" userId="ed5aded097a8cb84" providerId="Windows Live" clId="Web-{E20F3307-EC71-4BC9-96B1-8F8F92B2C658}" dt="2020-12-25T07:47:56.038" v="491" actId="20577"/>
          <ac:spMkLst>
            <pc:docMk/>
            <pc:sldMk cId="54261181" sldId="266"/>
            <ac:spMk id="3" creationId="{87215A47-FB0C-43C9-8502-A9141E32FDEF}"/>
          </ac:spMkLst>
        </pc:spChg>
      </pc:sldChg>
      <pc:sldChg chg="modSp new">
        <pc:chgData name="FFFFF FFFFF" userId="ed5aded097a8cb84" providerId="Windows Live" clId="Web-{E20F3307-EC71-4BC9-96B1-8F8F92B2C658}" dt="2020-12-25T07:44:55.188" v="419" actId="20577"/>
        <pc:sldMkLst>
          <pc:docMk/>
          <pc:sldMk cId="2047275735" sldId="267"/>
        </pc:sldMkLst>
        <pc:spChg chg="mod">
          <ac:chgData name="FFFFF FFFFF" userId="ed5aded097a8cb84" providerId="Windows Live" clId="Web-{E20F3307-EC71-4BC9-96B1-8F8F92B2C658}" dt="2020-12-25T07:44:55.188" v="419" actId="20577"/>
          <ac:spMkLst>
            <pc:docMk/>
            <pc:sldMk cId="2047275735" sldId="267"/>
            <ac:spMk id="2" creationId="{01C860EC-D45E-4D38-929B-1F20A656CA1C}"/>
          </ac:spMkLst>
        </pc:spChg>
        <pc:spChg chg="mod">
          <ac:chgData name="FFFFF FFFFF" userId="ed5aded097a8cb84" providerId="Windows Live" clId="Web-{E20F3307-EC71-4BC9-96B1-8F8F92B2C658}" dt="2020-12-25T07:43:22.682" v="378" actId="20577"/>
          <ac:spMkLst>
            <pc:docMk/>
            <pc:sldMk cId="2047275735" sldId="267"/>
            <ac:spMk id="3" creationId="{B43C866F-8744-453A-84FB-8588EB32AAA3}"/>
          </ac:spMkLst>
        </pc:spChg>
      </pc:sldChg>
      <pc:sldChg chg="modSp new">
        <pc:chgData name="FFFFF FFFFF" userId="ed5aded097a8cb84" providerId="Windows Live" clId="Web-{E20F3307-EC71-4BC9-96B1-8F8F92B2C658}" dt="2020-12-25T07:48:39.320" v="508" actId="20577"/>
        <pc:sldMkLst>
          <pc:docMk/>
          <pc:sldMk cId="3032991014" sldId="268"/>
        </pc:sldMkLst>
        <pc:spChg chg="mod">
          <ac:chgData name="FFFFF FFFFF" userId="ed5aded097a8cb84" providerId="Windows Live" clId="Web-{E20F3307-EC71-4BC9-96B1-8F8F92B2C658}" dt="2020-12-25T07:47:11.974" v="475" actId="14100"/>
          <ac:spMkLst>
            <pc:docMk/>
            <pc:sldMk cId="3032991014" sldId="268"/>
            <ac:spMk id="2" creationId="{188DBE88-1C1F-43D6-B121-D86EA44ED659}"/>
          </ac:spMkLst>
        </pc:spChg>
        <pc:spChg chg="mod">
          <ac:chgData name="FFFFF FFFFF" userId="ed5aded097a8cb84" providerId="Windows Live" clId="Web-{E20F3307-EC71-4BC9-96B1-8F8F92B2C658}" dt="2020-12-25T07:48:39.320" v="508" actId="20577"/>
          <ac:spMkLst>
            <pc:docMk/>
            <pc:sldMk cId="3032991014" sldId="268"/>
            <ac:spMk id="3" creationId="{A36ED6E6-777C-4DC1-A134-4C3F3D9223EF}"/>
          </ac:spMkLst>
        </pc:spChg>
      </pc:sldChg>
      <pc:sldChg chg="modSp new">
        <pc:chgData name="FFFFF FFFFF" userId="ed5aded097a8cb84" providerId="Windows Live" clId="Web-{E20F3307-EC71-4BC9-96B1-8F8F92B2C658}" dt="2020-12-25T07:50:07.556" v="546" actId="20577"/>
        <pc:sldMkLst>
          <pc:docMk/>
          <pc:sldMk cId="3311411631" sldId="269"/>
        </pc:sldMkLst>
        <pc:spChg chg="mod">
          <ac:chgData name="FFFFF FFFFF" userId="ed5aded097a8cb84" providerId="Windows Live" clId="Web-{E20F3307-EC71-4BC9-96B1-8F8F92B2C658}" dt="2020-12-25T07:49:37.181" v="534" actId="14100"/>
          <ac:spMkLst>
            <pc:docMk/>
            <pc:sldMk cId="3311411631" sldId="269"/>
            <ac:spMk id="2" creationId="{D5A7BF7F-2F59-4702-9F2A-A34D1E493842}"/>
          </ac:spMkLst>
        </pc:spChg>
        <pc:spChg chg="mod">
          <ac:chgData name="FFFFF FFFFF" userId="ed5aded097a8cb84" providerId="Windows Live" clId="Web-{E20F3307-EC71-4BC9-96B1-8F8F92B2C658}" dt="2020-12-25T07:50:07.556" v="546" actId="20577"/>
          <ac:spMkLst>
            <pc:docMk/>
            <pc:sldMk cId="3311411631" sldId="269"/>
            <ac:spMk id="3" creationId="{CB3928B3-BB88-4F7C-A50C-CDA68F1C7343}"/>
          </ac:spMkLst>
        </pc:spChg>
      </pc:sldChg>
      <pc:sldChg chg="modSp new">
        <pc:chgData name="FFFFF FFFFF" userId="ed5aded097a8cb84" providerId="Windows Live" clId="Web-{E20F3307-EC71-4BC9-96B1-8F8F92B2C658}" dt="2020-12-25T07:50:33.057" v="557" actId="20577"/>
        <pc:sldMkLst>
          <pc:docMk/>
          <pc:sldMk cId="234000732" sldId="270"/>
        </pc:sldMkLst>
        <pc:spChg chg="mod">
          <ac:chgData name="FFFFF FFFFF" userId="ed5aded097a8cb84" providerId="Windows Live" clId="Web-{E20F3307-EC71-4BC9-96B1-8F8F92B2C658}" dt="2020-12-25T07:49:24.899" v="529" actId="14100"/>
          <ac:spMkLst>
            <pc:docMk/>
            <pc:sldMk cId="234000732" sldId="270"/>
            <ac:spMk id="2" creationId="{9081D713-5AED-4428-86AE-3FDE0161EDF5}"/>
          </ac:spMkLst>
        </pc:spChg>
        <pc:spChg chg="mod">
          <ac:chgData name="FFFFF FFFFF" userId="ed5aded097a8cb84" providerId="Windows Live" clId="Web-{E20F3307-EC71-4BC9-96B1-8F8F92B2C658}" dt="2020-12-25T07:50:33.057" v="557" actId="20577"/>
          <ac:spMkLst>
            <pc:docMk/>
            <pc:sldMk cId="234000732" sldId="270"/>
            <ac:spMk id="3" creationId="{6C1C9C4C-10CE-4C78-BF94-A1EB059C6760}"/>
          </ac:spMkLst>
        </pc:spChg>
      </pc:sldChg>
      <pc:sldChg chg="modSp new">
        <pc:chgData name="FFFFF FFFFF" userId="ed5aded097a8cb84" providerId="Windows Live" clId="Web-{E20F3307-EC71-4BC9-96B1-8F8F92B2C658}" dt="2020-12-25T07:51:18.480" v="574" actId="20577"/>
        <pc:sldMkLst>
          <pc:docMk/>
          <pc:sldMk cId="1138016112" sldId="271"/>
        </pc:sldMkLst>
        <pc:spChg chg="mod">
          <ac:chgData name="FFFFF FFFFF" userId="ed5aded097a8cb84" providerId="Windows Live" clId="Web-{E20F3307-EC71-4BC9-96B1-8F8F92B2C658}" dt="2020-12-25T07:49:17.071" v="526" actId="14100"/>
          <ac:spMkLst>
            <pc:docMk/>
            <pc:sldMk cId="1138016112" sldId="271"/>
            <ac:spMk id="2" creationId="{D1F83913-0B61-41D5-BC56-1653EEAFA8D1}"/>
          </ac:spMkLst>
        </pc:spChg>
        <pc:spChg chg="mod">
          <ac:chgData name="FFFFF FFFFF" userId="ed5aded097a8cb84" providerId="Windows Live" clId="Web-{E20F3307-EC71-4BC9-96B1-8F8F92B2C658}" dt="2020-12-25T07:51:18.480" v="574" actId="20577"/>
          <ac:spMkLst>
            <pc:docMk/>
            <pc:sldMk cId="1138016112" sldId="271"/>
            <ac:spMk id="3" creationId="{F9010577-FF70-4B72-99CA-853C8CB09898}"/>
          </ac:spMkLst>
        </pc:spChg>
      </pc:sldChg>
      <pc:sldChg chg="modSp new">
        <pc:chgData name="FFFFF FFFFF" userId="ed5aded097a8cb84" providerId="Windows Live" clId="Web-{E20F3307-EC71-4BC9-96B1-8F8F92B2C658}" dt="2020-12-25T07:52:09.231" v="597" actId="14100"/>
        <pc:sldMkLst>
          <pc:docMk/>
          <pc:sldMk cId="1274699869" sldId="272"/>
        </pc:sldMkLst>
        <pc:spChg chg="mod">
          <ac:chgData name="FFFFF FFFFF" userId="ed5aded097a8cb84" providerId="Windows Live" clId="Web-{E20F3307-EC71-4BC9-96B1-8F8F92B2C658}" dt="2020-12-25T07:52:09.231" v="597" actId="14100"/>
          <ac:spMkLst>
            <pc:docMk/>
            <pc:sldMk cId="1274699869" sldId="272"/>
            <ac:spMk id="2" creationId="{EFBF4670-110C-426D-9135-485B41515857}"/>
          </ac:spMkLst>
        </pc:spChg>
        <pc:spChg chg="mod">
          <ac:chgData name="FFFFF FFFFF" userId="ed5aded097a8cb84" providerId="Windows Live" clId="Web-{E20F3307-EC71-4BC9-96B1-8F8F92B2C658}" dt="2020-12-25T07:51:58.450" v="592" actId="14100"/>
          <ac:spMkLst>
            <pc:docMk/>
            <pc:sldMk cId="1274699869" sldId="272"/>
            <ac:spMk id="3" creationId="{A5D699CD-00B9-415A-8D8E-26855EF6334A}"/>
          </ac:spMkLst>
        </pc:spChg>
      </pc:sldChg>
      <pc:sldChg chg="modSp new">
        <pc:chgData name="FFFFF FFFFF" userId="ed5aded097a8cb84" providerId="Windows Live" clId="Web-{E20F3307-EC71-4BC9-96B1-8F8F92B2C658}" dt="2020-12-25T07:52:45.748" v="614" actId="20577"/>
        <pc:sldMkLst>
          <pc:docMk/>
          <pc:sldMk cId="1299091083" sldId="273"/>
        </pc:sldMkLst>
        <pc:spChg chg="mod">
          <ac:chgData name="FFFFF FFFFF" userId="ed5aded097a8cb84" providerId="Windows Live" clId="Web-{E20F3307-EC71-4BC9-96B1-8F8F92B2C658}" dt="2020-12-25T07:52:14.122" v="602" actId="14100"/>
          <ac:spMkLst>
            <pc:docMk/>
            <pc:sldMk cId="1299091083" sldId="273"/>
            <ac:spMk id="2" creationId="{84052369-D32D-4A93-80E8-E2DA6A77CB22}"/>
          </ac:spMkLst>
        </pc:spChg>
        <pc:spChg chg="mod">
          <ac:chgData name="FFFFF FFFFF" userId="ed5aded097a8cb84" providerId="Windows Live" clId="Web-{E20F3307-EC71-4BC9-96B1-8F8F92B2C658}" dt="2020-12-25T07:52:45.748" v="614" actId="20577"/>
          <ac:spMkLst>
            <pc:docMk/>
            <pc:sldMk cId="1299091083" sldId="273"/>
            <ac:spMk id="3" creationId="{AEF969C6-ED21-4D04-85E3-41AEC526BCA5}"/>
          </ac:spMkLst>
        </pc:spChg>
      </pc:sldChg>
      <pc:sldChg chg="modSp new">
        <pc:chgData name="FFFFF FFFFF" userId="ed5aded097a8cb84" providerId="Windows Live" clId="Web-{E20F3307-EC71-4BC9-96B1-8F8F92B2C658}" dt="2020-12-25T07:54:02.484" v="644" actId="20577"/>
        <pc:sldMkLst>
          <pc:docMk/>
          <pc:sldMk cId="3710366330" sldId="274"/>
        </pc:sldMkLst>
        <pc:spChg chg="mod">
          <ac:chgData name="FFFFF FFFFF" userId="ed5aded097a8cb84" providerId="Windows Live" clId="Web-{E20F3307-EC71-4BC9-96B1-8F8F92B2C658}" dt="2020-12-25T07:53:55.140" v="641" actId="14100"/>
          <ac:spMkLst>
            <pc:docMk/>
            <pc:sldMk cId="3710366330" sldId="274"/>
            <ac:spMk id="2" creationId="{6DB9A15E-BC1E-4C30-BCDA-2ABDE6ADA35D}"/>
          </ac:spMkLst>
        </pc:spChg>
        <pc:spChg chg="mod">
          <ac:chgData name="FFFFF FFFFF" userId="ed5aded097a8cb84" providerId="Windows Live" clId="Web-{E20F3307-EC71-4BC9-96B1-8F8F92B2C658}" dt="2020-12-25T07:54:02.484" v="644" actId="20577"/>
          <ac:spMkLst>
            <pc:docMk/>
            <pc:sldMk cId="3710366330" sldId="274"/>
            <ac:spMk id="3" creationId="{C2801542-E30A-422C-A94E-B2193999F4B0}"/>
          </ac:spMkLst>
        </pc:spChg>
      </pc:sldChg>
      <pc:sldChg chg="modSp new">
        <pc:chgData name="FFFFF FFFFF" userId="ed5aded097a8cb84" providerId="Windows Live" clId="Web-{E20F3307-EC71-4BC9-96B1-8F8F92B2C658}" dt="2020-12-25T07:54:54.329" v="662" actId="14100"/>
        <pc:sldMkLst>
          <pc:docMk/>
          <pc:sldMk cId="2331249849" sldId="275"/>
        </pc:sldMkLst>
        <pc:spChg chg="mod">
          <ac:chgData name="FFFFF FFFFF" userId="ed5aded097a8cb84" providerId="Windows Live" clId="Web-{E20F3307-EC71-4BC9-96B1-8F8F92B2C658}" dt="2020-12-25T07:54:26.500" v="651" actId="14100"/>
          <ac:spMkLst>
            <pc:docMk/>
            <pc:sldMk cId="2331249849" sldId="275"/>
            <ac:spMk id="2" creationId="{7D6E6135-BF7A-4957-80AE-99FA743119B0}"/>
          </ac:spMkLst>
        </pc:spChg>
        <pc:spChg chg="mod">
          <ac:chgData name="FFFFF FFFFF" userId="ed5aded097a8cb84" providerId="Windows Live" clId="Web-{E20F3307-EC71-4BC9-96B1-8F8F92B2C658}" dt="2020-12-25T07:54:54.329" v="662" actId="14100"/>
          <ac:spMkLst>
            <pc:docMk/>
            <pc:sldMk cId="2331249849" sldId="275"/>
            <ac:spMk id="3" creationId="{779700D7-972F-4EA1-BFE5-826ADCD14B44}"/>
          </ac:spMkLst>
        </pc:spChg>
      </pc:sldChg>
      <pc:sldChg chg="modSp new">
        <pc:chgData name="FFFFF FFFFF" userId="ed5aded097a8cb84" providerId="Windows Live" clId="Web-{E20F3307-EC71-4BC9-96B1-8F8F92B2C658}" dt="2020-12-25T07:57:57.552" v="727" actId="20577"/>
        <pc:sldMkLst>
          <pc:docMk/>
          <pc:sldMk cId="1647961554" sldId="276"/>
        </pc:sldMkLst>
        <pc:spChg chg="mod">
          <ac:chgData name="FFFFF FFFFF" userId="ed5aded097a8cb84" providerId="Windows Live" clId="Web-{E20F3307-EC71-4BC9-96B1-8F8F92B2C658}" dt="2020-12-25T07:57:48.849" v="726" actId="14100"/>
          <ac:spMkLst>
            <pc:docMk/>
            <pc:sldMk cId="1647961554" sldId="276"/>
            <ac:spMk id="2" creationId="{01B7A8C7-3CAE-4366-A8AF-47B1542DB37D}"/>
          </ac:spMkLst>
        </pc:spChg>
        <pc:spChg chg="mod">
          <ac:chgData name="FFFFF FFFFF" userId="ed5aded097a8cb84" providerId="Windows Live" clId="Web-{E20F3307-EC71-4BC9-96B1-8F8F92B2C658}" dt="2020-12-25T07:57:57.552" v="727" actId="20577"/>
          <ac:spMkLst>
            <pc:docMk/>
            <pc:sldMk cId="1647961554" sldId="276"/>
            <ac:spMk id="3" creationId="{CBE83E99-3CC4-46C4-98F6-1B4644CAF94B}"/>
          </ac:spMkLst>
        </pc:spChg>
      </pc:sldChg>
      <pc:sldChg chg="addSp delSp modSp new mod setBg setClrOvrMap">
        <pc:chgData name="FFFFF FFFFF" userId="ed5aded097a8cb84" providerId="Windows Live" clId="Web-{E20F3307-EC71-4BC9-96B1-8F8F92B2C658}" dt="2020-12-25T07:59:07.648" v="766" actId="20577"/>
        <pc:sldMkLst>
          <pc:docMk/>
          <pc:sldMk cId="2711826399" sldId="277"/>
        </pc:sldMkLst>
        <pc:spChg chg="mod">
          <ac:chgData name="FFFFF FFFFF" userId="ed5aded097a8cb84" providerId="Windows Live" clId="Web-{E20F3307-EC71-4BC9-96B1-8F8F92B2C658}" dt="2020-12-25T07:59:07.648" v="766" actId="20577"/>
          <ac:spMkLst>
            <pc:docMk/>
            <pc:sldMk cId="2711826399" sldId="277"/>
            <ac:spMk id="2" creationId="{08499F8A-1EA1-4849-8FDD-9AC9FADC6945}"/>
          </ac:spMkLst>
        </pc:spChg>
        <pc:spChg chg="del mod">
          <ac:chgData name="FFFFF FFFFF" userId="ed5aded097a8cb84" providerId="Windows Live" clId="Web-{E20F3307-EC71-4BC9-96B1-8F8F92B2C658}" dt="2020-12-25T07:58:23.756" v="732"/>
          <ac:spMkLst>
            <pc:docMk/>
            <pc:sldMk cId="2711826399" sldId="277"/>
            <ac:spMk id="3" creationId="{5D694127-BFFC-4AFC-B31D-9EF9DD5DF171}"/>
          </ac:spMkLst>
        </pc:spChg>
        <pc:spChg chg="add del">
          <ac:chgData name="FFFFF FFFFF" userId="ed5aded097a8cb84" providerId="Windows Live" clId="Web-{E20F3307-EC71-4BC9-96B1-8F8F92B2C658}" dt="2020-12-25T07:58:23.740" v="731"/>
          <ac:spMkLst>
            <pc:docMk/>
            <pc:sldMk cId="2711826399" sldId="277"/>
            <ac:spMk id="8" creationId="{A65AC7D1-EAA9-48F5-B509-60A7F50BF703}"/>
          </ac:spMkLst>
        </pc:spChg>
        <pc:spChg chg="add del">
          <ac:chgData name="FFFFF FFFFF" userId="ed5aded097a8cb84" providerId="Windows Live" clId="Web-{E20F3307-EC71-4BC9-96B1-8F8F92B2C658}" dt="2020-12-25T07:58:23.740" v="731"/>
          <ac:spMkLst>
            <pc:docMk/>
            <pc:sldMk cId="2711826399" sldId="277"/>
            <ac:spMk id="10" creationId="{D6320AF9-619A-4175-865B-5663E1AEF4C5}"/>
          </ac:spMkLst>
        </pc:spChg>
        <pc:spChg chg="add del">
          <ac:chgData name="FFFFF FFFFF" userId="ed5aded097a8cb84" providerId="Windows Live" clId="Web-{E20F3307-EC71-4BC9-96B1-8F8F92B2C658}" dt="2020-12-25T07:58:23.740" v="731"/>
          <ac:spMkLst>
            <pc:docMk/>
            <pc:sldMk cId="2711826399" sldId="277"/>
            <ac:spMk id="16" creationId="{7E018740-5C2B-4A41-AC1A-7E68D1EC1954}"/>
          </ac:spMkLst>
        </pc:spChg>
        <pc:spChg chg="add del">
          <ac:chgData name="FFFFF FFFFF" userId="ed5aded097a8cb84" providerId="Windows Live" clId="Web-{E20F3307-EC71-4BC9-96B1-8F8F92B2C658}" dt="2020-12-25T07:58:23.740" v="731"/>
          <ac:spMkLst>
            <pc:docMk/>
            <pc:sldMk cId="2711826399" sldId="277"/>
            <ac:spMk id="18" creationId="{166F75A4-C475-4941-8EE2-B80A06A2C1BB}"/>
          </ac:spMkLst>
        </pc:spChg>
        <pc:spChg chg="add del">
          <ac:chgData name="FFFFF FFFFF" userId="ed5aded097a8cb84" providerId="Windows Live" clId="Web-{E20F3307-EC71-4BC9-96B1-8F8F92B2C658}" dt="2020-12-25T07:58:23.740" v="731"/>
          <ac:spMkLst>
            <pc:docMk/>
            <pc:sldMk cId="2711826399" sldId="277"/>
            <ac:spMk id="20" creationId="{A032553A-72E8-4B0D-8405-FF9771C9AF05}"/>
          </ac:spMkLst>
        </pc:spChg>
        <pc:spChg chg="add del">
          <ac:chgData name="FFFFF FFFFF" userId="ed5aded097a8cb84" providerId="Windows Live" clId="Web-{E20F3307-EC71-4BC9-96B1-8F8F92B2C658}" dt="2020-12-25T07:58:23.740" v="731"/>
          <ac:spMkLst>
            <pc:docMk/>
            <pc:sldMk cId="2711826399" sldId="277"/>
            <ac:spMk id="22" creationId="{765800AC-C3B9-498E-87BC-29FAE4C76B21}"/>
          </ac:spMkLst>
        </pc:spChg>
        <pc:spChg chg="add del">
          <ac:chgData name="FFFFF FFFFF" userId="ed5aded097a8cb84" providerId="Windows Live" clId="Web-{E20F3307-EC71-4BC9-96B1-8F8F92B2C658}" dt="2020-12-25T07:58:23.740" v="731"/>
          <ac:spMkLst>
            <pc:docMk/>
            <pc:sldMk cId="2711826399" sldId="277"/>
            <ac:spMk id="24" creationId="{1F9D6ACB-2FF4-49F9-978A-E0D5327FC635}"/>
          </ac:spMkLst>
        </pc:spChg>
        <pc:spChg chg="add del">
          <ac:chgData name="FFFFF FFFFF" userId="ed5aded097a8cb84" providerId="Windows Live" clId="Web-{E20F3307-EC71-4BC9-96B1-8F8F92B2C658}" dt="2020-12-25T07:58:23.740" v="731"/>
          <ac:spMkLst>
            <pc:docMk/>
            <pc:sldMk cId="2711826399" sldId="277"/>
            <ac:spMk id="26" creationId="{142BFA2A-77A0-4F60-A32A-685681C84889}"/>
          </ac:spMkLst>
        </pc:spChg>
        <pc:spChg chg="add">
          <ac:chgData name="FFFFF FFFFF" userId="ed5aded097a8cb84" providerId="Windows Live" clId="Web-{E20F3307-EC71-4BC9-96B1-8F8F92B2C658}" dt="2020-12-25T07:58:23.756" v="732"/>
          <ac:spMkLst>
            <pc:docMk/>
            <pc:sldMk cId="2711826399" sldId="277"/>
            <ac:spMk id="33" creationId="{27577DEC-D9A5-404D-9789-702F4319BEC8}"/>
          </ac:spMkLst>
        </pc:spChg>
        <pc:grpChg chg="add">
          <ac:chgData name="FFFFF FFFFF" userId="ed5aded097a8cb84" providerId="Windows Live" clId="Web-{E20F3307-EC71-4BC9-96B1-8F8F92B2C658}" dt="2020-12-25T07:58:23.756" v="732"/>
          <ac:grpSpMkLst>
            <pc:docMk/>
            <pc:sldMk cId="2711826399" sldId="277"/>
            <ac:grpSpMk id="5" creationId="{76582886-877C-4AEC-A77F-8055EB9A0CF9}"/>
          </ac:grpSpMkLst>
        </pc:grpChg>
        <pc:grpChg chg="add">
          <ac:chgData name="FFFFF FFFFF" userId="ed5aded097a8cb84" providerId="Windows Live" clId="Web-{E20F3307-EC71-4BC9-96B1-8F8F92B2C658}" dt="2020-12-25T07:58:23.756" v="732"/>
          <ac:grpSpMkLst>
            <pc:docMk/>
            <pc:sldMk cId="2711826399" sldId="277"/>
            <ac:grpSpMk id="34" creationId="{CEEA9366-CEA8-4F23-B065-4337F0D836FE}"/>
          </ac:grpSpMkLst>
        </pc:grpChg>
        <pc:cxnChg chg="add del">
          <ac:chgData name="FFFFF FFFFF" userId="ed5aded097a8cb84" providerId="Windows Live" clId="Web-{E20F3307-EC71-4BC9-96B1-8F8F92B2C658}" dt="2020-12-25T07:58:23.740" v="731"/>
          <ac:cxnSpMkLst>
            <pc:docMk/>
            <pc:sldMk cId="2711826399" sldId="277"/>
            <ac:cxnSpMk id="12" creationId="{063B6EC6-D752-4EE7-908B-F8F19E8C7FEA}"/>
          </ac:cxnSpMkLst>
        </pc:cxnChg>
        <pc:cxnChg chg="add del">
          <ac:chgData name="FFFFF FFFFF" userId="ed5aded097a8cb84" providerId="Windows Live" clId="Web-{E20F3307-EC71-4BC9-96B1-8F8F92B2C658}" dt="2020-12-25T07:58:23.740" v="731"/>
          <ac:cxnSpMkLst>
            <pc:docMk/>
            <pc:sldMk cId="2711826399" sldId="277"/>
            <ac:cxnSpMk id="14" creationId="{EFECD4E8-AD3E-4228-82A2-9461958EA94D}"/>
          </ac:cxnSpMkLst>
        </pc:cxnChg>
      </pc:sldChg>
      <pc:sldChg chg="modSp new ord">
        <pc:chgData name="FFFFF FFFFF" userId="ed5aded097a8cb84" providerId="Windows Live" clId="Web-{E20F3307-EC71-4BC9-96B1-8F8F92B2C658}" dt="2020-12-25T07:56:58.644" v="703"/>
        <pc:sldMkLst>
          <pc:docMk/>
          <pc:sldMk cId="773136298" sldId="278"/>
        </pc:sldMkLst>
        <pc:spChg chg="mod">
          <ac:chgData name="FFFFF FFFFF" userId="ed5aded097a8cb84" providerId="Windows Live" clId="Web-{E20F3307-EC71-4BC9-96B1-8F8F92B2C658}" dt="2020-12-25T07:56:12.753" v="685" actId="14100"/>
          <ac:spMkLst>
            <pc:docMk/>
            <pc:sldMk cId="773136298" sldId="278"/>
            <ac:spMk id="2" creationId="{83DEB279-B962-44B2-BA1A-E2F69F70C96A}"/>
          </ac:spMkLst>
        </pc:spChg>
        <pc:spChg chg="mod">
          <ac:chgData name="FFFFF FFFFF" userId="ed5aded097a8cb84" providerId="Windows Live" clId="Web-{E20F3307-EC71-4BC9-96B1-8F8F92B2C658}" dt="2020-12-25T07:56:58.160" v="702" actId="20577"/>
          <ac:spMkLst>
            <pc:docMk/>
            <pc:sldMk cId="773136298" sldId="278"/>
            <ac:spMk id="3" creationId="{5775050D-33C3-4CC9-8AC7-230C72C91B9F}"/>
          </ac:spMkLst>
        </pc:spChg>
      </pc:sldChg>
      <pc:sldMasterChg chg="del delSldLayout">
        <pc:chgData name="FFFFF FFFFF" userId="ed5aded097a8cb84" providerId="Windows Live" clId="Web-{E20F3307-EC71-4BC9-96B1-8F8F92B2C658}" dt="2020-12-25T07:23:58.544" v="6"/>
        <pc:sldMasterMkLst>
          <pc:docMk/>
          <pc:sldMasterMk cId="3154979492" sldId="2147483648"/>
        </pc:sldMasterMkLst>
        <pc:sldLayoutChg chg="del">
          <pc:chgData name="FFFFF FFFFF" userId="ed5aded097a8cb84" providerId="Windows Live" clId="Web-{E20F3307-EC71-4BC9-96B1-8F8F92B2C658}" dt="2020-12-25T07:23:58.544" v="6"/>
          <pc:sldLayoutMkLst>
            <pc:docMk/>
            <pc:sldMasterMk cId="3154979492" sldId="2147483648"/>
            <pc:sldLayoutMk cId="161079921" sldId="2147483649"/>
          </pc:sldLayoutMkLst>
        </pc:sldLayoutChg>
        <pc:sldLayoutChg chg="del">
          <pc:chgData name="FFFFF FFFFF" userId="ed5aded097a8cb84" providerId="Windows Live" clId="Web-{E20F3307-EC71-4BC9-96B1-8F8F92B2C658}" dt="2020-12-25T07:23:58.544" v="6"/>
          <pc:sldLayoutMkLst>
            <pc:docMk/>
            <pc:sldMasterMk cId="3154979492" sldId="2147483648"/>
            <pc:sldLayoutMk cId="2703711724" sldId="2147483650"/>
          </pc:sldLayoutMkLst>
        </pc:sldLayoutChg>
        <pc:sldLayoutChg chg="del">
          <pc:chgData name="FFFFF FFFFF" userId="ed5aded097a8cb84" providerId="Windows Live" clId="Web-{E20F3307-EC71-4BC9-96B1-8F8F92B2C658}" dt="2020-12-25T07:23:58.544" v="6"/>
          <pc:sldLayoutMkLst>
            <pc:docMk/>
            <pc:sldMasterMk cId="3154979492" sldId="2147483648"/>
            <pc:sldLayoutMk cId="4076369896" sldId="2147483651"/>
          </pc:sldLayoutMkLst>
        </pc:sldLayoutChg>
        <pc:sldLayoutChg chg="del">
          <pc:chgData name="FFFFF FFFFF" userId="ed5aded097a8cb84" providerId="Windows Live" clId="Web-{E20F3307-EC71-4BC9-96B1-8F8F92B2C658}" dt="2020-12-25T07:23:58.544" v="6"/>
          <pc:sldLayoutMkLst>
            <pc:docMk/>
            <pc:sldMasterMk cId="3154979492" sldId="2147483648"/>
            <pc:sldLayoutMk cId="2625762208" sldId="2147483652"/>
          </pc:sldLayoutMkLst>
        </pc:sldLayoutChg>
        <pc:sldLayoutChg chg="del">
          <pc:chgData name="FFFFF FFFFF" userId="ed5aded097a8cb84" providerId="Windows Live" clId="Web-{E20F3307-EC71-4BC9-96B1-8F8F92B2C658}" dt="2020-12-25T07:23:58.544" v="6"/>
          <pc:sldLayoutMkLst>
            <pc:docMk/>
            <pc:sldMasterMk cId="3154979492" sldId="2147483648"/>
            <pc:sldLayoutMk cId="188002762" sldId="2147483653"/>
          </pc:sldLayoutMkLst>
        </pc:sldLayoutChg>
        <pc:sldLayoutChg chg="del">
          <pc:chgData name="FFFFF FFFFF" userId="ed5aded097a8cb84" providerId="Windows Live" clId="Web-{E20F3307-EC71-4BC9-96B1-8F8F92B2C658}" dt="2020-12-25T07:23:58.544" v="6"/>
          <pc:sldLayoutMkLst>
            <pc:docMk/>
            <pc:sldMasterMk cId="3154979492" sldId="2147483648"/>
            <pc:sldLayoutMk cId="2295335545" sldId="2147483654"/>
          </pc:sldLayoutMkLst>
        </pc:sldLayoutChg>
        <pc:sldLayoutChg chg="del">
          <pc:chgData name="FFFFF FFFFF" userId="ed5aded097a8cb84" providerId="Windows Live" clId="Web-{E20F3307-EC71-4BC9-96B1-8F8F92B2C658}" dt="2020-12-25T07:23:58.544" v="6"/>
          <pc:sldLayoutMkLst>
            <pc:docMk/>
            <pc:sldMasterMk cId="3154979492" sldId="2147483648"/>
            <pc:sldLayoutMk cId="1988754143" sldId="2147483655"/>
          </pc:sldLayoutMkLst>
        </pc:sldLayoutChg>
        <pc:sldLayoutChg chg="del">
          <pc:chgData name="FFFFF FFFFF" userId="ed5aded097a8cb84" providerId="Windows Live" clId="Web-{E20F3307-EC71-4BC9-96B1-8F8F92B2C658}" dt="2020-12-25T07:23:58.544" v="6"/>
          <pc:sldLayoutMkLst>
            <pc:docMk/>
            <pc:sldMasterMk cId="3154979492" sldId="2147483648"/>
            <pc:sldLayoutMk cId="3665695281" sldId="2147483656"/>
          </pc:sldLayoutMkLst>
        </pc:sldLayoutChg>
        <pc:sldLayoutChg chg="del">
          <pc:chgData name="FFFFF FFFFF" userId="ed5aded097a8cb84" providerId="Windows Live" clId="Web-{E20F3307-EC71-4BC9-96B1-8F8F92B2C658}" dt="2020-12-25T07:23:58.544" v="6"/>
          <pc:sldLayoutMkLst>
            <pc:docMk/>
            <pc:sldMasterMk cId="3154979492" sldId="2147483648"/>
            <pc:sldLayoutMk cId="2134169247" sldId="2147483657"/>
          </pc:sldLayoutMkLst>
        </pc:sldLayoutChg>
        <pc:sldLayoutChg chg="del">
          <pc:chgData name="FFFFF FFFFF" userId="ed5aded097a8cb84" providerId="Windows Live" clId="Web-{E20F3307-EC71-4BC9-96B1-8F8F92B2C658}" dt="2020-12-25T07:23:58.544" v="6"/>
          <pc:sldLayoutMkLst>
            <pc:docMk/>
            <pc:sldMasterMk cId="3154979492" sldId="2147483648"/>
            <pc:sldLayoutMk cId="2065727480" sldId="2147483658"/>
          </pc:sldLayoutMkLst>
        </pc:sldLayoutChg>
        <pc:sldLayoutChg chg="del">
          <pc:chgData name="FFFFF FFFFF" userId="ed5aded097a8cb84" providerId="Windows Live" clId="Web-{E20F3307-EC71-4BC9-96B1-8F8F92B2C658}" dt="2020-12-25T07:23:58.544" v="6"/>
          <pc:sldLayoutMkLst>
            <pc:docMk/>
            <pc:sldMasterMk cId="3154979492" sldId="2147483648"/>
            <pc:sldLayoutMk cId="812261758" sldId="2147483659"/>
          </pc:sldLayoutMkLst>
        </pc:sldLayoutChg>
      </pc:sldMasterChg>
      <pc:sldMasterChg chg="add del addSldLayout delSldLayout modSldLayout">
        <pc:chgData name="FFFFF FFFFF" userId="ed5aded097a8cb84" providerId="Windows Live" clId="Web-{E20F3307-EC71-4BC9-96B1-8F8F92B2C658}" dt="2020-12-25T07:24:05.497" v="7"/>
        <pc:sldMasterMkLst>
          <pc:docMk/>
          <pc:sldMasterMk cId="758720030" sldId="2147483660"/>
        </pc:sldMasterMkLst>
        <pc:sldLayoutChg chg="add del mod replId">
          <pc:chgData name="FFFFF FFFFF" userId="ed5aded097a8cb84" providerId="Windows Live" clId="Web-{E20F3307-EC71-4BC9-96B1-8F8F92B2C658}" dt="2020-12-25T07:24:05.497" v="7"/>
          <pc:sldLayoutMkLst>
            <pc:docMk/>
            <pc:sldMasterMk cId="758720030" sldId="2147483660"/>
            <pc:sldLayoutMk cId="1146118077" sldId="2147483661"/>
          </pc:sldLayoutMkLst>
        </pc:sldLayoutChg>
        <pc:sldLayoutChg chg="add del mod replId">
          <pc:chgData name="FFFFF FFFFF" userId="ed5aded097a8cb84" providerId="Windows Live" clId="Web-{E20F3307-EC71-4BC9-96B1-8F8F92B2C658}" dt="2020-12-25T07:24:05.497" v="7"/>
          <pc:sldLayoutMkLst>
            <pc:docMk/>
            <pc:sldMasterMk cId="758720030" sldId="2147483660"/>
            <pc:sldLayoutMk cId="3358018197" sldId="2147483662"/>
          </pc:sldLayoutMkLst>
        </pc:sldLayoutChg>
        <pc:sldLayoutChg chg="add del mod replId">
          <pc:chgData name="FFFFF FFFFF" userId="ed5aded097a8cb84" providerId="Windows Live" clId="Web-{E20F3307-EC71-4BC9-96B1-8F8F92B2C658}" dt="2020-12-25T07:24:05.497" v="7"/>
          <pc:sldLayoutMkLst>
            <pc:docMk/>
            <pc:sldMasterMk cId="758720030" sldId="2147483660"/>
            <pc:sldLayoutMk cId="3456244524" sldId="2147483663"/>
          </pc:sldLayoutMkLst>
        </pc:sldLayoutChg>
        <pc:sldLayoutChg chg="add del mod replId">
          <pc:chgData name="FFFFF FFFFF" userId="ed5aded097a8cb84" providerId="Windows Live" clId="Web-{E20F3307-EC71-4BC9-96B1-8F8F92B2C658}" dt="2020-12-25T07:24:05.497" v="7"/>
          <pc:sldLayoutMkLst>
            <pc:docMk/>
            <pc:sldMasterMk cId="758720030" sldId="2147483660"/>
            <pc:sldLayoutMk cId="3361359386" sldId="2147483664"/>
          </pc:sldLayoutMkLst>
        </pc:sldLayoutChg>
        <pc:sldLayoutChg chg="add del mod replId">
          <pc:chgData name="FFFFF FFFFF" userId="ed5aded097a8cb84" providerId="Windows Live" clId="Web-{E20F3307-EC71-4BC9-96B1-8F8F92B2C658}" dt="2020-12-25T07:24:05.497" v="7"/>
          <pc:sldLayoutMkLst>
            <pc:docMk/>
            <pc:sldMasterMk cId="758720030" sldId="2147483660"/>
            <pc:sldLayoutMk cId="2119507978" sldId="2147483665"/>
          </pc:sldLayoutMkLst>
        </pc:sldLayoutChg>
        <pc:sldLayoutChg chg="add del mod replId">
          <pc:chgData name="FFFFF FFFFF" userId="ed5aded097a8cb84" providerId="Windows Live" clId="Web-{E20F3307-EC71-4BC9-96B1-8F8F92B2C658}" dt="2020-12-25T07:24:05.497" v="7"/>
          <pc:sldLayoutMkLst>
            <pc:docMk/>
            <pc:sldMasterMk cId="758720030" sldId="2147483660"/>
            <pc:sldLayoutMk cId="2472213481" sldId="2147483666"/>
          </pc:sldLayoutMkLst>
        </pc:sldLayoutChg>
        <pc:sldLayoutChg chg="add del mod replId">
          <pc:chgData name="FFFFF FFFFF" userId="ed5aded097a8cb84" providerId="Windows Live" clId="Web-{E20F3307-EC71-4BC9-96B1-8F8F92B2C658}" dt="2020-12-25T07:24:05.497" v="7"/>
          <pc:sldLayoutMkLst>
            <pc:docMk/>
            <pc:sldMasterMk cId="758720030" sldId="2147483660"/>
            <pc:sldLayoutMk cId="3134891636" sldId="2147483667"/>
          </pc:sldLayoutMkLst>
        </pc:sldLayoutChg>
        <pc:sldLayoutChg chg="add del mod replId">
          <pc:chgData name="FFFFF FFFFF" userId="ed5aded097a8cb84" providerId="Windows Live" clId="Web-{E20F3307-EC71-4BC9-96B1-8F8F92B2C658}" dt="2020-12-25T07:24:05.497" v="7"/>
          <pc:sldLayoutMkLst>
            <pc:docMk/>
            <pc:sldMasterMk cId="758720030" sldId="2147483660"/>
            <pc:sldLayoutMk cId="3449756567" sldId="2147483668"/>
          </pc:sldLayoutMkLst>
        </pc:sldLayoutChg>
        <pc:sldLayoutChg chg="add del mod replId">
          <pc:chgData name="FFFFF FFFFF" userId="ed5aded097a8cb84" providerId="Windows Live" clId="Web-{E20F3307-EC71-4BC9-96B1-8F8F92B2C658}" dt="2020-12-25T07:24:05.497" v="7"/>
          <pc:sldLayoutMkLst>
            <pc:docMk/>
            <pc:sldMasterMk cId="758720030" sldId="2147483660"/>
            <pc:sldLayoutMk cId="2739184233" sldId="2147483669"/>
          </pc:sldLayoutMkLst>
        </pc:sldLayoutChg>
        <pc:sldLayoutChg chg="add del mod replId">
          <pc:chgData name="FFFFF FFFFF" userId="ed5aded097a8cb84" providerId="Windows Live" clId="Web-{E20F3307-EC71-4BC9-96B1-8F8F92B2C658}" dt="2020-12-25T07:24:05.497" v="7"/>
          <pc:sldLayoutMkLst>
            <pc:docMk/>
            <pc:sldMasterMk cId="758720030" sldId="2147483660"/>
            <pc:sldLayoutMk cId="3170939878" sldId="2147483670"/>
          </pc:sldLayoutMkLst>
        </pc:sldLayoutChg>
        <pc:sldLayoutChg chg="add del mod replId">
          <pc:chgData name="FFFFF FFFFF" userId="ed5aded097a8cb84" providerId="Windows Live" clId="Web-{E20F3307-EC71-4BC9-96B1-8F8F92B2C658}" dt="2020-12-25T07:24:05.497" v="7"/>
          <pc:sldLayoutMkLst>
            <pc:docMk/>
            <pc:sldMasterMk cId="758720030" sldId="2147483660"/>
            <pc:sldLayoutMk cId="1204193962" sldId="2147483671"/>
          </pc:sldLayoutMkLst>
        </pc:sldLayoutChg>
      </pc:sldMasterChg>
      <pc:sldMasterChg chg="add del addSldLayout delSldLayout modSldLayout">
        <pc:chgData name="FFFFF FFFFF" userId="ed5aded097a8cb84" providerId="Windows Live" clId="Web-{E20F3307-EC71-4BC9-96B1-8F8F92B2C658}" dt="2020-12-25T07:24:26.201" v="8"/>
        <pc:sldMasterMkLst>
          <pc:docMk/>
          <pc:sldMasterMk cId="2006469204" sldId="2147483672"/>
        </pc:sldMasterMkLst>
        <pc:sldLayoutChg chg="add del mod replId">
          <pc:chgData name="FFFFF FFFFF" userId="ed5aded097a8cb84" providerId="Windows Live" clId="Web-{E20F3307-EC71-4BC9-96B1-8F8F92B2C658}" dt="2020-12-25T07:24:26.201" v="8"/>
          <pc:sldLayoutMkLst>
            <pc:docMk/>
            <pc:sldMasterMk cId="2006469204" sldId="2147483672"/>
            <pc:sldLayoutMk cId="467995849" sldId="2147483673"/>
          </pc:sldLayoutMkLst>
        </pc:sldLayoutChg>
        <pc:sldLayoutChg chg="add del mod replId">
          <pc:chgData name="FFFFF FFFFF" userId="ed5aded097a8cb84" providerId="Windows Live" clId="Web-{E20F3307-EC71-4BC9-96B1-8F8F92B2C658}" dt="2020-12-25T07:24:26.201" v="8"/>
          <pc:sldLayoutMkLst>
            <pc:docMk/>
            <pc:sldMasterMk cId="2006469204" sldId="2147483672"/>
            <pc:sldLayoutMk cId="2387016364" sldId="2147483674"/>
          </pc:sldLayoutMkLst>
        </pc:sldLayoutChg>
        <pc:sldLayoutChg chg="add del mod replId">
          <pc:chgData name="FFFFF FFFFF" userId="ed5aded097a8cb84" providerId="Windows Live" clId="Web-{E20F3307-EC71-4BC9-96B1-8F8F92B2C658}" dt="2020-12-25T07:24:26.201" v="8"/>
          <pc:sldLayoutMkLst>
            <pc:docMk/>
            <pc:sldMasterMk cId="2006469204" sldId="2147483672"/>
            <pc:sldLayoutMk cId="1798955903" sldId="2147483675"/>
          </pc:sldLayoutMkLst>
        </pc:sldLayoutChg>
        <pc:sldLayoutChg chg="add del mod replId">
          <pc:chgData name="FFFFF FFFFF" userId="ed5aded097a8cb84" providerId="Windows Live" clId="Web-{E20F3307-EC71-4BC9-96B1-8F8F92B2C658}" dt="2020-12-25T07:24:26.201" v="8"/>
          <pc:sldLayoutMkLst>
            <pc:docMk/>
            <pc:sldMasterMk cId="2006469204" sldId="2147483672"/>
            <pc:sldLayoutMk cId="1967692913" sldId="2147483676"/>
          </pc:sldLayoutMkLst>
        </pc:sldLayoutChg>
        <pc:sldLayoutChg chg="add del mod replId">
          <pc:chgData name="FFFFF FFFFF" userId="ed5aded097a8cb84" providerId="Windows Live" clId="Web-{E20F3307-EC71-4BC9-96B1-8F8F92B2C658}" dt="2020-12-25T07:24:26.201" v="8"/>
          <pc:sldLayoutMkLst>
            <pc:docMk/>
            <pc:sldMasterMk cId="2006469204" sldId="2147483672"/>
            <pc:sldLayoutMk cId="1838751520" sldId="2147483677"/>
          </pc:sldLayoutMkLst>
        </pc:sldLayoutChg>
        <pc:sldLayoutChg chg="add del mod replId">
          <pc:chgData name="FFFFF FFFFF" userId="ed5aded097a8cb84" providerId="Windows Live" clId="Web-{E20F3307-EC71-4BC9-96B1-8F8F92B2C658}" dt="2020-12-25T07:24:26.201" v="8"/>
          <pc:sldLayoutMkLst>
            <pc:docMk/>
            <pc:sldMasterMk cId="2006469204" sldId="2147483672"/>
            <pc:sldLayoutMk cId="2062591169" sldId="2147483678"/>
          </pc:sldLayoutMkLst>
        </pc:sldLayoutChg>
        <pc:sldLayoutChg chg="add del mod replId">
          <pc:chgData name="FFFFF FFFFF" userId="ed5aded097a8cb84" providerId="Windows Live" clId="Web-{E20F3307-EC71-4BC9-96B1-8F8F92B2C658}" dt="2020-12-25T07:24:26.201" v="8"/>
          <pc:sldLayoutMkLst>
            <pc:docMk/>
            <pc:sldMasterMk cId="2006469204" sldId="2147483672"/>
            <pc:sldLayoutMk cId="33104392" sldId="2147483679"/>
          </pc:sldLayoutMkLst>
        </pc:sldLayoutChg>
        <pc:sldLayoutChg chg="add del mod replId">
          <pc:chgData name="FFFFF FFFFF" userId="ed5aded097a8cb84" providerId="Windows Live" clId="Web-{E20F3307-EC71-4BC9-96B1-8F8F92B2C658}" dt="2020-12-25T07:24:26.201" v="8"/>
          <pc:sldLayoutMkLst>
            <pc:docMk/>
            <pc:sldMasterMk cId="2006469204" sldId="2147483672"/>
            <pc:sldLayoutMk cId="3409796737" sldId="2147483680"/>
          </pc:sldLayoutMkLst>
        </pc:sldLayoutChg>
        <pc:sldLayoutChg chg="add del mod replId">
          <pc:chgData name="FFFFF FFFFF" userId="ed5aded097a8cb84" providerId="Windows Live" clId="Web-{E20F3307-EC71-4BC9-96B1-8F8F92B2C658}" dt="2020-12-25T07:24:26.201" v="8"/>
          <pc:sldLayoutMkLst>
            <pc:docMk/>
            <pc:sldMasterMk cId="2006469204" sldId="2147483672"/>
            <pc:sldLayoutMk cId="2381679160" sldId="2147483681"/>
          </pc:sldLayoutMkLst>
        </pc:sldLayoutChg>
        <pc:sldLayoutChg chg="add del mod replId">
          <pc:chgData name="FFFFF FFFFF" userId="ed5aded097a8cb84" providerId="Windows Live" clId="Web-{E20F3307-EC71-4BC9-96B1-8F8F92B2C658}" dt="2020-12-25T07:24:26.201" v="8"/>
          <pc:sldLayoutMkLst>
            <pc:docMk/>
            <pc:sldMasterMk cId="2006469204" sldId="2147483672"/>
            <pc:sldLayoutMk cId="745272992" sldId="2147483682"/>
          </pc:sldLayoutMkLst>
        </pc:sldLayoutChg>
        <pc:sldLayoutChg chg="add del mod replId">
          <pc:chgData name="FFFFF FFFFF" userId="ed5aded097a8cb84" providerId="Windows Live" clId="Web-{E20F3307-EC71-4BC9-96B1-8F8F92B2C658}" dt="2020-12-25T07:24:26.201" v="8"/>
          <pc:sldLayoutMkLst>
            <pc:docMk/>
            <pc:sldMasterMk cId="2006469204" sldId="2147483672"/>
            <pc:sldLayoutMk cId="2957773686" sldId="2147483683"/>
          </pc:sldLayoutMkLst>
        </pc:sldLayoutChg>
      </pc:sldMasterChg>
      <pc:sldMasterChg chg="add del addSldLayout delSldLayout modSldLayout">
        <pc:chgData name="FFFFF FFFFF" userId="ed5aded097a8cb84" providerId="Windows Live" clId="Web-{E20F3307-EC71-4BC9-96B1-8F8F92B2C658}" dt="2020-12-25T07:24:40.920" v="9"/>
        <pc:sldMasterMkLst>
          <pc:docMk/>
          <pc:sldMasterMk cId="1164922667" sldId="2147483684"/>
        </pc:sldMasterMkLst>
        <pc:sldLayoutChg chg="add del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1164922667" sldId="2147483684"/>
            <pc:sldLayoutMk cId="2129866145" sldId="2147483685"/>
          </pc:sldLayoutMkLst>
        </pc:sldLayoutChg>
        <pc:sldLayoutChg chg="add del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1164922667" sldId="2147483684"/>
            <pc:sldLayoutMk cId="146260733" sldId="2147483686"/>
          </pc:sldLayoutMkLst>
        </pc:sldLayoutChg>
        <pc:sldLayoutChg chg="add del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1164922667" sldId="2147483684"/>
            <pc:sldLayoutMk cId="3736602010" sldId="2147483687"/>
          </pc:sldLayoutMkLst>
        </pc:sldLayoutChg>
        <pc:sldLayoutChg chg="add del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1164922667" sldId="2147483684"/>
            <pc:sldLayoutMk cId="3003274274" sldId="2147483688"/>
          </pc:sldLayoutMkLst>
        </pc:sldLayoutChg>
        <pc:sldLayoutChg chg="add del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1164922667" sldId="2147483684"/>
            <pc:sldLayoutMk cId="2313245668" sldId="2147483689"/>
          </pc:sldLayoutMkLst>
        </pc:sldLayoutChg>
        <pc:sldLayoutChg chg="add del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1164922667" sldId="2147483684"/>
            <pc:sldLayoutMk cId="2318950244" sldId="2147483690"/>
          </pc:sldLayoutMkLst>
        </pc:sldLayoutChg>
        <pc:sldLayoutChg chg="add del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1164922667" sldId="2147483684"/>
            <pc:sldLayoutMk cId="2226365990" sldId="2147483691"/>
          </pc:sldLayoutMkLst>
        </pc:sldLayoutChg>
        <pc:sldLayoutChg chg="add del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1164922667" sldId="2147483684"/>
            <pc:sldLayoutMk cId="1735882892" sldId="2147483692"/>
          </pc:sldLayoutMkLst>
        </pc:sldLayoutChg>
        <pc:sldLayoutChg chg="add del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1164922667" sldId="2147483684"/>
            <pc:sldLayoutMk cId="3739582850" sldId="2147483693"/>
          </pc:sldLayoutMkLst>
        </pc:sldLayoutChg>
        <pc:sldLayoutChg chg="add del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1164922667" sldId="2147483684"/>
            <pc:sldLayoutMk cId="339551367" sldId="2147483694"/>
          </pc:sldLayoutMkLst>
        </pc:sldLayoutChg>
        <pc:sldLayoutChg chg="add del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1164922667" sldId="2147483684"/>
            <pc:sldLayoutMk cId="3607633526" sldId="2147483695"/>
          </pc:sldLayoutMkLst>
        </pc:sldLayoutChg>
        <pc:sldLayoutChg chg="add del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1164922667" sldId="2147483684"/>
            <pc:sldLayoutMk cId="2674311183" sldId="2147483696"/>
          </pc:sldLayoutMkLst>
        </pc:sldLayoutChg>
        <pc:sldLayoutChg chg="add del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1164922667" sldId="2147483684"/>
            <pc:sldLayoutMk cId="658303472" sldId="2147483697"/>
          </pc:sldLayoutMkLst>
        </pc:sldLayoutChg>
        <pc:sldLayoutChg chg="add del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1164922667" sldId="2147483684"/>
            <pc:sldLayoutMk cId="1714346502" sldId="2147483698"/>
          </pc:sldLayoutMkLst>
        </pc:sldLayoutChg>
        <pc:sldLayoutChg chg="add del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1164922667" sldId="2147483684"/>
            <pc:sldLayoutMk cId="1862807989" sldId="2147483699"/>
          </pc:sldLayoutMkLst>
        </pc:sldLayoutChg>
        <pc:sldLayoutChg chg="add del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1164922667" sldId="2147483684"/>
            <pc:sldLayoutMk cId="2489598769" sldId="2147483700"/>
          </pc:sldLayoutMkLst>
        </pc:sldLayoutChg>
      </pc:sldMasterChg>
      <pc:sldMasterChg chg="add addSldLayout modSldLayout">
        <pc:chgData name="FFFFF FFFFF" userId="ed5aded097a8cb84" providerId="Windows Live" clId="Web-{E20F3307-EC71-4BC9-96B1-8F8F92B2C658}" dt="2020-12-25T07:24:40.920" v="9"/>
        <pc:sldMasterMkLst>
          <pc:docMk/>
          <pc:sldMasterMk cId="2192447449" sldId="2147483701"/>
        </pc:sldMasterMkLst>
        <pc:sldLayoutChg chg="add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2192447449" sldId="2147483701"/>
            <pc:sldLayoutMk cId="1421379828" sldId="2147483702"/>
          </pc:sldLayoutMkLst>
        </pc:sldLayoutChg>
        <pc:sldLayoutChg chg="add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2192447449" sldId="2147483701"/>
            <pc:sldLayoutMk cId="1440771969" sldId="2147483703"/>
          </pc:sldLayoutMkLst>
        </pc:sldLayoutChg>
        <pc:sldLayoutChg chg="add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2192447449" sldId="2147483701"/>
            <pc:sldLayoutMk cId="3010465487" sldId="2147483704"/>
          </pc:sldLayoutMkLst>
        </pc:sldLayoutChg>
        <pc:sldLayoutChg chg="add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2192447449" sldId="2147483701"/>
            <pc:sldLayoutMk cId="1702766475" sldId="2147483705"/>
          </pc:sldLayoutMkLst>
        </pc:sldLayoutChg>
        <pc:sldLayoutChg chg="add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2192447449" sldId="2147483701"/>
            <pc:sldLayoutMk cId="3663349409" sldId="2147483706"/>
          </pc:sldLayoutMkLst>
        </pc:sldLayoutChg>
        <pc:sldLayoutChg chg="add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2192447449" sldId="2147483701"/>
            <pc:sldLayoutMk cId="2200084178" sldId="2147483707"/>
          </pc:sldLayoutMkLst>
        </pc:sldLayoutChg>
        <pc:sldLayoutChg chg="add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2192447449" sldId="2147483701"/>
            <pc:sldLayoutMk cId="3557523082" sldId="2147483708"/>
          </pc:sldLayoutMkLst>
        </pc:sldLayoutChg>
        <pc:sldLayoutChg chg="add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2192447449" sldId="2147483701"/>
            <pc:sldLayoutMk cId="970516828" sldId="2147483709"/>
          </pc:sldLayoutMkLst>
        </pc:sldLayoutChg>
        <pc:sldLayoutChg chg="add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2192447449" sldId="2147483701"/>
            <pc:sldLayoutMk cId="690923042" sldId="2147483710"/>
          </pc:sldLayoutMkLst>
        </pc:sldLayoutChg>
        <pc:sldLayoutChg chg="add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2192447449" sldId="2147483701"/>
            <pc:sldLayoutMk cId="4026403415" sldId="2147483711"/>
          </pc:sldLayoutMkLst>
        </pc:sldLayoutChg>
        <pc:sldLayoutChg chg="add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2192447449" sldId="2147483701"/>
            <pc:sldLayoutMk cId="3009885748" sldId="2147483712"/>
          </pc:sldLayoutMkLst>
        </pc:sldLayoutChg>
        <pc:sldLayoutChg chg="add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2192447449" sldId="2147483701"/>
            <pc:sldLayoutMk cId="555091306" sldId="2147483713"/>
          </pc:sldLayoutMkLst>
        </pc:sldLayoutChg>
        <pc:sldLayoutChg chg="add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2192447449" sldId="2147483701"/>
            <pc:sldLayoutMk cId="2451578440" sldId="2147483714"/>
          </pc:sldLayoutMkLst>
        </pc:sldLayoutChg>
        <pc:sldLayoutChg chg="add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2192447449" sldId="2147483701"/>
            <pc:sldLayoutMk cId="2241078332" sldId="2147483715"/>
          </pc:sldLayoutMkLst>
        </pc:sldLayoutChg>
        <pc:sldLayoutChg chg="add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2192447449" sldId="2147483701"/>
            <pc:sldLayoutMk cId="125501343" sldId="2147483716"/>
          </pc:sldLayoutMkLst>
        </pc:sldLayoutChg>
        <pc:sldLayoutChg chg="add mod replId">
          <pc:chgData name="FFFFF FFFFF" userId="ed5aded097a8cb84" providerId="Windows Live" clId="Web-{E20F3307-EC71-4BC9-96B1-8F8F92B2C658}" dt="2020-12-25T07:24:40.920" v="9"/>
          <pc:sldLayoutMkLst>
            <pc:docMk/>
            <pc:sldMasterMk cId="2192447449" sldId="2147483701"/>
            <pc:sldLayoutMk cId="2640710545" sldId="2147483717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21379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26403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009885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55091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451578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41078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55013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40710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40771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10465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0276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6334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00084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57523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70516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9092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92447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elib.bsu.by/bitstream/123456789/38479/1/Kartografia%20kurs%20lekcij%20Zmojdiak.pdf" TargetMode="External"/><Relationship Id="rId2" Type="http://schemas.openxmlformats.org/officeDocument/2006/relationships/hyperlink" Target="https://www.booksite.ru/fulltext/salishev/text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ib.ssga.ru/fulltext/UMK/120101/6%20%D1%81%D0%B5%D0%BC%D0%B5%D1%81%D1%82%D1%80/%D0%9E%D0%B1%D1%89%D0%B0%D1%8F%20%D0%BA%D0%B0%D1%80%D1%82%D0%BE%D0%B3%D1%80%D0%B0%D1%84%D0%B8%D1%8F/120101%20%D0%A3%D1%87.%D0%BF%D0%BE%D1%81%D0%BE%D0%B1%D0%B8%D0%B5%20%D0%9E%D0%B1%D1%89%D0%B0%D1%8F%20%D0%BA%D0%B0%D1%80%D1%82%D0%BE%D0%B3%D1%80%D0%B0%D1%84%D0%B8%D1%8F%202009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92155"/>
            <a:ext cx="10236201" cy="3758681"/>
          </a:xfrm>
        </p:spPr>
        <p:txBody>
          <a:bodyPr/>
          <a:lstStyle/>
          <a:p>
            <a:pPr algn="ctr"/>
            <a:r>
              <a:rPr lang="ru-RU" sz="44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"Топографическая съемка и оценка земельного участка"</a:t>
            </a:r>
            <a:r>
              <a:rPr lang="ru-RU" sz="4400" dirty="0">
                <a:latin typeface="Times New Roman"/>
                <a:cs typeface="Times New Roman"/>
              </a:rPr>
              <a:t/>
            </a:r>
            <a:br>
              <a:rPr lang="ru-RU" sz="4400" dirty="0">
                <a:latin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5208301"/>
            <a:ext cx="10535214" cy="1299455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Презентацию подготовил: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Яковленко С.И.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1651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8024861338.jpg"/>
          <p:cNvPicPr>
            <a:picLocks noChangeAspect="1"/>
          </p:cNvPicPr>
          <p:nvPr/>
        </p:nvPicPr>
        <p:blipFill>
          <a:blip r:embed="rId2" cstate="print"/>
          <a:srcRect l="10425" t="9820" r="3282" b="20090"/>
          <a:stretch>
            <a:fillRect/>
          </a:stretch>
        </p:blipFill>
        <p:spPr>
          <a:xfrm>
            <a:off x="4572001" y="1647568"/>
            <a:ext cx="6853882" cy="5061331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43C866F-8744-453A-84FB-8588EB32A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009" y="364742"/>
            <a:ext cx="11539380" cy="211484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342900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Полученный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в итоге документ отобразит все объекты требуемого участка местности. Выполнен он будет с помощью принятых для выбранного масштаба карты условных знаков. На плане (карте) обязательно обозначится рельеф. </a:t>
            </a: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ea typeface="+mn-lt"/>
              <a:cs typeface="+mn-lt"/>
            </a:endParaRPr>
          </a:p>
          <a:p>
            <a:pPr marL="0" indent="342900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На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инженерно-топографическом плане (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геоподоснове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) будут нанесены все коммуникации (наземные и подземные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).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7275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CD6F51D-7D2B-4DAE-8621-E238F9E25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66" y="299377"/>
            <a:ext cx="10226768" cy="722775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5. Виды 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топографической съёмки</a:t>
            </a:r>
            <a:endParaRPr lang="ru-RU" sz="2800" dirty="0"/>
          </a:p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7215A47-FB0C-43C9-8502-A9141E32F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45059"/>
            <a:ext cx="10390743" cy="542873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     Для </a:t>
            </a:r>
            <a:r>
              <a:rPr lang="ru-RU" sz="2400" b="1" dirty="0">
                <a:solidFill>
                  <a:srgbClr val="7030A0"/>
                </a:solidFill>
                <a:latin typeface="Times New Roman"/>
                <a:cs typeface="Times New Roman"/>
              </a:rPr>
              <a:t>благоустройства или ландшафтного дизайна</a:t>
            </a:r>
          </a:p>
          <a:p>
            <a:pPr marL="0" indent="342900" algn="just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Основа для благоустройства или ландшафтного дизайна это </a:t>
            </a:r>
            <a:r>
              <a:rPr lang="ru-RU" sz="24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топосъёмка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от 1:50 до 1:200 масштаба. В основном, такая топографическая съемка земельного участка производится в 1:200 масштабе с 0.25 метра сечением рельефа. Эти характеристики зависят от рельефа, площади территории и её загруженности инфраструктурой. Крупный масштаб позволяет точно отобразить все части зданий, рельеф местности, коммуникации и растительность (даже отдельно стоящие деревья или каждое дерево в лесном массиве). Особенностью таких работ также является то, что для этих планов не регламентируется нормы инструкциями и нет принятых условных или иных обозначений. Основной задачей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 в ландшафтном дизайне является наглядность всех элементов и характеристик местности. Проектировщики и дизайнеры предъявляют свои требования к конечному материалу, поэтому измерения на участке лучше проводить, ознакомившись с техническим заданием проектировщика или дизайнера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.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261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E6ED46C-E232-4D17-9FB8-424135F77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193" y="247136"/>
            <a:ext cx="10901959" cy="502508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457200"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Топографическая </a:t>
            </a:r>
            <a:r>
              <a:rPr lang="ru-RU" sz="2400" b="1" dirty="0">
                <a:solidFill>
                  <a:srgbClr val="7030A0"/>
                </a:solidFill>
                <a:latin typeface="Times New Roman"/>
                <a:cs typeface="Times New Roman"/>
              </a:rPr>
              <a:t>съёмка масштаба 1 500 с высотой сечения рельефа 0,5 метра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ea typeface="+mn-lt"/>
              <a:cs typeface="+mn-lt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Наиболее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востребованная в основных видах работ - это 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топосъёмка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1:500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масштаба. Эти характеристики 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используются при создании генеральных планов, карт населенных пунктов, для вертикальной планировки, для многоэтажной застройки (рабочие чертежи), в строительстве подземных и надземных сооружений, при составления схем как подземных, так и надземных сетей , для приёмки в эксплуатацию объектов, для кадастрового учёта земельных участков в Росреестре, для исполнительного плана строительства на земельном участке с густой сетью коммуникаций (подземных и надземных), в промышленных предприятиях. На топографическую съёмку земельного участка 1:500 масштаба наносятся растительность, рельеф, все коммуникации (как подземные, так и надземные), водные объекты, сооружения, привязка скважин для геологии и ориентирные точки. Нанесение коммуникаций - одна из основных особенностей 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1:500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масштаба. Достоверность и полнота нанесения в обязательном порядке согласовывается в эксплуатирующих службах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.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1378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36ED6E6-777C-4DC1-A134-4C3F3D922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03654"/>
            <a:ext cx="11366385" cy="614892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34290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7030A0"/>
                </a:solidFill>
                <a:latin typeface="Times New Roman"/>
                <a:cs typeface="Times New Roman"/>
              </a:rPr>
              <a:t>Топографическая съёмка земельного участка для подключения к основным </a:t>
            </a:r>
            <a:r>
              <a:rPr lang="ru-RU" sz="24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коммуникациям</a:t>
            </a:r>
          </a:p>
          <a:p>
            <a:pPr marL="0" indent="342900">
              <a:spcBef>
                <a:spcPts val="0"/>
              </a:spcBef>
              <a:buNone/>
            </a:pPr>
            <a:endParaRPr lang="ru-RU" sz="2400" b="1" dirty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marL="0" indent="342900" algn="just">
              <a:spcBef>
                <a:spcPts val="0"/>
              </a:spcBef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На такой 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топосъёмке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отображаются границы участка, строения и все имеющиеся коммуникации. Коммуникации наносятся за пределами участка, до мест возможного подключения. Съёмка согласовывается с эксплуатирующими службами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.</a:t>
            </a:r>
          </a:p>
          <a:p>
            <a:pPr marL="0" indent="342900" algn="just">
              <a:spcBef>
                <a:spcPts val="0"/>
              </a:spcBef>
              <a:buNone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pPr marL="0" indent="342900">
              <a:spcBef>
                <a:spcPts val="0"/>
              </a:spcBef>
              <a:buNone/>
            </a:pPr>
            <a:r>
              <a:rPr lang="ru-RU" sz="2400" b="1" dirty="0" err="1">
                <a:solidFill>
                  <a:srgbClr val="7030A0"/>
                </a:solidFill>
                <a:latin typeface="Times New Roman"/>
                <a:cs typeface="Times New Roman"/>
              </a:rPr>
              <a:t>Подеревная</a:t>
            </a:r>
            <a:r>
              <a:rPr lang="ru-RU" sz="2400" b="1" dirty="0">
                <a:solidFill>
                  <a:srgbClr val="7030A0"/>
                </a:solidFill>
                <a:latin typeface="Times New Roman"/>
                <a:cs typeface="Times New Roman"/>
              </a:rPr>
              <a:t> топографическая </a:t>
            </a:r>
            <a:r>
              <a:rPr lang="ru-RU" sz="24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съёмка</a:t>
            </a:r>
          </a:p>
          <a:p>
            <a:pPr marL="0" indent="342900">
              <a:spcBef>
                <a:spcPts val="0"/>
              </a:spcBef>
              <a:buNone/>
            </a:pPr>
            <a:endParaRPr lang="ru-RU" sz="2400" b="1" dirty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marL="0" indent="342900" algn="just">
              <a:spcBef>
                <a:spcPts val="0"/>
              </a:spcBef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Такая съёмка может выполняться с таксацией всех древесных насаждений на территории объекта (отображаются все деревья, толщина ствола которых более 5 см и составляется их ведомость). При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подеревной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 топографической съёмке в ведомости фиксируются характеристики деревьев и кустарников (высотная отметка, высота , толщина, порода. Полученная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подеревная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топосъёмка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 используется для учёта и мониторинга земельных насаждений при подготовке к строительству или для ландшафтного дизайна.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3032991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B3928B3-BB88-4F7C-A50C-CDA68F1C7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428368"/>
            <a:ext cx="10872115" cy="595058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None/>
            </a:pPr>
            <a:r>
              <a:rPr lang="ru-RU" sz="2000" b="1" dirty="0">
                <a:solidFill>
                  <a:srgbClr val="7030A0"/>
                </a:solidFill>
                <a:latin typeface="Times New Roman"/>
                <a:cs typeface="Times New Roman"/>
              </a:rPr>
              <a:t>Топографическая съёмка 1:2000 масштаба специального и общего назначения</a:t>
            </a:r>
          </a:p>
          <a:p>
            <a:pPr algn="just">
              <a:buNone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Предназначена: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для составления генеральных планов не крупных населенных пунктов,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так же для проектов планировки как всего населённого пункта, так и отдельных районов городских поселений;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для подготовки ген. планов и технических проектов промышленных предприятий (крупных), электростанций, гидротехнических сооружений;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для подготовки тех. проектов, рабочих чертежей компрессорных, насосных и трубопроводных станций и т.д.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Топографическая съёмка 1:5 000, 1:10 000 масштаба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Применяется: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при разработке ген. планов, проектов реконструкции и проектов планировки крупных городов, сельских поселений;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для землеустроительных работ и в земельном кадастре;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для проектирования автомобильных, железных дорог, для технического проекта магистральных каналов;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используется при составлении схем и топопланов в более мелком масштабе.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11411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9010577-FF70-4B72-99CA-853C8CB09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85" y="403654"/>
            <a:ext cx="11522904" cy="481089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     Топографическая </a:t>
            </a:r>
            <a:r>
              <a:rPr lang="ru-RU" sz="2000" b="1" dirty="0">
                <a:solidFill>
                  <a:srgbClr val="7030A0"/>
                </a:solidFill>
                <a:latin typeface="Times New Roman"/>
                <a:cs typeface="Times New Roman"/>
              </a:rPr>
              <a:t>съёмка инженерных коммуникаций</a:t>
            </a:r>
          </a:p>
          <a:p>
            <a:pPr marL="0" indent="342900" algn="just">
              <a:buNone/>
            </a:pPr>
            <a:r>
              <a:rPr lang="ru-RU" sz="2000" dirty="0">
                <a:latin typeface="Times New Roman"/>
                <a:ea typeface="+mn-lt"/>
                <a:cs typeface="+mn-lt"/>
              </a:rPr>
              <a:t>В случае если исполнительная съёмка проложенных коммуникаций недостаточно точна, не полная или недостоверна, проводится </a:t>
            </a:r>
            <a:r>
              <a:rPr lang="ru-RU" sz="2000" dirty="0" err="1">
                <a:latin typeface="Times New Roman"/>
                <a:ea typeface="+mn-lt"/>
                <a:cs typeface="+mn-lt"/>
              </a:rPr>
              <a:t>топосъёмка</a:t>
            </a:r>
            <a:r>
              <a:rPr lang="ru-RU" sz="2000" dirty="0">
                <a:latin typeface="Times New Roman"/>
                <a:ea typeface="+mn-lt"/>
                <a:cs typeface="+mn-lt"/>
              </a:rPr>
              <a:t> инженерных коммуникаций. </a:t>
            </a:r>
            <a:endParaRPr lang="ru-RU" sz="2000" dirty="0" smtClean="0">
              <a:latin typeface="Times New Roman"/>
              <a:ea typeface="+mn-lt"/>
              <a:cs typeface="+mn-lt"/>
            </a:endParaRPr>
          </a:p>
          <a:p>
            <a:pPr marL="0" indent="342900" algn="just">
              <a:buNone/>
            </a:pPr>
            <a:r>
              <a:rPr lang="ru-RU" sz="2000" dirty="0" smtClean="0">
                <a:latin typeface="Times New Roman"/>
                <a:ea typeface="+mn-lt"/>
                <a:cs typeface="+mn-lt"/>
              </a:rPr>
              <a:t>При </a:t>
            </a:r>
            <a:r>
              <a:rPr lang="ru-RU" sz="2000" dirty="0">
                <a:latin typeface="Times New Roman"/>
                <a:ea typeface="+mn-lt"/>
                <a:cs typeface="+mn-lt"/>
              </a:rPr>
              <a:t>этом:</a:t>
            </a:r>
            <a:endParaRPr lang="ru-RU" sz="2000" dirty="0">
              <a:latin typeface="Times New Roman"/>
              <a:cs typeface="Times New Roman"/>
            </a:endParaRPr>
          </a:p>
          <a:p>
            <a:r>
              <a:rPr lang="ru-RU" sz="2000" dirty="0">
                <a:latin typeface="Times New Roman"/>
                <a:ea typeface="+mn-lt"/>
                <a:cs typeface="+mn-lt"/>
              </a:rPr>
              <a:t>собирают материалы, которые имеются на данную территорию (контрольные и исполнительные съемки, топографические планы);</a:t>
            </a:r>
            <a:endParaRPr lang="ru-RU" sz="2000" dirty="0">
              <a:latin typeface="Times New Roman"/>
              <a:cs typeface="Times New Roman"/>
            </a:endParaRPr>
          </a:p>
          <a:p>
            <a:r>
              <a:rPr lang="ru-RU" sz="2000" dirty="0">
                <a:latin typeface="Times New Roman"/>
                <a:ea typeface="+mn-lt"/>
                <a:cs typeface="+mn-lt"/>
              </a:rPr>
              <a:t>отыскивают все коммуникации на данной местности;</a:t>
            </a:r>
            <a:endParaRPr lang="ru-RU" sz="2000" dirty="0">
              <a:latin typeface="Times New Roman"/>
              <a:cs typeface="Times New Roman"/>
            </a:endParaRPr>
          </a:p>
          <a:p>
            <a:r>
              <a:rPr lang="ru-RU" sz="2000" dirty="0">
                <a:latin typeface="Times New Roman"/>
                <a:ea typeface="+mn-lt"/>
                <a:cs typeface="+mn-lt"/>
              </a:rPr>
              <a:t>снимают подземные и надземные коммуникации (в колодцах и шурфах);</a:t>
            </a:r>
            <a:endParaRPr lang="ru-RU" sz="2000" dirty="0">
              <a:latin typeface="Times New Roman"/>
              <a:cs typeface="Times New Roman"/>
            </a:endParaRPr>
          </a:p>
          <a:p>
            <a:r>
              <a:rPr lang="ru-RU" sz="2000" dirty="0">
                <a:latin typeface="Times New Roman"/>
                <a:ea typeface="+mn-lt"/>
                <a:cs typeface="+mn-lt"/>
              </a:rPr>
              <a:t>обрабатывают полученные результаты, создают и согласовывают полученную схему коммуникаций с эксплуатирующими службами;</a:t>
            </a:r>
            <a:endParaRPr lang="ru-RU" sz="2000" dirty="0">
              <a:latin typeface="Times New Roman"/>
              <a:cs typeface="Times New Roman"/>
            </a:endParaRPr>
          </a:p>
          <a:p>
            <a:r>
              <a:rPr lang="ru-RU" sz="2000" dirty="0">
                <a:latin typeface="Times New Roman"/>
                <a:ea typeface="+mn-lt"/>
                <a:cs typeface="+mn-lt"/>
              </a:rPr>
              <a:t>указывают технические характеристики, составляют профили трасс и схемы всех обслуживающих сооружений</a:t>
            </a:r>
            <a:r>
              <a:rPr lang="ru-RU" sz="2000" dirty="0" smtClean="0">
                <a:latin typeface="Times New Roman"/>
                <a:ea typeface="+mn-lt"/>
                <a:cs typeface="+mn-lt"/>
              </a:rPr>
              <a:t>.</a:t>
            </a:r>
            <a:endParaRPr lang="ru-RU" sz="2000" dirty="0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8016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5D699CD-00B9-415A-8D8E-26855EF63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838" y="453081"/>
            <a:ext cx="11203459" cy="598066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342900">
              <a:spcBef>
                <a:spcPts val="0"/>
              </a:spcBef>
              <a:buNone/>
            </a:pPr>
            <a:r>
              <a:rPr lang="ru-RU" sz="2000" b="1" dirty="0">
                <a:solidFill>
                  <a:srgbClr val="7030A0"/>
                </a:solidFill>
                <a:latin typeface="Times New Roman"/>
                <a:cs typeface="Times New Roman"/>
              </a:rPr>
              <a:t>Топографическая съёмка линейных сооружений</a:t>
            </a:r>
          </a:p>
          <a:p>
            <a:pPr marL="0" indent="342900" algn="just">
              <a:spcBef>
                <a:spcPts val="0"/>
              </a:spcBef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ea typeface="+mn-lt"/>
              <a:cs typeface="+mn-lt"/>
            </a:endParaRPr>
          </a:p>
          <a:p>
            <a:pPr marL="0" indent="34290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Проводится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линий связи и электропередач, железных и автомобильных дорог. Для данного вида работ проводят детальное полевое и камеральное трассирование, выбирают вариант наилучшего прохождения трассы и подбирают материалы, необходимые для разработки тех. проекта трассы и расположения сооружений на ней. Выполняют полевые работы после рекогносцировки. В процессе полевых (трассировочных) работ измеряют углы и стороны по трассе, разбивают пикетаж и поперечные профили, проводят нивелирование и закрепляют трассу. Так же, дополнительно, в крупном масштабе, снимают переходы других трасс и места, в которых рельеф имеет сложную форму.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pPr marL="0" indent="342900">
              <a:spcBef>
                <a:spcPts val="0"/>
              </a:spcBef>
              <a:buNone/>
            </a:pP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pPr marL="0" indent="342900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Топографо-геодезические работы при строительстве</a:t>
            </a:r>
          </a:p>
          <a:p>
            <a:pPr marL="0" indent="342900">
              <a:spcBef>
                <a:spcPts val="0"/>
              </a:spcBef>
              <a:buNone/>
            </a:pP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pPr marL="0" indent="34290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Это комплекс инженерно-геодезических работ по созданию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геоподосновы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 будущего строительства при котором также определяется прохождение трасс подземных коммуникаций с глубиной их залегания и высотными отметками колодцев, лотков и т.д., отображается рельеф будущей строительной площадки и указываются исходные пункты с отметками для вертикальной планировки.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74699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DB9A15E-BC1E-4C30-BCDA-2ABDE6ADA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858" y="378941"/>
            <a:ext cx="10323224" cy="659027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6. Оборудование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для топографической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съёмки</a:t>
            </a:r>
            <a:endParaRPr lang="ru-RU" sz="2400" dirty="0"/>
          </a:p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2801542-E30A-422C-A94E-B2193999F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625" y="1070918"/>
            <a:ext cx="11292245" cy="375645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cs typeface="Times New Roman"/>
              </a:rPr>
              <a:t>Электронные 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cs typeface="Times New Roman"/>
              </a:rPr>
              <a:t>тахеометры и GPS ГЛОНАСС приёмники</a:t>
            </a:r>
          </a:p>
          <a:p>
            <a:pPr algn="just"/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Основные современные приборы, применяемые для выполнения топографической съёмки - это электронные тахеометры и высокоточные GPS ГЛОНАСС приёмники. Обычно используют одновременно оба вида оборудования. Спутниковыми приёмниками определяют высоты и координаты исходных пунктов, а в дальнейшем эти пункты используют как исходные для </a:t>
            </a:r>
            <a:r>
              <a:rPr lang="ru-RU" sz="2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топосъёмки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электронными тахеометрами рельефа и ситуации. Возможно применение только спутниковой аппаратуры или только электронных тахеометров. При использовании только тахеометра необходимо получить официальную выписку из каталога пунктов, имеющих исходные координаты (ГГС или государственная геодезическая сеть) и использовать такие пункты как основу для развития съемочной сети тахеометрами. </a:t>
            </a:r>
            <a:endParaRPr lang="ru-RU" sz="26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10366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79700D7-972F-4EA1-BFE5-826ADCD14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004" y="436605"/>
            <a:ext cx="10188186" cy="5130664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При использовании только GPS ГЛОНАСС приемников используется режим, при котором координаты и высоты съёмочных точек определяются в реальном времени.</a:t>
            </a: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pPr algn="just"/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cs typeface="Times New Roman"/>
              </a:rPr>
              <a:t>Трассоискатели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pPr algn="just"/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Для поиска трасс подземных коммуникаций и точного нанесения их на 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топографическую съёмку земельного участка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применяют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трассоискатели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. С их помощью наносят на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топосъёмку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 такие подземные коммуникации как: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pPr algn="just"/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кабель без напряжения и под напряжением;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pPr algn="just"/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кабеля сигнальные, связи и т.д.;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pPr algn="just"/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металлические и неметаллические трубопроводы.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pPr algn="just"/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Обнаруженные и нанесенные на топографическую съемку земельного участка подземные коммуникации согласовываются с эксплуатирующими их службами.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312498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3DEB279-B962-44B2-BA1A-E2F69F70C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29513"/>
            <a:ext cx="10371452" cy="66490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7. Характеристики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топографических планов</a:t>
            </a:r>
          </a:p>
          <a:p>
            <a:pPr algn="ctr"/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775050D-33C3-4CC9-8AC7-230C72C91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879" y="1427527"/>
            <a:ext cx="10554718" cy="511540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Масштаб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- это отношение изображённого на плане объекта к реальному размеру на местности . Топографическая съёмка земельного участка выполняется в разных масштабах: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pPr algn="just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крупный (1 : 5000; 1 : 2000; 1 : 1000; 1 : 500; 1:200, в 1 сантиметре плана 50, 20, 10, 5, 2 метров на местности)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pPr algn="just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мелкий масштаб (1 : 25000; 1 : 10000 и еще мельче, 250, 100 метров).</a:t>
            </a:r>
            <a:r>
              <a:rPr lang="en-US" sz="2000" dirty="0">
                <a:latin typeface="Times New Roman"/>
              </a:rPr>
              <a:t/>
            </a:r>
            <a:br>
              <a:rPr lang="en-US" sz="2000" dirty="0">
                <a:latin typeface="Times New Roman"/>
              </a:rPr>
            </a:b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Для разработки сложных или технически уникальных объектов проекты могут быть выполнены в любом другом удобном масштабе. </a:t>
            </a:r>
            <a:r>
              <a:rPr lang="ru-RU" sz="20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Топосъёмка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,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 особенно самых крупных масштабов, (таких как 1:1000 или 1:500) - это один из самых востребованных и необходимых видов топографо-геодезических работ. Так же на основе выполненной с применением компьютерных технологий топографической съёмки можно создать ЦММ и ЦМР (цифровая модель местности и ее рельеф). Для проектирования в основном используют съёмку масштаба 1:500, а для ландшафтного дизайна или благоустройства требуется масштаб 1:200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73136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482135314662_default.jpg"/>
          <p:cNvPicPr>
            <a:picLocks noChangeAspect="1"/>
          </p:cNvPicPr>
          <p:nvPr/>
        </p:nvPicPr>
        <p:blipFill>
          <a:blip r:embed="rId2" cstate="print"/>
          <a:srcRect l="5582" t="12492" r="25625" b="21321"/>
          <a:stretch>
            <a:fillRect/>
          </a:stretch>
        </p:blipFill>
        <p:spPr>
          <a:xfrm>
            <a:off x="5519352" y="2318951"/>
            <a:ext cx="6672648" cy="45390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572" y="370703"/>
            <a:ext cx="8596668" cy="675502"/>
          </a:xfrm>
        </p:spPr>
        <p:txBody>
          <a:bodyPr/>
          <a:lstStyle/>
          <a:p>
            <a:r>
              <a:rPr lang="ru-RU" dirty="0" smtClean="0"/>
              <a:t>План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532239"/>
            <a:ext cx="8596668" cy="4509124"/>
          </a:xfrm>
        </p:spPr>
        <p:txBody>
          <a:bodyPr/>
          <a:lstStyle/>
          <a:p>
            <a:pPr>
              <a:buAutoNum type="arabicPeriod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Понятие топографической съемки земельного участка</a:t>
            </a:r>
          </a:p>
          <a:p>
            <a:pPr>
              <a:buAutoNum type="arabicPeriod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Сущность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топосъемки</a:t>
            </a:r>
            <a:endParaRPr lang="ru-RU" dirty="0" smtClean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AutoNum type="arabicPeriod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Определение стоимости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топосьемки</a:t>
            </a:r>
            <a:endParaRPr lang="ru-RU" dirty="0" smtClean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AutoNum type="arabicPeriod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Последовательность проведения топографической съёмки</a:t>
            </a:r>
          </a:p>
          <a:p>
            <a:pPr>
              <a:buAutoNum type="arabicPeriod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Последовательность проведения топографической съёмки</a:t>
            </a:r>
          </a:p>
          <a:p>
            <a:pPr>
              <a:buAutoNum type="arabicPeriod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Оборудование для топографической съёмки</a:t>
            </a:r>
          </a:p>
          <a:p>
            <a:pPr>
              <a:buAutoNum type="arabicPeriod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Характеристики топографических планов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BE83E99-3CC4-46C4-98F6-1B4644CAF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198" y="593524"/>
            <a:ext cx="10921250" cy="49900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cs typeface="Times New Roman"/>
              </a:rPr>
              <a:t>Высота сечения рельефа</a:t>
            </a:r>
          </a:p>
          <a:p>
            <a:pPr algn="just"/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Одинаковая разность высот между соседними горизонталями, образованными секущими поверхностями через определенную высоту. Для проектирования, как правило, используют сечение 0.5 метра. А сечение 0.25 метра используют для ландшафтного дизайна или благоустройства.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cs typeface="Times New Roman"/>
              </a:rPr>
              <a:t>Система высот и координат</a:t>
            </a:r>
          </a:p>
          <a:p>
            <a:pPr algn="just"/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Государственный учёт в кадастре недвижимости проводится в местной системе. В Московской области это система координат МСК-50, поэтому топографические съёмки, как правило, выполняются в этой системе.</a:t>
            </a:r>
            <a:r>
              <a:rPr lang="ru-RU" sz="2400" dirty="0">
                <a:latin typeface="Times New Roman"/>
                <a:ea typeface="+mn-lt"/>
                <a:cs typeface="+mn-lt"/>
              </a:rPr>
              <a:t/>
            </a:r>
            <a:br>
              <a:rPr lang="ru-RU" sz="2400" dirty="0">
                <a:latin typeface="Times New Roman"/>
                <a:ea typeface="+mn-lt"/>
                <a:cs typeface="+mn-lt"/>
              </a:rPr>
            </a:b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В Российской Федерации принято использовать Балтийскую систему высот.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479615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2551"/>
          </a:xfrm>
        </p:spPr>
        <p:txBody>
          <a:bodyPr/>
          <a:lstStyle/>
          <a:p>
            <a:r>
              <a:rPr lang="ru-RU" dirty="0" smtClean="0"/>
              <a:t>Контрольные вопросы: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680519"/>
            <a:ext cx="8596668" cy="4360843"/>
          </a:xfrm>
        </p:spPr>
        <p:txBody>
          <a:bodyPr/>
          <a:lstStyle/>
          <a:p>
            <a:pPr>
              <a:buAutoNum type="arabicPeriod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Понятие топографической съемки земельного участка</a:t>
            </a:r>
          </a:p>
          <a:p>
            <a:pPr>
              <a:buAutoNum type="arabicPeriod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Сущность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топосъемки</a:t>
            </a:r>
            <a:endParaRPr lang="ru-RU" dirty="0" smtClean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AutoNum type="arabicPeriod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Определение стоимости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топосъемки</a:t>
            </a:r>
            <a:endParaRPr lang="ru-RU" dirty="0" smtClean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AutoNum type="arabicPeriod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Последовательность проведения топографической съёмки</a:t>
            </a:r>
          </a:p>
          <a:p>
            <a:pPr>
              <a:buAutoNum type="arabicPeriod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Последовательность проведения топографической съёмки</a:t>
            </a:r>
          </a:p>
          <a:p>
            <a:pPr>
              <a:buAutoNum type="arabicPeriod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Оборудование для топографической съёмки</a:t>
            </a:r>
          </a:p>
          <a:p>
            <a:pPr>
              <a:buAutoNum type="arabicPeriod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Характеристики топографических планов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5484" y="422404"/>
            <a:ext cx="10089521" cy="5953681"/>
          </a:xfrm>
        </p:spPr>
        <p:txBody>
          <a:bodyPr>
            <a:normAutofit/>
          </a:bodyPr>
          <a:lstStyle/>
          <a:p>
            <a:pPr marL="0" lvl="0" indent="0"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50850" algn="l"/>
              </a:tabLst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Список использованной литературы:</a:t>
            </a:r>
          </a:p>
          <a:p>
            <a:pPr marL="0" lvl="0" indent="0"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50850" algn="l"/>
              </a:tabLst>
            </a:pPr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05435" indent="-305435"/>
            <a:r>
              <a:rPr lang="ru-RU" sz="2000" dirty="0" smtClean="0">
                <a:latin typeface="Times New Roman"/>
                <a:ea typeface="+mn-lt"/>
                <a:cs typeface="+mn-lt"/>
                <a:hlinkClick r:id="rId2"/>
              </a:rPr>
              <a:t>https://www.booksite.ru/fulltext/salishev/text.pdf</a:t>
            </a:r>
            <a:endParaRPr lang="ru-RU" sz="2000" dirty="0" smtClean="0">
              <a:latin typeface="Times New Roman"/>
              <a:cs typeface="Times New Roman"/>
            </a:endParaRPr>
          </a:p>
          <a:p>
            <a:pPr marL="305435" indent="-305435"/>
            <a:r>
              <a:rPr lang="ru-RU" sz="2000" dirty="0" smtClean="0">
                <a:latin typeface="Times New Roman"/>
                <a:ea typeface="+mn-lt"/>
                <a:cs typeface="+mn-lt"/>
                <a:hlinkClick r:id="rId3"/>
              </a:rPr>
              <a:t>http://elib.bsu.by/bitstream/123456789/38479/1/Kartografia%20kurs%20lekcij%20Zmojdiak.pdf</a:t>
            </a:r>
            <a:endParaRPr lang="ru-RU" sz="2000" dirty="0" smtClean="0">
              <a:latin typeface="Times New Roman"/>
              <a:cs typeface="Times New Roman"/>
            </a:endParaRPr>
          </a:p>
          <a:p>
            <a:pPr marL="305435" indent="-305435"/>
            <a:r>
              <a:rPr lang="ru-RU" sz="2000" dirty="0" smtClean="0">
                <a:latin typeface="Times New Roman"/>
                <a:ea typeface="+mn-lt"/>
                <a:cs typeface="+mn-lt"/>
                <a:hlinkClick r:id="rId4"/>
              </a:rPr>
              <a:t>http://lib.ssga.ru/fulltext/UMK/120101/6%20%D1%81%D0%B5%D0%BC%D0%B5%D1%81%D1%82%D1%80/%D0%9E%D0%B1%D1%89%D0%B0%D1%8F%20%D0%BA%D0%B0%D1%80%D1%82%D0%BE%D0%B3%D1%80%D0%B0%D1%84%D0%B8%D1%8F/120101%20%D0%A3%D1%87.%D0%BF%D0%BE%D1%81%D0%BE%D0%B1%D0%B8%D0%B5%20%D0%9E%D0%B1%D1%89%D0%B0%D1%8F%20%D0%BA%D0%B0%D1%80%D1%82%D0%BE%D0%B3%D1%80%D0%B0%D1%84%D0%B8%D1%8F%202009.pdf</a:t>
            </a:r>
            <a:endParaRPr lang="ru-RU"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AEB3C09-11B8-48D3-B4D5-C31E5208C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381098" cy="1320800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1. Понятие топографической съемки 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земельного участка</a:t>
            </a:r>
            <a:endParaRPr lang="ru-RU" dirty="0"/>
          </a:p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0102075-818B-4226-B4B9-D61B563A1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6893"/>
            <a:ext cx="10940541" cy="432446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Комплекс работ, при которых создаются подробные карты и планы местности, называется топографической съёмкой или сокращенно -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топосъёмка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. При проведении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 и ее дальнейшей обработке получают координаты точек и их высоты, по которым в дальнейшем вычерчивается сама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топосъёмка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. Такая съёмка может быть получена посредством измерений на местности геодезическими инструментами, а так же или с помощью летательных аппаратов по полученным изображениям (Космическая или аэрофотосъёмка). В последнее время топографические работы заметно облегчились в связи с появлением геодезических GPS ГЛОНАСС приемников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.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7527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6252377B-7405-45D8-AEDE-11F9C5FDD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8292" y="856735"/>
            <a:ext cx="6079523" cy="518462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342900">
              <a:buNone/>
            </a:pP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По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назначению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съёмки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делятся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на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высотные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плановые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и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комбинированные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При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плановой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съёмке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полученная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карта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не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учитывает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рельеф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местности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и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применяется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в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основном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на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территориях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с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небольшими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уклонами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.</a:t>
            </a:r>
            <a:b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</a:b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Для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генеральных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планов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ландшафтного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дизайна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вертикальной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планировки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проектирования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для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строительства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и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других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работ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применяется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вертикальная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съёмка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 (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тахеометрическая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).</a:t>
            </a:r>
            <a:endParaRPr lang="en-US" sz="28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pic>
        <p:nvPicPr>
          <p:cNvPr id="4" name="Рисунок 4">
            <a:extLst>
              <a:ext uri="{FF2B5EF4-FFF2-40B4-BE49-F238E27FC236}">
                <a16:creationId xmlns="" xmlns:a16="http://schemas.microsoft.com/office/drawing/2014/main" id="{59EE8FFE-0422-4EF8-8A64-71093E6224C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16125" r="4250" b="1"/>
          <a:stretch/>
        </p:blipFill>
        <p:spPr>
          <a:xfrm>
            <a:off x="100841" y="1433383"/>
            <a:ext cx="5698596" cy="434125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56876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D7C147C-9039-476F-BE9B-22E8925C8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382" y="304800"/>
            <a:ext cx="9908465" cy="132080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2. Сущность </a:t>
            </a:r>
            <a:r>
              <a:rPr lang="ru-RU" sz="4000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топосъемки</a:t>
            </a:r>
            <a:endParaRPr lang="ru-RU" dirty="0"/>
          </a:p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5F38DDB-BBEA-42A7-A2D0-2A1F04042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30706"/>
            <a:ext cx="10236414" cy="499001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Результаты </a:t>
            </a:r>
            <a:r>
              <a:rPr lang="ru-RU" sz="20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топосъёмки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необходимы для: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Получения разрешения на строительство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(</a:t>
            </a:r>
            <a:r>
              <a:rPr lang="ru-RU" sz="20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является основой для составления градостроительного плана и схемы планировочной организации участка);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Подключения к коммуникациям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(электричество, газ, водопровод, канализация, теплосеть) или их 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перепланировки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;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Ландшафтного дизайна 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(используется подробная </a:t>
            </a:r>
            <a:r>
              <a:rPr lang="ru-RU" sz="20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масштаба 1:50, 1:100, 1:200, 1:500);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Оформления в собственность или аренду земельного участка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(первичное предоставление);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Проектных работ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для строительства и реконструкции зданий и сооружений;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Вычисления объема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выполненных 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земляных работ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(например объем грунта вырытого котлована)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Привязки объекта строительства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к местности и системе высот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32301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F98FE9D-0B65-4633-8797-0EA4536A7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107" y="247135"/>
            <a:ext cx="11687661" cy="504948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342900">
              <a:spcBef>
                <a:spcPts val="0"/>
              </a:spcBef>
              <a:buNone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Современная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топографическая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съемка земельного участка выполняется в электронном виде и наличие ее только в бумажном варианте может потребовать повторного выполнения для получения цифрового аналога. На основании цифровой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топосъёмки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 можно получить цифровой аналог местности и проводить дальнейшее проектирование в электронном виде. Такая модель существенно облегчит труд проектировщиков, позволит успешнее справиться с задачей, а большинство проектных работ выполняются только в электронном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виде.</a:t>
            </a:r>
          </a:p>
          <a:p>
            <a:pPr marL="0" indent="342900">
              <a:spcBef>
                <a:spcPts val="0"/>
              </a:spcBef>
              <a:buNone/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Цифровая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</a:t>
            </a:r>
            <a:r>
              <a:rPr lang="ru-RU" sz="22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топосъёмка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послужит универсальной основой для многих геодезических,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кадастровых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, архитектурных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и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других работ в будущем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.</a:t>
            </a:r>
          </a:p>
          <a:p>
            <a:pPr marL="0" indent="342900">
              <a:spcBef>
                <a:spcPts val="0"/>
              </a:spcBef>
              <a:buNone/>
            </a:pP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</a:endParaRPr>
          </a:p>
        </p:txBody>
      </p:sp>
      <p:pic>
        <p:nvPicPr>
          <p:cNvPr id="4" name="Рисунок 3" descr="Сколько-стоит-топосъемка-участка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7752" y="3160368"/>
            <a:ext cx="10923372" cy="343813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61941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40DAFEC-017D-42FF-B435-E9FEAC6AA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096" y="296561"/>
            <a:ext cx="10496845" cy="83852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3. Определение стоимости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топосьемки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FB09AFF-A910-4712-B746-3E92094A5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53" y="1067877"/>
            <a:ext cx="10747630" cy="5125051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Цена топографическая съемки земельного участка рассчитывается на основе сметы на инженерные изыскания и зависит от многих факторов. Основные факторы, влияющие на стоимость </a:t>
            </a:r>
            <a:r>
              <a:rPr lang="ru-RU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топосъёмки</a:t>
            </a: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:</a:t>
            </a:r>
            <a:endParaRPr lang="ru-RU" sz="19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pPr algn="just"/>
            <a:r>
              <a:rPr lang="ru-RU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Площадь </a:t>
            </a: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территории. Цена </a:t>
            </a:r>
            <a:r>
              <a:rPr lang="ru-RU" sz="19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топосъёмки</a:t>
            </a: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обычно рассчитывается за гектар площади</a:t>
            </a:r>
            <a:endParaRPr lang="ru-RU" sz="19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pPr algn="just"/>
            <a:r>
              <a:rPr lang="ru-RU" sz="19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Застроенность</a:t>
            </a: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территории. Стоимость работ меньше на незастроенной территории</a:t>
            </a:r>
            <a:endParaRPr lang="ru-RU" sz="19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pPr algn="just"/>
            <a:r>
              <a:rPr lang="ru-RU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Сезонность</a:t>
            </a: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работ. В зимний период применяется повышающий </a:t>
            </a:r>
            <a:r>
              <a:rPr lang="ru-RU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коэффицент</a:t>
            </a:r>
            <a:endParaRPr lang="ru-RU" sz="19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pPr algn="just"/>
            <a:r>
              <a:rPr lang="ru-RU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Рельеф</a:t>
            </a: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территории. Самая дешевая </a:t>
            </a:r>
            <a:r>
              <a:rPr lang="ru-RU" sz="19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топосъёмка</a:t>
            </a: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земель сельскохозяйственного назначения. Это связано со спокойным рельефом местности и отсутствием других усложняющих факторов.</a:t>
            </a:r>
            <a:endParaRPr lang="ru-RU" sz="19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pPr algn="just"/>
            <a:r>
              <a:rPr lang="ru-RU" sz="19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Залесенность</a:t>
            </a: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. Самый дорогой вид работ - </a:t>
            </a:r>
            <a:r>
              <a:rPr lang="ru-RU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подеревная</a:t>
            </a: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 топографическая съёмка, при которой снимается каждое отдельное дерево с указанием его характеристик.</a:t>
            </a:r>
            <a:endParaRPr lang="ru-RU" sz="19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pPr algn="just"/>
            <a:r>
              <a:rPr lang="ru-RU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Подземные коммуникации</a:t>
            </a: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. При их наличии и особенно необходимости согласовании их прохождения с эксплуатирующими службами заметно возрастает стоимость работ. Расходы на согласование составляют значительную часть стоимости </a:t>
            </a:r>
            <a:r>
              <a:rPr lang="ru-RU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топосъёмки</a:t>
            </a: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. Зависят от стоимости услуг каждой конкретной эксплуатирующей службы ( теплосеть, службы газового хозяйства, электросети, связь и т.д.)</a:t>
            </a:r>
            <a:endParaRPr lang="ru-RU" sz="19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62102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7FD38E6-5764-45E2-A398-0F052AB3B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529" y="453082"/>
            <a:ext cx="11176914" cy="601873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342900" algn="just">
              <a:spcBef>
                <a:spcPts val="0"/>
              </a:spcBef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Как правило при выполнении 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частного земельного участка не проводят согласования с эксплуатирующими службами, для подтверждения правильности нанесения подземных коммуникаций, так как это может привести к значительному увеличению стоимости работ. Поэтому собственнику земельного участка, при наличии на его участке подземных коммуникаций, перед началом строительства желательно согласовать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топосъёмку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 своего участка в соответствующих службах.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pPr marL="0" indent="342900" algn="just">
              <a:spcBef>
                <a:spcPts val="0"/>
              </a:spcBef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Также необходимо обратить внимание на комплект документов, получаемых после проведения топографической съёмки земельного участка. Он должен содержать копии действующих лицензий или свидетельств о членстве в СРО (саморегулируемой организации), обзорный или ситуационный план масштаба 1:2000 - 1:10 000 (для определения местоположения участка) и обязательно электронный вариант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. Сама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топосъёмка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 должна быть выполнена в системе координат, используемой для постановки земельных участков на кадастровый учет в вашем регионе. Отсутствие чего либо из вышеперечисленного может удешевить стоимость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, но привести к проблемам при использовании таких материалов.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2437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FA31821-6DD3-454D-A8C5-0CC5BA627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499" y="464916"/>
            <a:ext cx="10381097" cy="523625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4. Последовательность </a:t>
            </a:r>
            <a:r>
              <a:rPr lang="ru-RU" sz="3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проведения топографической съёмки</a:t>
            </a:r>
          </a:p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B7E1191-DCB1-4E6B-A73C-CC77CE55F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85" y="1089357"/>
            <a:ext cx="11036997" cy="526973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457200">
              <a:spcBef>
                <a:spcPts val="0"/>
              </a:spcBef>
              <a:buNone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cs typeface="Times New Roman"/>
              </a:rPr>
              <a:t>Работа по выполнению </a:t>
            </a:r>
            <a:r>
              <a:rPr lang="ru-RU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cs typeface="Times New Roman"/>
              </a:rPr>
              <a:t>топосъёмки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cs typeface="Times New Roman"/>
              </a:rPr>
              <a:t> делится на 3 этапа:</a:t>
            </a:r>
          </a:p>
          <a:p>
            <a:pPr marL="0" indent="457200">
              <a:spcBef>
                <a:spcPts val="0"/>
              </a:spcBef>
              <a:buNone/>
            </a:pPr>
            <a:r>
              <a:rPr lang="ru-RU" sz="220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Подготовительный</a:t>
            </a:r>
            <a:endParaRPr lang="ru-RU" sz="2200" i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Включает в себя переговоры с заказчиком, обсуждение технического задания, заключение договора. При наличии имеющихся архивных материалов происходит их анализ, изучение. Получается разрешение на проведение топографической съёмки нужного участка.</a:t>
            </a: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pPr marL="0" indent="457200">
              <a:spcBef>
                <a:spcPts val="0"/>
              </a:spcBef>
              <a:buNone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cs typeface="Times New Roman"/>
              </a:rPr>
              <a:t> </a:t>
            </a:r>
            <a:r>
              <a:rPr lang="ru-RU" sz="220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Полевые </a:t>
            </a:r>
            <a:r>
              <a:rPr lang="ru-RU" sz="2200" i="1" dirty="0">
                <a:solidFill>
                  <a:srgbClr val="FF0000"/>
                </a:solidFill>
                <a:latin typeface="Times New Roman"/>
                <a:cs typeface="Times New Roman"/>
              </a:rPr>
              <a:t>работы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Исследование указанного в ТЗ участка, измерения на местности (полевые работы), составление топографического плана с использованием выбранного метода (наземного или аэрофототопографического).</a:t>
            </a: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pPr marL="0" indent="457200">
              <a:spcBef>
                <a:spcPts val="0"/>
              </a:spcBef>
              <a:buNone/>
            </a:pPr>
            <a:r>
              <a:rPr lang="ru-RU" sz="2200" i="1" dirty="0">
                <a:solidFill>
                  <a:srgbClr val="FF0000"/>
                </a:solidFill>
                <a:latin typeface="Times New Roman"/>
                <a:cs typeface="Times New Roman"/>
              </a:rPr>
              <a:t>Камеральный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Специалисты компании на основании полученных данных составляют требуемые планы или карты. На картах отображаются все коммуникации (трубопроводы, линии электропередач и пр.), расположение которых предварительно согласовывается с эксплуатирующими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организациями.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По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требованию заказчика на </a:t>
            </a:r>
            <a:r>
              <a:rPr lang="ru-RU" sz="22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топосъёмку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 могут наноситься любые объекты, например каждое дерево (с указанием их пород, диаметра ствола, высоты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n-lt"/>
                <a:cs typeface="+mn-lt"/>
              </a:rPr>
              <a:t>).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ru-RU" dirty="0"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0162924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866</Words>
  <Application>Microsoft Office PowerPoint</Application>
  <PresentationFormat>Произвольный</PresentationFormat>
  <Paragraphs>117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Facet</vt:lpstr>
      <vt:lpstr>"Топографическая съемка и оценка земельного участка" </vt:lpstr>
      <vt:lpstr>План урока:</vt:lpstr>
      <vt:lpstr>1. Понятие топографической съемки земельного участка </vt:lpstr>
      <vt:lpstr>Слайд 4</vt:lpstr>
      <vt:lpstr>2. Сущность топосъемки </vt:lpstr>
      <vt:lpstr>Слайд 6</vt:lpstr>
      <vt:lpstr>3. Определение стоимости топосьемки </vt:lpstr>
      <vt:lpstr>Слайд 8</vt:lpstr>
      <vt:lpstr>4. Последовательность проведения топографической съёмки </vt:lpstr>
      <vt:lpstr>Слайд 10</vt:lpstr>
      <vt:lpstr>5. Виды топографической съёмки </vt:lpstr>
      <vt:lpstr>Слайд 12</vt:lpstr>
      <vt:lpstr>Слайд 13</vt:lpstr>
      <vt:lpstr>Слайд 14</vt:lpstr>
      <vt:lpstr>Слайд 15</vt:lpstr>
      <vt:lpstr>Слайд 16</vt:lpstr>
      <vt:lpstr>6. Оборудование для топографической съёмки </vt:lpstr>
      <vt:lpstr>Слайд 18</vt:lpstr>
      <vt:lpstr>7. Характеристики топографических планов </vt:lpstr>
      <vt:lpstr>Слайд 20</vt:lpstr>
      <vt:lpstr>Контрольные вопросы: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Яковленко Светлана Ивановна</dc:creator>
  <cp:lastModifiedBy>avanesyan</cp:lastModifiedBy>
  <cp:revision>229</cp:revision>
  <dcterms:created xsi:type="dcterms:W3CDTF">2020-12-25T07:21:57Z</dcterms:created>
  <dcterms:modified xsi:type="dcterms:W3CDTF">2021-02-10T11:51:43Z</dcterms:modified>
</cp:coreProperties>
</file>