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423CB-8161-48CC-97EB-2602B10B66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2B0770-3B6E-46C5-B9A6-BC5750313AF2}">
      <dgm:prSet/>
      <dgm:spPr/>
      <dgm:t>
        <a:bodyPr/>
        <a:lstStyle/>
        <a:p>
          <a:r>
            <a:rPr lang="ru-RU" dirty="0" smtClean="0"/>
            <a:t>Для каждого приложения C++ </a:t>
          </a:r>
          <a:r>
            <a:rPr lang="ru-RU" dirty="0" err="1" smtClean="0"/>
            <a:t>Builder</a:t>
          </a:r>
          <a:r>
            <a:rPr lang="ru-RU" dirty="0" smtClean="0"/>
            <a:t> </a:t>
          </a:r>
        </a:p>
        <a:p>
          <a:r>
            <a:rPr lang="ru-RU" dirty="0" smtClean="0"/>
            <a:t>создается </a:t>
          </a:r>
          <a:endParaRPr lang="ru-RU" dirty="0"/>
        </a:p>
      </dgm:t>
    </dgm:pt>
    <dgm:pt modelId="{70B888EE-96E7-44B2-9964-CA9F0A6E6C3A}" type="parTrans" cxnId="{94888F71-CF07-4661-B27C-4454468335F0}">
      <dgm:prSet/>
      <dgm:spPr/>
      <dgm:t>
        <a:bodyPr/>
        <a:lstStyle/>
        <a:p>
          <a:endParaRPr lang="ru-RU"/>
        </a:p>
      </dgm:t>
    </dgm:pt>
    <dgm:pt modelId="{7104817C-2883-4678-854A-340172402347}" type="sibTrans" cxnId="{94888F71-CF07-4661-B27C-4454468335F0}">
      <dgm:prSet/>
      <dgm:spPr/>
      <dgm:t>
        <a:bodyPr/>
        <a:lstStyle/>
        <a:p>
          <a:endParaRPr lang="ru-RU"/>
        </a:p>
      </dgm:t>
    </dgm:pt>
    <dgm:pt modelId="{2039ED14-0420-4F50-9D56-E031C81E3356}">
      <dgm:prSet/>
      <dgm:spPr/>
      <dgm:t>
        <a:bodyPr/>
        <a:lstStyle/>
        <a:p>
          <a:r>
            <a:rPr lang="ru-RU" dirty="0" smtClean="0"/>
            <a:t>файл проекта,</a:t>
          </a:r>
          <a:endParaRPr lang="ru-RU" dirty="0"/>
        </a:p>
      </dgm:t>
    </dgm:pt>
    <dgm:pt modelId="{7D17784B-B3A0-4282-A311-377B4A5A7B3B}" type="parTrans" cxnId="{44B835A6-E7C5-41CF-811C-B56BA5C06A17}">
      <dgm:prSet/>
      <dgm:spPr/>
      <dgm:t>
        <a:bodyPr/>
        <a:lstStyle/>
        <a:p>
          <a:endParaRPr lang="ru-RU"/>
        </a:p>
      </dgm:t>
    </dgm:pt>
    <dgm:pt modelId="{55802EE9-B32A-40AE-B48B-CA10C55AA975}" type="sibTrans" cxnId="{44B835A6-E7C5-41CF-811C-B56BA5C06A17}">
      <dgm:prSet/>
      <dgm:spPr/>
      <dgm:t>
        <a:bodyPr/>
        <a:lstStyle/>
        <a:p>
          <a:endParaRPr lang="ru-RU"/>
        </a:p>
      </dgm:t>
    </dgm:pt>
    <dgm:pt modelId="{77485DE4-8991-40D1-BF51-544492CBA36A}">
      <dgm:prSet/>
      <dgm:spPr/>
      <dgm:t>
        <a:bodyPr/>
        <a:lstStyle/>
        <a:p>
          <a:r>
            <a:rPr lang="en-US" dirty="0" smtClean="0"/>
            <a:t>make-</a:t>
          </a:r>
          <a:r>
            <a:rPr lang="ru-RU" dirty="0" smtClean="0"/>
            <a:t>файл </a:t>
          </a:r>
          <a:endParaRPr lang="ru-RU" dirty="0"/>
        </a:p>
      </dgm:t>
    </dgm:pt>
    <dgm:pt modelId="{75906067-51A1-42CE-A978-291F54BE99FD}" type="parTrans" cxnId="{1212462A-F791-435A-9BC5-C28F3EADC066}">
      <dgm:prSet/>
      <dgm:spPr/>
      <dgm:t>
        <a:bodyPr/>
        <a:lstStyle/>
        <a:p>
          <a:endParaRPr lang="ru-RU"/>
        </a:p>
      </dgm:t>
    </dgm:pt>
    <dgm:pt modelId="{91455110-C173-443A-B45E-0F3CC2108D87}" type="sibTrans" cxnId="{1212462A-F791-435A-9BC5-C28F3EADC066}">
      <dgm:prSet/>
      <dgm:spPr/>
      <dgm:t>
        <a:bodyPr/>
        <a:lstStyle/>
        <a:p>
          <a:endParaRPr lang="ru-RU"/>
        </a:p>
      </dgm:t>
    </dgm:pt>
    <dgm:pt modelId="{7B841D2F-C06E-4908-B102-F511AF2749BD}">
      <dgm:prSet/>
      <dgm:spPr/>
      <dgm:t>
        <a:bodyPr/>
        <a:lstStyle/>
        <a:p>
          <a:r>
            <a:rPr lang="ru-RU" dirty="0" smtClean="0"/>
            <a:t>файл ресурсов</a:t>
          </a:r>
          <a:endParaRPr lang="ru-RU" dirty="0"/>
        </a:p>
      </dgm:t>
    </dgm:pt>
    <dgm:pt modelId="{4141BF63-15A2-48F4-B200-327614B9F9C4}" type="parTrans" cxnId="{9FFE099C-9AB1-4E29-8719-20F188A55305}">
      <dgm:prSet/>
      <dgm:spPr/>
      <dgm:t>
        <a:bodyPr/>
        <a:lstStyle/>
        <a:p>
          <a:endParaRPr lang="ru-RU"/>
        </a:p>
      </dgm:t>
    </dgm:pt>
    <dgm:pt modelId="{255AF7EC-F18A-424F-81A6-99E58CD3B90F}" type="sibTrans" cxnId="{9FFE099C-9AB1-4E29-8719-20F188A55305}">
      <dgm:prSet/>
      <dgm:spPr/>
      <dgm:t>
        <a:bodyPr/>
        <a:lstStyle/>
        <a:p>
          <a:endParaRPr lang="ru-RU"/>
        </a:p>
      </dgm:t>
    </dgm:pt>
    <dgm:pt modelId="{68E61B15-1CE8-4EC8-979A-49720D61D0B8}" type="pres">
      <dgm:prSet presAssocID="{B07423CB-8161-48CC-97EB-2602B10B66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6897B-C05A-4BFE-B574-2F7E1DFE6E4D}" type="pres">
      <dgm:prSet presAssocID="{392B0770-3B6E-46C5-B9A6-BC5750313AF2}" presName="node" presStyleLbl="node1" presStyleIdx="0" presStyleCnt="4" custScaleX="23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6CABA-2C91-4B62-BDED-EE1DE86B510A}" type="pres">
      <dgm:prSet presAssocID="{7104817C-2883-4678-854A-340172402347}" presName="sibTrans" presStyleCnt="0"/>
      <dgm:spPr/>
    </dgm:pt>
    <dgm:pt modelId="{A6A94ACF-CC36-431E-820D-EED24CFBB911}" type="pres">
      <dgm:prSet presAssocID="{7B841D2F-C06E-4908-B102-F511AF2749BD}" presName="node" presStyleLbl="node1" presStyleIdx="1" presStyleCnt="4" custScaleX="77321" custLinFactNeighborX="8359" custLinFactNeighborY="-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4F5EF-6575-4B42-8EC7-3E7189D597D7}" type="pres">
      <dgm:prSet presAssocID="{255AF7EC-F18A-424F-81A6-99E58CD3B90F}" presName="sibTrans" presStyleCnt="0"/>
      <dgm:spPr/>
    </dgm:pt>
    <dgm:pt modelId="{21D768C6-07DD-49AA-91A4-DB390C052167}" type="pres">
      <dgm:prSet presAssocID="{77485DE4-8991-40D1-BF51-544492CBA36A}" presName="node" presStyleLbl="node1" presStyleIdx="2" presStyleCnt="4" custScaleX="78607" custLinFactNeighborX="-179" custLinFactNeighborY="-14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19C2C-E1EE-421E-8EF2-6F5F407D6DC0}" type="pres">
      <dgm:prSet presAssocID="{91455110-C173-443A-B45E-0F3CC2108D87}" presName="sibTrans" presStyleCnt="0"/>
      <dgm:spPr/>
    </dgm:pt>
    <dgm:pt modelId="{157DA89C-599D-4D7D-8CBC-140A41629A14}" type="pres">
      <dgm:prSet presAssocID="{2039ED14-0420-4F50-9D56-E031C81E3356}" presName="node" presStyleLbl="node1" presStyleIdx="3" presStyleCnt="4" custScaleX="76832" custLinFactNeighborX="-6154" custLinFactNeighborY="-1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3D667-F596-437D-B3D9-B40654DFBD7F}" type="presOf" srcId="{7B841D2F-C06E-4908-B102-F511AF2749BD}" destId="{A6A94ACF-CC36-431E-820D-EED24CFBB911}" srcOrd="0" destOrd="0" presId="urn:microsoft.com/office/officeart/2005/8/layout/default"/>
    <dgm:cxn modelId="{44B835A6-E7C5-41CF-811C-B56BA5C06A17}" srcId="{B07423CB-8161-48CC-97EB-2602B10B668C}" destId="{2039ED14-0420-4F50-9D56-E031C81E3356}" srcOrd="3" destOrd="0" parTransId="{7D17784B-B3A0-4282-A311-377B4A5A7B3B}" sibTransId="{55802EE9-B32A-40AE-B48B-CA10C55AA975}"/>
    <dgm:cxn modelId="{D7FAD19C-385D-4D2B-A915-7FBAC2401AA9}" type="presOf" srcId="{77485DE4-8991-40D1-BF51-544492CBA36A}" destId="{21D768C6-07DD-49AA-91A4-DB390C052167}" srcOrd="0" destOrd="0" presId="urn:microsoft.com/office/officeart/2005/8/layout/default"/>
    <dgm:cxn modelId="{1212462A-F791-435A-9BC5-C28F3EADC066}" srcId="{B07423CB-8161-48CC-97EB-2602B10B668C}" destId="{77485DE4-8991-40D1-BF51-544492CBA36A}" srcOrd="2" destOrd="0" parTransId="{75906067-51A1-42CE-A978-291F54BE99FD}" sibTransId="{91455110-C173-443A-B45E-0F3CC2108D87}"/>
    <dgm:cxn modelId="{04808355-5B48-469E-ACB1-D79022066DB5}" type="presOf" srcId="{B07423CB-8161-48CC-97EB-2602B10B668C}" destId="{68E61B15-1CE8-4EC8-979A-49720D61D0B8}" srcOrd="0" destOrd="0" presId="urn:microsoft.com/office/officeart/2005/8/layout/default"/>
    <dgm:cxn modelId="{9FFE099C-9AB1-4E29-8719-20F188A55305}" srcId="{B07423CB-8161-48CC-97EB-2602B10B668C}" destId="{7B841D2F-C06E-4908-B102-F511AF2749BD}" srcOrd="1" destOrd="0" parTransId="{4141BF63-15A2-48F4-B200-327614B9F9C4}" sibTransId="{255AF7EC-F18A-424F-81A6-99E58CD3B90F}"/>
    <dgm:cxn modelId="{1A089F95-1A8E-4F6B-AA19-1AD148FF2C20}" type="presOf" srcId="{392B0770-3B6E-46C5-B9A6-BC5750313AF2}" destId="{17D6897B-C05A-4BFE-B574-2F7E1DFE6E4D}" srcOrd="0" destOrd="0" presId="urn:microsoft.com/office/officeart/2005/8/layout/default"/>
    <dgm:cxn modelId="{94888F71-CF07-4661-B27C-4454468335F0}" srcId="{B07423CB-8161-48CC-97EB-2602B10B668C}" destId="{392B0770-3B6E-46C5-B9A6-BC5750313AF2}" srcOrd="0" destOrd="0" parTransId="{70B888EE-96E7-44B2-9964-CA9F0A6E6C3A}" sibTransId="{7104817C-2883-4678-854A-340172402347}"/>
    <dgm:cxn modelId="{0BDBD990-4E10-4FF5-A5D3-6557E9AD5F2B}" type="presOf" srcId="{2039ED14-0420-4F50-9D56-E031C81E3356}" destId="{157DA89C-599D-4D7D-8CBC-140A41629A14}" srcOrd="0" destOrd="0" presId="urn:microsoft.com/office/officeart/2005/8/layout/default"/>
    <dgm:cxn modelId="{95FCF24A-D264-4099-96B0-AFA7011A7077}" type="presParOf" srcId="{68E61B15-1CE8-4EC8-979A-49720D61D0B8}" destId="{17D6897B-C05A-4BFE-B574-2F7E1DFE6E4D}" srcOrd="0" destOrd="0" presId="urn:microsoft.com/office/officeart/2005/8/layout/default"/>
    <dgm:cxn modelId="{BB1802B5-05DC-41B3-B87D-3FF2121D604A}" type="presParOf" srcId="{68E61B15-1CE8-4EC8-979A-49720D61D0B8}" destId="{27A6CABA-2C91-4B62-BDED-EE1DE86B510A}" srcOrd="1" destOrd="0" presId="urn:microsoft.com/office/officeart/2005/8/layout/default"/>
    <dgm:cxn modelId="{FB19E397-EA08-4B12-B04C-3724582074E7}" type="presParOf" srcId="{68E61B15-1CE8-4EC8-979A-49720D61D0B8}" destId="{A6A94ACF-CC36-431E-820D-EED24CFBB911}" srcOrd="2" destOrd="0" presId="urn:microsoft.com/office/officeart/2005/8/layout/default"/>
    <dgm:cxn modelId="{0B57E7E2-B2CA-4957-9AAB-182BAC57013D}" type="presParOf" srcId="{68E61B15-1CE8-4EC8-979A-49720D61D0B8}" destId="{1234F5EF-6575-4B42-8EC7-3E7189D597D7}" srcOrd="3" destOrd="0" presId="urn:microsoft.com/office/officeart/2005/8/layout/default"/>
    <dgm:cxn modelId="{1E8F9CB1-9D1C-438D-995B-9E5D112C990E}" type="presParOf" srcId="{68E61B15-1CE8-4EC8-979A-49720D61D0B8}" destId="{21D768C6-07DD-49AA-91A4-DB390C052167}" srcOrd="4" destOrd="0" presId="urn:microsoft.com/office/officeart/2005/8/layout/default"/>
    <dgm:cxn modelId="{52578D9D-F6D2-4B33-8F38-BB07FC2977D8}" type="presParOf" srcId="{68E61B15-1CE8-4EC8-979A-49720D61D0B8}" destId="{A9119C2C-E1EE-421E-8EF2-6F5F407D6DC0}" srcOrd="5" destOrd="0" presId="urn:microsoft.com/office/officeart/2005/8/layout/default"/>
    <dgm:cxn modelId="{3C1860CC-FF08-4FCE-8C0B-9199C24A68F4}" type="presParOf" srcId="{68E61B15-1CE8-4EC8-979A-49720D61D0B8}" destId="{157DA89C-599D-4D7D-8CBC-140A41629A1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987AE-CBC8-4410-9407-B8751055B1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ADD5A3-0E96-483A-B953-0FA890FB252D}">
      <dgm:prSet/>
      <dgm:spPr/>
      <dgm:t>
        <a:bodyPr/>
        <a:lstStyle/>
        <a:p>
          <a:r>
            <a:rPr lang="ru-RU" dirty="0" smtClean="0"/>
            <a:t>Файл модуля (.</a:t>
          </a:r>
          <a:r>
            <a:rPr lang="ru-RU" dirty="0" err="1" smtClean="0"/>
            <a:t>cpp</a:t>
          </a:r>
          <a:r>
            <a:rPr lang="ru-RU" dirty="0" smtClean="0"/>
            <a:t>) — </a:t>
          </a:r>
          <a:r>
            <a:rPr lang="ru-RU" dirty="0" err="1" smtClean="0"/>
            <a:t>cодержит</a:t>
          </a:r>
          <a:r>
            <a:rPr lang="ru-RU" dirty="0" smtClean="0"/>
            <a:t> исходный код, связанный с формой. </a:t>
          </a:r>
          <a:endParaRPr lang="ru-RU" dirty="0"/>
        </a:p>
      </dgm:t>
    </dgm:pt>
    <dgm:pt modelId="{C2F906D7-20C6-4874-924A-96DFD180AD2B}" type="parTrans" cxnId="{3BF8D799-851C-479E-8E99-CD1462C27031}">
      <dgm:prSet/>
      <dgm:spPr/>
      <dgm:t>
        <a:bodyPr/>
        <a:lstStyle/>
        <a:p>
          <a:endParaRPr lang="ru-RU"/>
        </a:p>
      </dgm:t>
    </dgm:pt>
    <dgm:pt modelId="{50269E02-8FA4-4FD0-BF33-21F810D7B0B7}" type="sibTrans" cxnId="{3BF8D799-851C-479E-8E99-CD1462C27031}">
      <dgm:prSet/>
      <dgm:spPr/>
      <dgm:t>
        <a:bodyPr/>
        <a:lstStyle/>
        <a:p>
          <a:endParaRPr lang="ru-RU"/>
        </a:p>
      </dgm:t>
    </dgm:pt>
    <dgm:pt modelId="{72118140-80BD-46C3-80DC-EAA8510EA646}">
      <dgm:prSet/>
      <dgm:spPr/>
      <dgm:t>
        <a:bodyPr/>
        <a:lstStyle/>
        <a:p>
          <a:r>
            <a:rPr lang="ru-RU" smtClean="0"/>
            <a:t>h-файл(.h) — cодержит описание класса формы</a:t>
          </a:r>
          <a:endParaRPr lang="ru-RU"/>
        </a:p>
      </dgm:t>
    </dgm:pt>
    <dgm:pt modelId="{3878B10B-EBDC-4892-9FFC-FFB94493E5F3}" type="parTrans" cxnId="{84CDECC6-CD7A-4C8C-994E-DD2ABC66A02E}">
      <dgm:prSet/>
      <dgm:spPr/>
      <dgm:t>
        <a:bodyPr/>
        <a:lstStyle/>
        <a:p>
          <a:endParaRPr lang="ru-RU"/>
        </a:p>
      </dgm:t>
    </dgm:pt>
    <dgm:pt modelId="{A4A49C2E-ADF5-42AC-9CF5-4E4D1AC62A5B}" type="sibTrans" cxnId="{84CDECC6-CD7A-4C8C-994E-DD2ABC66A02E}">
      <dgm:prSet/>
      <dgm:spPr/>
      <dgm:t>
        <a:bodyPr/>
        <a:lstStyle/>
        <a:p>
          <a:endParaRPr lang="ru-RU"/>
        </a:p>
      </dgm:t>
    </dgm:pt>
    <dgm:pt modelId="{CC9D7301-3DC0-4EE0-A80F-04FA977C570D}">
      <dgm:prSet/>
      <dgm:spPr/>
      <dgm:t>
        <a:bodyPr/>
        <a:lstStyle/>
        <a:p>
          <a:r>
            <a:rPr lang="ru-RU" smtClean="0"/>
            <a:t>Файл формы (.dfm) — двоичный файл</a:t>
          </a:r>
          <a:endParaRPr lang="ru-RU"/>
        </a:p>
      </dgm:t>
    </dgm:pt>
    <dgm:pt modelId="{1649191C-E080-409E-9E4B-9DDE0F4CC8EE}" type="parTrans" cxnId="{BE28FC3F-5B58-4D56-97D4-3596F940A2A3}">
      <dgm:prSet/>
      <dgm:spPr/>
      <dgm:t>
        <a:bodyPr/>
        <a:lstStyle/>
        <a:p>
          <a:endParaRPr lang="ru-RU"/>
        </a:p>
      </dgm:t>
    </dgm:pt>
    <dgm:pt modelId="{23EBC81E-4257-4707-B1B1-F4E5303918B7}" type="sibTrans" cxnId="{BE28FC3F-5B58-4D56-97D4-3596F940A2A3}">
      <dgm:prSet/>
      <dgm:spPr/>
      <dgm:t>
        <a:bodyPr/>
        <a:lstStyle/>
        <a:p>
          <a:endParaRPr lang="ru-RU"/>
        </a:p>
      </dgm:t>
    </dgm:pt>
    <dgm:pt modelId="{5DCC1ED8-A0B0-4DF3-A97A-809058AE57DF}" type="pres">
      <dgm:prSet presAssocID="{8AD987AE-CBC8-4410-9407-B8751055B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3B77F-F3F4-46B4-B394-6270AEC48E26}" type="pres">
      <dgm:prSet presAssocID="{72118140-80BD-46C3-80DC-EAA8510EA646}" presName="parentText" presStyleLbl="node1" presStyleIdx="0" presStyleCnt="3" custLinFactY="-100000" custLinFactNeighborX="-38883" custLinFactNeighborY="-191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0616D-4728-44BB-835F-FD7EFFCED9BB}" type="pres">
      <dgm:prSet presAssocID="{A4A49C2E-ADF5-42AC-9CF5-4E4D1AC62A5B}" presName="spacer" presStyleCnt="0"/>
      <dgm:spPr/>
    </dgm:pt>
    <dgm:pt modelId="{D56EBDB2-0948-42FB-8528-FA7A5854E33D}" type="pres">
      <dgm:prSet presAssocID="{54ADD5A3-0E96-483A-B953-0FA890FB25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E5079-5ED4-4F40-8308-59D21C0EA9D3}" type="pres">
      <dgm:prSet presAssocID="{50269E02-8FA4-4FD0-BF33-21F810D7B0B7}" presName="spacer" presStyleCnt="0"/>
      <dgm:spPr/>
    </dgm:pt>
    <dgm:pt modelId="{B68BB5F0-A91B-4837-BE38-7CD2FAC649CC}" type="pres">
      <dgm:prSet presAssocID="{CC9D7301-3DC0-4EE0-A80F-04FA977C57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5B314-0E10-4198-BF9B-B90138D9761F}" type="presOf" srcId="{72118140-80BD-46C3-80DC-EAA8510EA646}" destId="{66B3B77F-F3F4-46B4-B394-6270AEC48E26}" srcOrd="0" destOrd="0" presId="urn:microsoft.com/office/officeart/2005/8/layout/vList2"/>
    <dgm:cxn modelId="{BE28FC3F-5B58-4D56-97D4-3596F940A2A3}" srcId="{8AD987AE-CBC8-4410-9407-B8751055B10D}" destId="{CC9D7301-3DC0-4EE0-A80F-04FA977C570D}" srcOrd="2" destOrd="0" parTransId="{1649191C-E080-409E-9E4B-9DDE0F4CC8EE}" sibTransId="{23EBC81E-4257-4707-B1B1-F4E5303918B7}"/>
    <dgm:cxn modelId="{FDB71469-218B-492A-88B5-ECD1E2695C8F}" type="presOf" srcId="{CC9D7301-3DC0-4EE0-A80F-04FA977C570D}" destId="{B68BB5F0-A91B-4837-BE38-7CD2FAC649CC}" srcOrd="0" destOrd="0" presId="urn:microsoft.com/office/officeart/2005/8/layout/vList2"/>
    <dgm:cxn modelId="{C970F5DD-C3FD-48F5-89B8-212A8726270D}" type="presOf" srcId="{54ADD5A3-0E96-483A-B953-0FA890FB252D}" destId="{D56EBDB2-0948-42FB-8528-FA7A5854E33D}" srcOrd="0" destOrd="0" presId="urn:microsoft.com/office/officeart/2005/8/layout/vList2"/>
    <dgm:cxn modelId="{3BF8D799-851C-479E-8E99-CD1462C27031}" srcId="{8AD987AE-CBC8-4410-9407-B8751055B10D}" destId="{54ADD5A3-0E96-483A-B953-0FA890FB252D}" srcOrd="1" destOrd="0" parTransId="{C2F906D7-20C6-4874-924A-96DFD180AD2B}" sibTransId="{50269E02-8FA4-4FD0-BF33-21F810D7B0B7}"/>
    <dgm:cxn modelId="{A2C82059-9CFD-43C9-8D84-B75CEA734D70}" type="presOf" srcId="{8AD987AE-CBC8-4410-9407-B8751055B10D}" destId="{5DCC1ED8-A0B0-4DF3-A97A-809058AE57DF}" srcOrd="0" destOrd="0" presId="urn:microsoft.com/office/officeart/2005/8/layout/vList2"/>
    <dgm:cxn modelId="{84CDECC6-CD7A-4C8C-994E-DD2ABC66A02E}" srcId="{8AD987AE-CBC8-4410-9407-B8751055B10D}" destId="{72118140-80BD-46C3-80DC-EAA8510EA646}" srcOrd="0" destOrd="0" parTransId="{3878B10B-EBDC-4892-9FFC-FFB94493E5F3}" sibTransId="{A4A49C2E-ADF5-42AC-9CF5-4E4D1AC62A5B}"/>
    <dgm:cxn modelId="{166E9785-F9AF-4F47-9A6F-4B8F1FE393A3}" type="presParOf" srcId="{5DCC1ED8-A0B0-4DF3-A97A-809058AE57DF}" destId="{66B3B77F-F3F4-46B4-B394-6270AEC48E26}" srcOrd="0" destOrd="0" presId="urn:microsoft.com/office/officeart/2005/8/layout/vList2"/>
    <dgm:cxn modelId="{68F17491-D137-402B-8464-5E79139F11FB}" type="presParOf" srcId="{5DCC1ED8-A0B0-4DF3-A97A-809058AE57DF}" destId="{84E0616D-4728-44BB-835F-FD7EFFCED9BB}" srcOrd="1" destOrd="0" presId="urn:microsoft.com/office/officeart/2005/8/layout/vList2"/>
    <dgm:cxn modelId="{4F544C9E-9B50-4988-A7D7-87CAF8FDE44C}" type="presParOf" srcId="{5DCC1ED8-A0B0-4DF3-A97A-809058AE57DF}" destId="{D56EBDB2-0948-42FB-8528-FA7A5854E33D}" srcOrd="2" destOrd="0" presId="urn:microsoft.com/office/officeart/2005/8/layout/vList2"/>
    <dgm:cxn modelId="{FD7C0F5D-4E9E-462E-A816-27F0ACB17BF1}" type="presParOf" srcId="{5DCC1ED8-A0B0-4DF3-A97A-809058AE57DF}" destId="{E3BE5079-5ED4-4F40-8308-59D21C0EA9D3}" srcOrd="3" destOrd="0" presId="urn:microsoft.com/office/officeart/2005/8/layout/vList2"/>
    <dgm:cxn modelId="{E3533706-B0B5-490B-BB95-C1D6B802C9F3}" type="presParOf" srcId="{5DCC1ED8-A0B0-4DF3-A97A-809058AE57DF}" destId="{B68BB5F0-A91B-4837-BE38-7CD2FAC649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E1A2B-1750-4667-B1CD-AE9594A9C8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57ED6E-B351-4F90-A596-FD24630BFE85}">
      <dgm:prSet/>
      <dgm:spPr/>
      <dgm:t>
        <a:bodyPr/>
        <a:lstStyle/>
        <a:p>
          <a:r>
            <a:rPr lang="ru-RU" dirty="0" smtClean="0"/>
            <a:t>Ресурсы в проектах приложений Borland C++ Builder хранятся раздельно</a:t>
          </a:r>
          <a:endParaRPr lang="ru-RU" dirty="0"/>
        </a:p>
      </dgm:t>
    </dgm:pt>
    <dgm:pt modelId="{AE183751-A5B2-44DC-B6BC-822C5AD7BD1A}" type="parTrans" cxnId="{B50619B5-264D-4005-BB36-0DA1AABD6E73}">
      <dgm:prSet/>
      <dgm:spPr/>
      <dgm:t>
        <a:bodyPr/>
        <a:lstStyle/>
        <a:p>
          <a:endParaRPr lang="ru-RU"/>
        </a:p>
      </dgm:t>
    </dgm:pt>
    <dgm:pt modelId="{22BBC0E7-FA81-418E-8E61-A139825ED0EF}" type="sibTrans" cxnId="{B50619B5-264D-4005-BB36-0DA1AABD6E73}">
      <dgm:prSet/>
      <dgm:spPr/>
      <dgm:t>
        <a:bodyPr/>
        <a:lstStyle/>
        <a:p>
          <a:endParaRPr lang="ru-RU"/>
        </a:p>
      </dgm:t>
    </dgm:pt>
    <dgm:pt modelId="{332DBA68-A49D-4E1B-A0C1-49A1D8AD7B1B}">
      <dgm:prSet/>
      <dgm:spPr/>
      <dgm:t>
        <a:bodyPr/>
        <a:lstStyle/>
        <a:p>
          <a:r>
            <a:rPr lang="ru-RU" dirty="0" smtClean="0"/>
            <a:t>Файл с расширением .res (Project1.res) – файл графических ресурсов - хранит курсоры, иконки и рисунки</a:t>
          </a:r>
          <a:endParaRPr lang="ru-RU" dirty="0"/>
        </a:p>
      </dgm:t>
    </dgm:pt>
    <dgm:pt modelId="{0B4812D4-CD88-4BF7-8B17-3FBAABF7FDC5}" type="parTrans" cxnId="{E42522B7-A749-436B-A327-9AD5733D0868}">
      <dgm:prSet/>
      <dgm:spPr/>
      <dgm:t>
        <a:bodyPr/>
        <a:lstStyle/>
        <a:p>
          <a:endParaRPr lang="ru-RU"/>
        </a:p>
      </dgm:t>
    </dgm:pt>
    <dgm:pt modelId="{A0CAE4E7-CE88-4C4F-88F3-08C182815CCA}" type="sibTrans" cxnId="{E42522B7-A749-436B-A327-9AD5733D0868}">
      <dgm:prSet/>
      <dgm:spPr/>
      <dgm:t>
        <a:bodyPr/>
        <a:lstStyle/>
        <a:p>
          <a:endParaRPr lang="ru-RU"/>
        </a:p>
      </dgm:t>
    </dgm:pt>
    <dgm:pt modelId="{0FD87539-779D-4D5A-BE40-E1FDDB2978AF}">
      <dgm:prSet/>
      <dgm:spPr/>
      <dgm:t>
        <a:bodyPr/>
        <a:lstStyle/>
        <a:p>
          <a:r>
            <a:rPr lang="ru-RU" dirty="0" smtClean="0"/>
            <a:t>Файл проекта с расширением . DFM содержит информацию о ресурсах окон и компонентов для конструирования самой формы приложением </a:t>
          </a:r>
          <a:endParaRPr lang="ru-RU" dirty="0"/>
        </a:p>
      </dgm:t>
    </dgm:pt>
    <dgm:pt modelId="{D6B6AB3E-D583-4568-97CA-6E0F0D313E3E}" type="parTrans" cxnId="{3C8FEA61-05C9-477A-AED1-19E29DE99100}">
      <dgm:prSet/>
      <dgm:spPr/>
      <dgm:t>
        <a:bodyPr/>
        <a:lstStyle/>
        <a:p>
          <a:endParaRPr lang="ru-RU"/>
        </a:p>
      </dgm:t>
    </dgm:pt>
    <dgm:pt modelId="{0CC0C7AE-04A1-426B-BEEA-8180C5DA32D6}" type="sibTrans" cxnId="{3C8FEA61-05C9-477A-AED1-19E29DE99100}">
      <dgm:prSet/>
      <dgm:spPr/>
      <dgm:t>
        <a:bodyPr/>
        <a:lstStyle/>
        <a:p>
          <a:endParaRPr lang="ru-RU"/>
        </a:p>
      </dgm:t>
    </dgm:pt>
    <dgm:pt modelId="{B590C2C7-BE29-4115-957C-C3E54F1FC14E}" type="pres">
      <dgm:prSet presAssocID="{B16E1A2B-1750-4667-B1CD-AE9594A9C8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70ABFF-9412-429F-9E1F-DC822E3074DE}" type="pres">
      <dgm:prSet presAssocID="{2B57ED6E-B351-4F90-A596-FD24630BFE85}" presName="composite" presStyleCnt="0"/>
      <dgm:spPr/>
    </dgm:pt>
    <dgm:pt modelId="{7482B5B3-46CD-446B-A8AD-066AE80A8A79}" type="pres">
      <dgm:prSet presAssocID="{2B57ED6E-B351-4F90-A596-FD24630BFE85}" presName="bentUpArrow1" presStyleLbl="alignImgPlace1" presStyleIdx="0" presStyleCnt="2"/>
      <dgm:spPr/>
    </dgm:pt>
    <dgm:pt modelId="{9E73E3AC-3208-40A4-804E-EFE4946B313F}" type="pres">
      <dgm:prSet presAssocID="{2B57ED6E-B351-4F90-A596-FD24630BFE8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C4F02-5471-46D9-8123-11044683708F}" type="pres">
      <dgm:prSet presAssocID="{2B57ED6E-B351-4F90-A596-FD24630BFE8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ECD23FB-DB42-48EB-A931-A9068CF151CE}" type="pres">
      <dgm:prSet presAssocID="{22BBC0E7-FA81-418E-8E61-A139825ED0EF}" presName="sibTrans" presStyleCnt="0"/>
      <dgm:spPr/>
    </dgm:pt>
    <dgm:pt modelId="{F484196D-2DFE-46F4-BD74-5FF401F1E492}" type="pres">
      <dgm:prSet presAssocID="{0FD87539-779D-4D5A-BE40-E1FDDB2978AF}" presName="composite" presStyleCnt="0"/>
      <dgm:spPr/>
    </dgm:pt>
    <dgm:pt modelId="{82BF04DD-5814-4DF8-8EEF-A0BDE361F3EE}" type="pres">
      <dgm:prSet presAssocID="{0FD87539-779D-4D5A-BE40-E1FDDB2978AF}" presName="bentUpArrow1" presStyleLbl="alignImgPlace1" presStyleIdx="1" presStyleCnt="2" custLinFactX="-21282" custLinFactNeighborX="-100000" custLinFactNeighborY="-42288"/>
      <dgm:spPr/>
    </dgm:pt>
    <dgm:pt modelId="{9484F6CB-7B3C-4D46-BCB3-45633696E858}" type="pres">
      <dgm:prSet presAssocID="{0FD87539-779D-4D5A-BE40-E1FDDB2978A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81D1C-29D6-4DF2-B1C1-A233AAF2B0D0}" type="pres">
      <dgm:prSet presAssocID="{0FD87539-779D-4D5A-BE40-E1FDDB2978A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43BFB65-AC09-4F30-9470-8CAD722E476B}" type="pres">
      <dgm:prSet presAssocID="{0CC0C7AE-04A1-426B-BEEA-8180C5DA32D6}" presName="sibTrans" presStyleCnt="0"/>
      <dgm:spPr/>
    </dgm:pt>
    <dgm:pt modelId="{70B632D3-F818-4441-B7FD-6EFEEA4F035F}" type="pres">
      <dgm:prSet presAssocID="{332DBA68-A49D-4E1B-A0C1-49A1D8AD7B1B}" presName="composite" presStyleCnt="0"/>
      <dgm:spPr/>
    </dgm:pt>
    <dgm:pt modelId="{82A78E0C-C62B-43EC-B3FC-88306C180CE2}" type="pres">
      <dgm:prSet presAssocID="{332DBA68-A49D-4E1B-A0C1-49A1D8AD7B1B}" presName="ParentText" presStyleLbl="node1" presStyleIdx="2" presStyleCnt="3" custLinFactNeighborX="-84463" custLinFactNeighborY="-6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756035-411A-4228-87F0-6E2A4A12CFA8}" type="presOf" srcId="{332DBA68-A49D-4E1B-A0C1-49A1D8AD7B1B}" destId="{82A78E0C-C62B-43EC-B3FC-88306C180CE2}" srcOrd="0" destOrd="0" presId="urn:microsoft.com/office/officeart/2005/8/layout/StepDownProcess"/>
    <dgm:cxn modelId="{17BBD2AB-8ADB-44A5-BDCC-20D0AEAE0544}" type="presOf" srcId="{0FD87539-779D-4D5A-BE40-E1FDDB2978AF}" destId="{9484F6CB-7B3C-4D46-BCB3-45633696E858}" srcOrd="0" destOrd="0" presId="urn:microsoft.com/office/officeart/2005/8/layout/StepDownProcess"/>
    <dgm:cxn modelId="{EEA3C8A3-559F-44FA-AECC-EEAE89C247D2}" type="presOf" srcId="{2B57ED6E-B351-4F90-A596-FD24630BFE85}" destId="{9E73E3AC-3208-40A4-804E-EFE4946B313F}" srcOrd="0" destOrd="0" presId="urn:microsoft.com/office/officeart/2005/8/layout/StepDownProcess"/>
    <dgm:cxn modelId="{3C8FEA61-05C9-477A-AED1-19E29DE99100}" srcId="{B16E1A2B-1750-4667-B1CD-AE9594A9C84B}" destId="{0FD87539-779D-4D5A-BE40-E1FDDB2978AF}" srcOrd="1" destOrd="0" parTransId="{D6B6AB3E-D583-4568-97CA-6E0F0D313E3E}" sibTransId="{0CC0C7AE-04A1-426B-BEEA-8180C5DA32D6}"/>
    <dgm:cxn modelId="{073F9175-E895-4A7F-B8F9-FE908B77641C}" type="presOf" srcId="{B16E1A2B-1750-4667-B1CD-AE9594A9C84B}" destId="{B590C2C7-BE29-4115-957C-C3E54F1FC14E}" srcOrd="0" destOrd="0" presId="urn:microsoft.com/office/officeart/2005/8/layout/StepDownProcess"/>
    <dgm:cxn modelId="{E42522B7-A749-436B-A327-9AD5733D0868}" srcId="{B16E1A2B-1750-4667-B1CD-AE9594A9C84B}" destId="{332DBA68-A49D-4E1B-A0C1-49A1D8AD7B1B}" srcOrd="2" destOrd="0" parTransId="{0B4812D4-CD88-4BF7-8B17-3FBAABF7FDC5}" sibTransId="{A0CAE4E7-CE88-4C4F-88F3-08C182815CCA}"/>
    <dgm:cxn modelId="{B50619B5-264D-4005-BB36-0DA1AABD6E73}" srcId="{B16E1A2B-1750-4667-B1CD-AE9594A9C84B}" destId="{2B57ED6E-B351-4F90-A596-FD24630BFE85}" srcOrd="0" destOrd="0" parTransId="{AE183751-A5B2-44DC-B6BC-822C5AD7BD1A}" sibTransId="{22BBC0E7-FA81-418E-8E61-A139825ED0EF}"/>
    <dgm:cxn modelId="{8CDD4A91-3BAE-4849-A224-53D9B745EC28}" type="presParOf" srcId="{B590C2C7-BE29-4115-957C-C3E54F1FC14E}" destId="{BF70ABFF-9412-429F-9E1F-DC822E3074DE}" srcOrd="0" destOrd="0" presId="urn:microsoft.com/office/officeart/2005/8/layout/StepDownProcess"/>
    <dgm:cxn modelId="{054FF01E-28DD-41CC-B050-B6044AD2C163}" type="presParOf" srcId="{BF70ABFF-9412-429F-9E1F-DC822E3074DE}" destId="{7482B5B3-46CD-446B-A8AD-066AE80A8A79}" srcOrd="0" destOrd="0" presId="urn:microsoft.com/office/officeart/2005/8/layout/StepDownProcess"/>
    <dgm:cxn modelId="{986EB8FC-CA06-44CA-878A-F75428D6D24C}" type="presParOf" srcId="{BF70ABFF-9412-429F-9E1F-DC822E3074DE}" destId="{9E73E3AC-3208-40A4-804E-EFE4946B313F}" srcOrd="1" destOrd="0" presId="urn:microsoft.com/office/officeart/2005/8/layout/StepDownProcess"/>
    <dgm:cxn modelId="{BC8E945A-F5C7-4AB3-8573-47FC9355AF41}" type="presParOf" srcId="{BF70ABFF-9412-429F-9E1F-DC822E3074DE}" destId="{F2DC4F02-5471-46D9-8123-11044683708F}" srcOrd="2" destOrd="0" presId="urn:microsoft.com/office/officeart/2005/8/layout/StepDownProcess"/>
    <dgm:cxn modelId="{8C84A452-5514-40FE-88F2-9125382383DD}" type="presParOf" srcId="{B590C2C7-BE29-4115-957C-C3E54F1FC14E}" destId="{EECD23FB-DB42-48EB-A931-A9068CF151CE}" srcOrd="1" destOrd="0" presId="urn:microsoft.com/office/officeart/2005/8/layout/StepDownProcess"/>
    <dgm:cxn modelId="{0C952E5A-4ACF-461C-B9B3-D86A520D996B}" type="presParOf" srcId="{B590C2C7-BE29-4115-957C-C3E54F1FC14E}" destId="{F484196D-2DFE-46F4-BD74-5FF401F1E492}" srcOrd="2" destOrd="0" presId="urn:microsoft.com/office/officeart/2005/8/layout/StepDownProcess"/>
    <dgm:cxn modelId="{2DF5E5AE-A9BA-407A-9176-BABC249388F8}" type="presParOf" srcId="{F484196D-2DFE-46F4-BD74-5FF401F1E492}" destId="{82BF04DD-5814-4DF8-8EEF-A0BDE361F3EE}" srcOrd="0" destOrd="0" presId="urn:microsoft.com/office/officeart/2005/8/layout/StepDownProcess"/>
    <dgm:cxn modelId="{72EB3DE3-AE01-4824-84FC-C67B3F0B3E17}" type="presParOf" srcId="{F484196D-2DFE-46F4-BD74-5FF401F1E492}" destId="{9484F6CB-7B3C-4D46-BCB3-45633696E858}" srcOrd="1" destOrd="0" presId="urn:microsoft.com/office/officeart/2005/8/layout/StepDownProcess"/>
    <dgm:cxn modelId="{01941160-BF0F-484B-8AED-2FA346DB2092}" type="presParOf" srcId="{F484196D-2DFE-46F4-BD74-5FF401F1E492}" destId="{0C281D1C-29D6-4DF2-B1C1-A233AAF2B0D0}" srcOrd="2" destOrd="0" presId="urn:microsoft.com/office/officeart/2005/8/layout/StepDownProcess"/>
    <dgm:cxn modelId="{37518CD8-62F4-473A-9CD9-E05BB0AA98C2}" type="presParOf" srcId="{B590C2C7-BE29-4115-957C-C3E54F1FC14E}" destId="{843BFB65-AC09-4F30-9470-8CAD722E476B}" srcOrd="3" destOrd="0" presId="urn:microsoft.com/office/officeart/2005/8/layout/StepDownProcess"/>
    <dgm:cxn modelId="{396052E3-DDAE-4097-B0A9-9FCC34810DA1}" type="presParOf" srcId="{B590C2C7-BE29-4115-957C-C3E54F1FC14E}" destId="{70B632D3-F818-4441-B7FD-6EFEEA4F035F}" srcOrd="4" destOrd="0" presId="urn:microsoft.com/office/officeart/2005/8/layout/StepDownProcess"/>
    <dgm:cxn modelId="{29E78D65-2FB7-4559-AA16-75FE05DD99CC}" type="presParOf" srcId="{70B632D3-F818-4441-B7FD-6EFEEA4F035F}" destId="{82A78E0C-C62B-43EC-B3FC-88306C180CE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366B3-E829-4B86-89C5-A4629EDE0A9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12C4D-A84A-4ED9-B6A5-7FA83C58CEC7}">
      <dgm:prSet phldrT="[Текст]" custT="1"/>
      <dgm:spPr/>
      <dgm:t>
        <a:bodyPr/>
        <a:lstStyle/>
        <a:p>
          <a:r>
            <a:rPr lang="ru-RU" sz="1200" baseline="0" dirty="0" smtClean="0"/>
            <a:t>Ярлычки, которые, всплывают, когда пользователь задержит курсор мыши над каким-то элементом окна приложения</a:t>
          </a:r>
        </a:p>
        <a:p>
          <a:endParaRPr lang="ru-RU" sz="1200" baseline="0" dirty="0"/>
        </a:p>
      </dgm:t>
    </dgm:pt>
    <dgm:pt modelId="{41FA63C8-F8A3-44DC-8B74-875432F4A0ED}" type="parTrans" cxnId="{03FA9D53-3FF9-4530-98F1-BD3F2B3A2705}">
      <dgm:prSet/>
      <dgm:spPr/>
      <dgm:t>
        <a:bodyPr/>
        <a:lstStyle/>
        <a:p>
          <a:endParaRPr lang="ru-RU"/>
        </a:p>
      </dgm:t>
    </dgm:pt>
    <dgm:pt modelId="{62C1F6DD-501B-4757-A068-92A01C93D498}" type="sibTrans" cxnId="{03FA9D53-3FF9-4530-98F1-BD3F2B3A2705}">
      <dgm:prSet/>
      <dgm:spPr/>
      <dgm:t>
        <a:bodyPr/>
        <a:lstStyle/>
        <a:p>
          <a:endParaRPr lang="ru-RU"/>
        </a:p>
      </dgm:t>
    </dgm:pt>
    <dgm:pt modelId="{A9706707-099D-4114-BC3D-4AF81C1F870D}">
      <dgm:prSet phldrT="[Текст]" phldr="1" custT="1"/>
      <dgm:spPr/>
      <dgm:t>
        <a:bodyPr/>
        <a:lstStyle/>
        <a:p>
          <a:endParaRPr lang="ru-RU" sz="1200" baseline="0" dirty="0"/>
        </a:p>
      </dgm:t>
    </dgm:pt>
    <dgm:pt modelId="{A8398C4E-1F1A-4C2B-8D5F-D9A9A48F04CC}" type="parTrans" cxnId="{BE749190-5595-411F-8ED6-A25FCD4D8A0B}">
      <dgm:prSet/>
      <dgm:spPr/>
      <dgm:t>
        <a:bodyPr/>
        <a:lstStyle/>
        <a:p>
          <a:endParaRPr lang="ru-RU"/>
        </a:p>
      </dgm:t>
    </dgm:pt>
    <dgm:pt modelId="{A1775231-21D5-4F95-928B-5C7C2EAD6D64}" type="sibTrans" cxnId="{BE749190-5595-411F-8ED6-A25FCD4D8A0B}">
      <dgm:prSet/>
      <dgm:spPr/>
      <dgm:t>
        <a:bodyPr/>
        <a:lstStyle/>
        <a:p>
          <a:endParaRPr lang="ru-RU"/>
        </a:p>
      </dgm:t>
    </dgm:pt>
    <dgm:pt modelId="{3C363957-CD3A-43E0-8766-0C4BD0F30FB6}">
      <dgm:prSet phldrT="[Текст]" phldr="1"/>
      <dgm:spPr/>
      <dgm:t>
        <a:bodyPr/>
        <a:lstStyle/>
        <a:p>
          <a:endParaRPr lang="ru-RU"/>
        </a:p>
      </dgm:t>
    </dgm:pt>
    <dgm:pt modelId="{3A0FBCF2-8041-4B29-B6E4-D5F60CD8178F}" type="parTrans" cxnId="{9093A293-237F-4D29-B8B0-1AA6B17666B5}">
      <dgm:prSet/>
      <dgm:spPr/>
      <dgm:t>
        <a:bodyPr/>
        <a:lstStyle/>
        <a:p>
          <a:endParaRPr lang="ru-RU"/>
        </a:p>
      </dgm:t>
    </dgm:pt>
    <dgm:pt modelId="{D8060141-D2F4-4854-A12D-3639DAE0B87B}" type="sibTrans" cxnId="{9093A293-237F-4D29-B8B0-1AA6B17666B5}">
      <dgm:prSet/>
      <dgm:spPr/>
      <dgm:t>
        <a:bodyPr/>
        <a:lstStyle/>
        <a:p>
          <a:endParaRPr lang="ru-RU"/>
        </a:p>
      </dgm:t>
    </dgm:pt>
    <dgm:pt modelId="{45CACEA1-866E-415E-B41E-867E1B6334EB}">
      <dgm:prSet phldrT="[Текст]" phldr="1"/>
      <dgm:spPr/>
      <dgm:t>
        <a:bodyPr/>
        <a:lstStyle/>
        <a:p>
          <a:endParaRPr lang="ru-RU"/>
        </a:p>
      </dgm:t>
    </dgm:pt>
    <dgm:pt modelId="{E52CAE95-FB6D-4FBB-9695-69C8A7424D4F}" type="parTrans" cxnId="{E9C268D8-4857-43FD-8D34-E3872D848A49}">
      <dgm:prSet/>
      <dgm:spPr/>
      <dgm:t>
        <a:bodyPr/>
        <a:lstStyle/>
        <a:p>
          <a:endParaRPr lang="ru-RU"/>
        </a:p>
      </dgm:t>
    </dgm:pt>
    <dgm:pt modelId="{139C3774-AA88-4221-9ACD-AD017372D05E}" type="sibTrans" cxnId="{E9C268D8-4857-43FD-8D34-E3872D848A49}">
      <dgm:prSet/>
      <dgm:spPr/>
      <dgm:t>
        <a:bodyPr/>
        <a:lstStyle/>
        <a:p>
          <a:endParaRPr lang="ru-RU"/>
        </a:p>
      </dgm:t>
    </dgm:pt>
    <dgm:pt modelId="{D15223A9-1108-4135-B7FB-D5276643C73B}">
      <dgm:prSet custT="1"/>
      <dgm:spPr/>
      <dgm:t>
        <a:bodyPr/>
        <a:lstStyle/>
        <a:p>
          <a:endParaRPr lang="ru-RU"/>
        </a:p>
      </dgm:t>
    </dgm:pt>
    <dgm:pt modelId="{38F06F39-0E4B-4F65-8B61-88C5A3EC31A3}" type="parTrans" cxnId="{9DAF98A5-02CD-4527-9D5B-7629B4D9A6CC}">
      <dgm:prSet/>
      <dgm:spPr/>
      <dgm:t>
        <a:bodyPr/>
        <a:lstStyle/>
        <a:p>
          <a:endParaRPr lang="ru-RU"/>
        </a:p>
      </dgm:t>
    </dgm:pt>
    <dgm:pt modelId="{CFAF3C4E-13AC-474D-9761-95922BA661E1}" type="sibTrans" cxnId="{9DAF98A5-02CD-4527-9D5B-7629B4D9A6CC}">
      <dgm:prSet/>
      <dgm:spPr/>
      <dgm:t>
        <a:bodyPr/>
        <a:lstStyle/>
        <a:p>
          <a:endParaRPr lang="ru-RU"/>
        </a:p>
      </dgm:t>
    </dgm:pt>
    <dgm:pt modelId="{5C7BF87D-D00C-48B2-BBBE-C508F9C031FB}">
      <dgm:prSet custT="1"/>
      <dgm:spPr/>
      <dgm:t>
        <a:bodyPr/>
        <a:lstStyle/>
        <a:p>
          <a:r>
            <a:rPr lang="ru-RU" sz="1200" baseline="0" dirty="0" smtClean="0"/>
            <a:t>Кнопку справки в полосе заголовка окна</a:t>
          </a:r>
          <a:endParaRPr lang="ru-RU" sz="1200" baseline="0" dirty="0"/>
        </a:p>
      </dgm:t>
    </dgm:pt>
    <dgm:pt modelId="{28F9E903-CF7C-4C39-A3C5-5237D79B4778}" type="parTrans" cxnId="{EA9B60FB-29F2-4A05-8134-8B8C26675860}">
      <dgm:prSet/>
      <dgm:spPr/>
      <dgm:t>
        <a:bodyPr/>
        <a:lstStyle/>
        <a:p>
          <a:endParaRPr lang="ru-RU"/>
        </a:p>
      </dgm:t>
    </dgm:pt>
    <dgm:pt modelId="{BD7E6A74-82D5-47A6-8201-5B32F060B3E2}" type="sibTrans" cxnId="{EA9B60FB-29F2-4A05-8134-8B8C26675860}">
      <dgm:prSet/>
      <dgm:spPr/>
      <dgm:t>
        <a:bodyPr/>
        <a:lstStyle/>
        <a:p>
          <a:endParaRPr lang="ru-RU"/>
        </a:p>
      </dgm:t>
    </dgm:pt>
    <dgm:pt modelId="{869022CC-2691-44C8-8CF9-10A0977DBBF6}">
      <dgm:prSet custT="1"/>
      <dgm:spPr/>
      <dgm:t>
        <a:bodyPr/>
        <a:lstStyle/>
        <a:p>
          <a:endParaRPr lang="ru-RU"/>
        </a:p>
      </dgm:t>
    </dgm:pt>
    <dgm:pt modelId="{14147FA8-15A4-4640-ABAB-A49A1D4110C5}" type="parTrans" cxnId="{83D414F5-5362-4D28-8A65-51B393790AFD}">
      <dgm:prSet/>
      <dgm:spPr/>
      <dgm:t>
        <a:bodyPr/>
        <a:lstStyle/>
        <a:p>
          <a:endParaRPr lang="ru-RU"/>
        </a:p>
      </dgm:t>
    </dgm:pt>
    <dgm:pt modelId="{B5CF82AF-6177-4C66-8D79-C322C9BE3A86}" type="sibTrans" cxnId="{83D414F5-5362-4D28-8A65-51B393790AFD}">
      <dgm:prSet/>
      <dgm:spPr/>
      <dgm:t>
        <a:bodyPr/>
        <a:lstStyle/>
        <a:p>
          <a:endParaRPr lang="ru-RU"/>
        </a:p>
      </dgm:t>
    </dgm:pt>
    <dgm:pt modelId="{2758D54B-E74F-4181-AAC9-C5ACB187343C}">
      <dgm:prSet custT="1"/>
      <dgm:spPr/>
      <dgm:t>
        <a:bodyPr/>
        <a:lstStyle/>
        <a:p>
          <a:endParaRPr lang="ru-RU"/>
        </a:p>
      </dgm:t>
    </dgm:pt>
    <dgm:pt modelId="{2AA37000-FD08-4CB5-A9DC-6B9DAB44A702}" type="parTrans" cxnId="{E30C91CC-7E17-4DBD-89F7-0F2915FC60E4}">
      <dgm:prSet/>
      <dgm:spPr/>
      <dgm:t>
        <a:bodyPr/>
        <a:lstStyle/>
        <a:p>
          <a:endParaRPr lang="ru-RU"/>
        </a:p>
      </dgm:t>
    </dgm:pt>
    <dgm:pt modelId="{0BC891E5-AD7C-43CC-B630-FFD65D55914C}" type="sibTrans" cxnId="{E30C91CC-7E17-4DBD-89F7-0F2915FC60E4}">
      <dgm:prSet/>
      <dgm:spPr/>
      <dgm:t>
        <a:bodyPr/>
        <a:lstStyle/>
        <a:p>
          <a:endParaRPr lang="ru-RU"/>
        </a:p>
      </dgm:t>
    </dgm:pt>
    <dgm:pt modelId="{1429B6B8-70A2-400E-BF0D-84536E1DFAB5}">
      <dgm:prSet custT="1"/>
      <dgm:spPr/>
      <dgm:t>
        <a:bodyPr/>
        <a:lstStyle/>
        <a:p>
          <a:endParaRPr lang="ru-RU"/>
        </a:p>
      </dgm:t>
    </dgm:pt>
    <dgm:pt modelId="{02CEB24D-7FDF-44D8-82CF-172642C2E2C5}" type="parTrans" cxnId="{B57DC17B-395B-443E-A62C-C91015D01F95}">
      <dgm:prSet/>
      <dgm:spPr/>
      <dgm:t>
        <a:bodyPr/>
        <a:lstStyle/>
        <a:p>
          <a:endParaRPr lang="ru-RU"/>
        </a:p>
      </dgm:t>
    </dgm:pt>
    <dgm:pt modelId="{3E53BC3F-5FD8-4994-93E4-E73FBACB6A8B}" type="sibTrans" cxnId="{B57DC17B-395B-443E-A62C-C91015D01F95}">
      <dgm:prSet/>
      <dgm:spPr/>
      <dgm:t>
        <a:bodyPr/>
        <a:lstStyle/>
        <a:p>
          <a:endParaRPr lang="ru-RU"/>
        </a:p>
      </dgm:t>
    </dgm:pt>
    <dgm:pt modelId="{7E4121B1-DF98-48E6-A351-C5495ED96F8D}">
      <dgm:prSet custT="1"/>
      <dgm:spPr/>
      <dgm:t>
        <a:bodyPr/>
        <a:lstStyle/>
        <a:p>
          <a:endParaRPr lang="ru-RU"/>
        </a:p>
      </dgm:t>
    </dgm:pt>
    <dgm:pt modelId="{045EC607-BC4C-4454-9E8C-618AC47F9FF6}" type="parTrans" cxnId="{AF02B6B4-2835-49DB-9889-778E0BE327AD}">
      <dgm:prSet/>
      <dgm:spPr/>
      <dgm:t>
        <a:bodyPr/>
        <a:lstStyle/>
        <a:p>
          <a:endParaRPr lang="ru-RU"/>
        </a:p>
      </dgm:t>
    </dgm:pt>
    <dgm:pt modelId="{3FFFCD87-3B53-4663-B24F-C71110A9B3D3}" type="sibTrans" cxnId="{AF02B6B4-2835-49DB-9889-778E0BE327AD}">
      <dgm:prSet/>
      <dgm:spPr/>
      <dgm:t>
        <a:bodyPr/>
        <a:lstStyle/>
        <a:p>
          <a:endParaRPr lang="ru-RU"/>
        </a:p>
      </dgm:t>
    </dgm:pt>
    <dgm:pt modelId="{DFED088A-DC1F-4175-B3C9-ED35A7CDF0DB}">
      <dgm:prSet custT="1"/>
      <dgm:spPr/>
      <dgm:t>
        <a:bodyPr/>
        <a:lstStyle/>
        <a:p>
          <a:r>
            <a:rPr lang="ru-RU" sz="1200" baseline="0" dirty="0" smtClean="0"/>
            <a:t>Раздел меню Справка, позволяющий пользователю открыть стандартный файл справки Windows .hlp</a:t>
          </a:r>
          <a:endParaRPr lang="ru-RU" sz="1200" baseline="0" dirty="0"/>
        </a:p>
      </dgm:t>
    </dgm:pt>
    <dgm:pt modelId="{EB385D85-F6AE-4CF3-A911-98DBFF67A4FF}" type="parTrans" cxnId="{92619A13-6001-4F3B-A291-5F27DDA9A815}">
      <dgm:prSet/>
      <dgm:spPr/>
      <dgm:t>
        <a:bodyPr/>
        <a:lstStyle/>
        <a:p>
          <a:endParaRPr lang="ru-RU"/>
        </a:p>
      </dgm:t>
    </dgm:pt>
    <dgm:pt modelId="{51BAAD20-B494-411B-A4D0-06D94AA78522}" type="sibTrans" cxnId="{92619A13-6001-4F3B-A291-5F27DDA9A815}">
      <dgm:prSet/>
      <dgm:spPr/>
      <dgm:t>
        <a:bodyPr/>
        <a:lstStyle/>
        <a:p>
          <a:endParaRPr lang="ru-RU"/>
        </a:p>
      </dgm:t>
    </dgm:pt>
    <dgm:pt modelId="{1F1951E8-C26A-401A-9715-282C89F89C66}">
      <dgm:prSet custT="1"/>
      <dgm:spPr/>
      <dgm:t>
        <a:bodyPr/>
        <a:lstStyle/>
        <a:p>
          <a:r>
            <a:rPr lang="ru-RU" sz="1200" baseline="0" dirty="0" smtClean="0"/>
            <a:t>Встроенную систему контекстно-зависимой оперативной справки, вызываемую по клавише F1</a:t>
          </a:r>
          <a:endParaRPr lang="ru-RU" sz="1200" baseline="0" dirty="0"/>
        </a:p>
      </dgm:t>
    </dgm:pt>
    <dgm:pt modelId="{50E14912-7C23-465D-A65F-3114CC3CC5EA}" type="parTrans" cxnId="{0ACAE372-8783-4A72-BF5D-FB4A3FCC5572}">
      <dgm:prSet/>
      <dgm:spPr/>
      <dgm:t>
        <a:bodyPr/>
        <a:lstStyle/>
        <a:p>
          <a:endParaRPr lang="ru-RU"/>
        </a:p>
      </dgm:t>
    </dgm:pt>
    <dgm:pt modelId="{2FEDA2CC-CE27-44F3-B4BE-56A60E45E33E}" type="sibTrans" cxnId="{0ACAE372-8783-4A72-BF5D-FB4A3FCC5572}">
      <dgm:prSet/>
      <dgm:spPr/>
      <dgm:t>
        <a:bodyPr/>
        <a:lstStyle/>
        <a:p>
          <a:endParaRPr lang="ru-RU"/>
        </a:p>
      </dgm:t>
    </dgm:pt>
    <dgm:pt modelId="{1502EAA0-2902-4497-9EF4-A7583F679DE2}">
      <dgm:prSet/>
      <dgm:spPr/>
      <dgm:t>
        <a:bodyPr/>
        <a:lstStyle/>
        <a:p>
          <a:endParaRPr lang="ru-RU"/>
        </a:p>
      </dgm:t>
    </dgm:pt>
    <dgm:pt modelId="{CD757816-8D8E-4086-97A3-F1383004DA78}" type="parTrans" cxnId="{8DADF32F-1DC9-4D6D-8EE9-FE1724121696}">
      <dgm:prSet/>
      <dgm:spPr/>
      <dgm:t>
        <a:bodyPr/>
        <a:lstStyle/>
        <a:p>
          <a:endParaRPr lang="ru-RU"/>
        </a:p>
      </dgm:t>
    </dgm:pt>
    <dgm:pt modelId="{A395254C-AFE6-4C0D-B3A8-66A69B658D4C}" type="sibTrans" cxnId="{8DADF32F-1DC9-4D6D-8EE9-FE1724121696}">
      <dgm:prSet/>
      <dgm:spPr/>
      <dgm:t>
        <a:bodyPr/>
        <a:lstStyle/>
        <a:p>
          <a:endParaRPr lang="ru-RU"/>
        </a:p>
      </dgm:t>
    </dgm:pt>
    <dgm:pt modelId="{CE71D904-1C87-4BE0-A783-5EF175E25C7A}">
      <dgm:prSet/>
      <dgm:spPr/>
      <dgm:t>
        <a:bodyPr/>
        <a:lstStyle/>
        <a:p>
          <a:endParaRPr lang="ru-RU"/>
        </a:p>
      </dgm:t>
    </dgm:pt>
    <dgm:pt modelId="{5DFB1372-62CB-485A-91B9-5D33405CEBFD}" type="parTrans" cxnId="{15BB9097-EC0D-4D85-8C98-7DE419E9A16F}">
      <dgm:prSet/>
      <dgm:spPr/>
      <dgm:t>
        <a:bodyPr/>
        <a:lstStyle/>
        <a:p>
          <a:endParaRPr lang="ru-RU"/>
        </a:p>
      </dgm:t>
    </dgm:pt>
    <dgm:pt modelId="{046743B5-FE31-4880-9732-43CE49A2BA74}" type="sibTrans" cxnId="{15BB9097-EC0D-4D85-8C98-7DE419E9A16F}">
      <dgm:prSet/>
      <dgm:spPr/>
      <dgm:t>
        <a:bodyPr/>
        <a:lstStyle/>
        <a:p>
          <a:endParaRPr lang="ru-RU"/>
        </a:p>
      </dgm:t>
    </dgm:pt>
    <dgm:pt modelId="{8BF7CB9E-937C-4146-8EC8-AA3F2E291106}" type="pres">
      <dgm:prSet presAssocID="{5BB366B3-E829-4B86-89C5-A4629EDE0A9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63CB0-29C0-4B0E-A3CB-8A2DF89217FC}" type="pres">
      <dgm:prSet presAssocID="{5BB366B3-E829-4B86-89C5-A4629EDE0A94}" presName="diamond" presStyleLbl="bgShp" presStyleIdx="0" presStyleCnt="1"/>
      <dgm:spPr/>
    </dgm:pt>
    <dgm:pt modelId="{FFC1CF27-1050-4420-9810-B0AE9BBD1E7A}" type="pres">
      <dgm:prSet presAssocID="{5BB366B3-E829-4B86-89C5-A4629EDE0A94}" presName="quad1" presStyleLbl="node1" presStyleIdx="0" presStyleCnt="4" custLinFactNeighborX="-32892" custLinFactNeighborY="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EC41B-57D4-4AE4-BA2F-5A4B697643F5}" type="pres">
      <dgm:prSet presAssocID="{5BB366B3-E829-4B86-89C5-A4629EDE0A94}" presName="quad2" presStyleLbl="node1" presStyleIdx="1" presStyleCnt="4" custLinFactNeighborX="22518" custLinFactNeighborY="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B11F-A49C-4C27-A24D-ABA55F9F107C}" type="pres">
      <dgm:prSet presAssocID="{5BB366B3-E829-4B86-89C5-A4629EDE0A94}" presName="quad3" presStyleLbl="node1" presStyleIdx="2" presStyleCnt="4" custLinFactNeighborX="-24284" custLinFactNeighborY="29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1EEC4-956B-469F-BDC1-C119240916C5}" type="pres">
      <dgm:prSet presAssocID="{5BB366B3-E829-4B86-89C5-A4629EDE0A94}" presName="quad4" presStyleLbl="node1" presStyleIdx="3" presStyleCnt="4" custLinFactNeighborX="28758" custLinFactNeighborY="24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5CDA2-E5D6-432B-8834-272069877631}" type="presOf" srcId="{5BB366B3-E829-4B86-89C5-A4629EDE0A94}" destId="{8BF7CB9E-937C-4146-8EC8-AA3F2E291106}" srcOrd="0" destOrd="0" presId="urn:microsoft.com/office/officeart/2005/8/layout/matrix3"/>
    <dgm:cxn modelId="{0ACAE372-8783-4A72-BF5D-FB4A3FCC5572}" srcId="{5BB366B3-E829-4B86-89C5-A4629EDE0A94}" destId="{1F1951E8-C26A-401A-9715-282C89F89C66}" srcOrd="1" destOrd="0" parTransId="{50E14912-7C23-465D-A65F-3114CC3CC5EA}" sibTransId="{2FEDA2CC-CE27-44F3-B4BE-56A60E45E33E}"/>
    <dgm:cxn modelId="{BE749190-5595-411F-8ED6-A25FCD4D8A0B}" srcId="{5BB366B3-E829-4B86-89C5-A4629EDE0A94}" destId="{A9706707-099D-4114-BC3D-4AF81C1F870D}" srcOrd="5" destOrd="0" parTransId="{A8398C4E-1F1A-4C2B-8D5F-D9A9A48F04CC}" sibTransId="{A1775231-21D5-4F95-928B-5C7C2EAD6D64}"/>
    <dgm:cxn modelId="{83D414F5-5362-4D28-8A65-51B393790AFD}" srcId="{5BB366B3-E829-4B86-89C5-A4629EDE0A94}" destId="{869022CC-2691-44C8-8CF9-10A0977DBBF6}" srcOrd="9" destOrd="0" parTransId="{14147FA8-15A4-4640-ABAB-A49A1D4110C5}" sibTransId="{B5CF82AF-6177-4C66-8D79-C322C9BE3A86}"/>
    <dgm:cxn modelId="{92619A13-6001-4F3B-A291-5F27DDA9A815}" srcId="{5BB366B3-E829-4B86-89C5-A4629EDE0A94}" destId="{DFED088A-DC1F-4175-B3C9-ED35A7CDF0DB}" srcOrd="2" destOrd="0" parTransId="{EB385D85-F6AE-4CF3-A911-98DBFF67A4FF}" sibTransId="{51BAAD20-B494-411B-A4D0-06D94AA78522}"/>
    <dgm:cxn modelId="{EA9B60FB-29F2-4A05-8134-8B8C26675860}" srcId="{5BB366B3-E829-4B86-89C5-A4629EDE0A94}" destId="{5C7BF87D-D00C-48B2-BBBE-C508F9C031FB}" srcOrd="3" destOrd="0" parTransId="{28F9E903-CF7C-4C39-A3C5-5237D79B4778}" sibTransId="{BD7E6A74-82D5-47A6-8201-5B32F060B3E2}"/>
    <dgm:cxn modelId="{15BB9097-EC0D-4D85-8C98-7DE419E9A16F}" srcId="{5BB366B3-E829-4B86-89C5-A4629EDE0A94}" destId="{CE71D904-1C87-4BE0-A783-5EF175E25C7A}" srcOrd="13" destOrd="0" parTransId="{5DFB1372-62CB-485A-91B9-5D33405CEBFD}" sibTransId="{046743B5-FE31-4880-9732-43CE49A2BA74}"/>
    <dgm:cxn modelId="{03FA9D53-3FF9-4530-98F1-BD3F2B3A2705}" srcId="{5BB366B3-E829-4B86-89C5-A4629EDE0A94}" destId="{EDB12C4D-A84A-4ED9-B6A5-7FA83C58CEC7}" srcOrd="0" destOrd="0" parTransId="{41FA63C8-F8A3-44DC-8B74-875432F4A0ED}" sibTransId="{62C1F6DD-501B-4757-A068-92A01C93D498}"/>
    <dgm:cxn modelId="{AF02B6B4-2835-49DB-9889-778E0BE327AD}" srcId="{5BB366B3-E829-4B86-89C5-A4629EDE0A94}" destId="{7E4121B1-DF98-48E6-A351-C5495ED96F8D}" srcOrd="6" destOrd="0" parTransId="{045EC607-BC4C-4454-9E8C-618AC47F9FF6}" sibTransId="{3FFFCD87-3B53-4663-B24F-C71110A9B3D3}"/>
    <dgm:cxn modelId="{CFF51E6E-4DCF-4E21-BE53-CA31C8307CD1}" type="presOf" srcId="{1F1951E8-C26A-401A-9715-282C89F89C66}" destId="{E2FEC41B-57D4-4AE4-BA2F-5A4B697643F5}" srcOrd="0" destOrd="0" presId="urn:microsoft.com/office/officeart/2005/8/layout/matrix3"/>
    <dgm:cxn modelId="{04B76F3E-8DC8-48C8-99A9-C7FAD2B44503}" type="presOf" srcId="{5C7BF87D-D00C-48B2-BBBE-C508F9C031FB}" destId="{2E51EEC4-956B-469F-BDC1-C119240916C5}" srcOrd="0" destOrd="0" presId="urn:microsoft.com/office/officeart/2005/8/layout/matrix3"/>
    <dgm:cxn modelId="{8DADF32F-1DC9-4D6D-8EE9-FE1724121696}" srcId="{5BB366B3-E829-4B86-89C5-A4629EDE0A94}" destId="{1502EAA0-2902-4497-9EF4-A7583F679DE2}" srcOrd="12" destOrd="0" parTransId="{CD757816-8D8E-4086-97A3-F1383004DA78}" sibTransId="{A395254C-AFE6-4C0D-B3A8-66A69B658D4C}"/>
    <dgm:cxn modelId="{9093A293-237F-4D29-B8B0-1AA6B17666B5}" srcId="{5BB366B3-E829-4B86-89C5-A4629EDE0A94}" destId="{3C363957-CD3A-43E0-8766-0C4BD0F30FB6}" srcOrd="10" destOrd="0" parTransId="{3A0FBCF2-8041-4B29-B6E4-D5F60CD8178F}" sibTransId="{D8060141-D2F4-4854-A12D-3639DAE0B87B}"/>
    <dgm:cxn modelId="{6DABDC68-BFAF-472E-AA55-8F8E62371F71}" type="presOf" srcId="{EDB12C4D-A84A-4ED9-B6A5-7FA83C58CEC7}" destId="{FFC1CF27-1050-4420-9810-B0AE9BBD1E7A}" srcOrd="0" destOrd="0" presId="urn:microsoft.com/office/officeart/2005/8/layout/matrix3"/>
    <dgm:cxn modelId="{B57DC17B-395B-443E-A62C-C91015D01F95}" srcId="{5BB366B3-E829-4B86-89C5-A4629EDE0A94}" destId="{1429B6B8-70A2-400E-BF0D-84536E1DFAB5}" srcOrd="7" destOrd="0" parTransId="{02CEB24D-7FDF-44D8-82CF-172642C2E2C5}" sibTransId="{3E53BC3F-5FD8-4994-93E4-E73FBACB6A8B}"/>
    <dgm:cxn modelId="{9DAF98A5-02CD-4527-9D5B-7629B4D9A6CC}" srcId="{5BB366B3-E829-4B86-89C5-A4629EDE0A94}" destId="{D15223A9-1108-4135-B7FB-D5276643C73B}" srcOrd="4" destOrd="0" parTransId="{38F06F39-0E4B-4F65-8B61-88C5A3EC31A3}" sibTransId="{CFAF3C4E-13AC-474D-9761-95922BA661E1}"/>
    <dgm:cxn modelId="{E9C268D8-4857-43FD-8D34-E3872D848A49}" srcId="{5BB366B3-E829-4B86-89C5-A4629EDE0A94}" destId="{45CACEA1-866E-415E-B41E-867E1B6334EB}" srcOrd="11" destOrd="0" parTransId="{E52CAE95-FB6D-4FBB-9695-69C8A7424D4F}" sibTransId="{139C3774-AA88-4221-9ACD-AD017372D05E}"/>
    <dgm:cxn modelId="{E30C91CC-7E17-4DBD-89F7-0F2915FC60E4}" srcId="{5BB366B3-E829-4B86-89C5-A4629EDE0A94}" destId="{2758D54B-E74F-4181-AAC9-C5ACB187343C}" srcOrd="8" destOrd="0" parTransId="{2AA37000-FD08-4CB5-A9DC-6B9DAB44A702}" sibTransId="{0BC891E5-AD7C-43CC-B630-FFD65D55914C}"/>
    <dgm:cxn modelId="{7C168CBF-A348-4FC6-86EF-2DDF04F4C790}" type="presOf" srcId="{DFED088A-DC1F-4175-B3C9-ED35A7CDF0DB}" destId="{77E7B11F-A49C-4C27-A24D-ABA55F9F107C}" srcOrd="0" destOrd="0" presId="urn:microsoft.com/office/officeart/2005/8/layout/matrix3"/>
    <dgm:cxn modelId="{FF44DB66-6E2D-4BD3-BBAB-67485D4B5CDB}" type="presParOf" srcId="{8BF7CB9E-937C-4146-8EC8-AA3F2E291106}" destId="{EFD63CB0-29C0-4B0E-A3CB-8A2DF89217FC}" srcOrd="0" destOrd="0" presId="urn:microsoft.com/office/officeart/2005/8/layout/matrix3"/>
    <dgm:cxn modelId="{B6358DAD-307A-493B-B263-CC43989D945F}" type="presParOf" srcId="{8BF7CB9E-937C-4146-8EC8-AA3F2E291106}" destId="{FFC1CF27-1050-4420-9810-B0AE9BBD1E7A}" srcOrd="1" destOrd="0" presId="urn:microsoft.com/office/officeart/2005/8/layout/matrix3"/>
    <dgm:cxn modelId="{CAE98CF9-0F2D-4FF0-B2A7-D2851A342B30}" type="presParOf" srcId="{8BF7CB9E-937C-4146-8EC8-AA3F2E291106}" destId="{E2FEC41B-57D4-4AE4-BA2F-5A4B697643F5}" srcOrd="2" destOrd="0" presId="urn:microsoft.com/office/officeart/2005/8/layout/matrix3"/>
    <dgm:cxn modelId="{AC2B6CAB-22EB-4EE6-817C-9BFFC44B6CB5}" type="presParOf" srcId="{8BF7CB9E-937C-4146-8EC8-AA3F2E291106}" destId="{77E7B11F-A49C-4C27-A24D-ABA55F9F107C}" srcOrd="3" destOrd="0" presId="urn:microsoft.com/office/officeart/2005/8/layout/matrix3"/>
    <dgm:cxn modelId="{F396625C-CAB6-443E-AC36-5C61132587EE}" type="presParOf" srcId="{8BF7CB9E-937C-4146-8EC8-AA3F2E291106}" destId="{2E51EEC4-956B-469F-BDC1-C119240916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897B-C05A-4BFE-B574-2F7E1DFE6E4D}">
      <dsp:nvSpPr>
        <dsp:cNvPr id="0" name=""/>
        <dsp:cNvSpPr/>
      </dsp:nvSpPr>
      <dsp:spPr>
        <a:xfrm>
          <a:off x="167308" y="525867"/>
          <a:ext cx="5213758" cy="131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Для каждого приложения C++ </a:t>
          </a:r>
          <a:r>
            <a:rPr lang="ru-RU" sz="2300" kern="1200" dirty="0" err="1" smtClean="0"/>
            <a:t>Builder</a:t>
          </a:r>
          <a:r>
            <a:rPr lang="ru-RU" sz="2300" kern="1200" dirty="0" smtClean="0"/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создается </a:t>
          </a:r>
          <a:endParaRPr lang="ru-RU" sz="2300" kern="1200" dirty="0"/>
        </a:p>
      </dsp:txBody>
      <dsp:txXfrm>
        <a:off x="167308" y="525867"/>
        <a:ext cx="5213758" cy="1316655"/>
      </dsp:txXfrm>
    </dsp:sp>
    <dsp:sp modelId="{A6A94ACF-CC36-431E-820D-EED24CFBB911}">
      <dsp:nvSpPr>
        <dsp:cNvPr id="0" name=""/>
        <dsp:cNvSpPr/>
      </dsp:nvSpPr>
      <dsp:spPr>
        <a:xfrm>
          <a:off x="184304" y="1893552"/>
          <a:ext cx="1696752" cy="131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файл ресурсов</a:t>
          </a:r>
          <a:endParaRPr lang="ru-RU" sz="2300" kern="1200" dirty="0"/>
        </a:p>
      </dsp:txBody>
      <dsp:txXfrm>
        <a:off x="184304" y="1893552"/>
        <a:ext cx="1696752" cy="1316655"/>
      </dsp:txXfrm>
    </dsp:sp>
    <dsp:sp modelId="{21D768C6-07DD-49AA-91A4-DB390C052167}">
      <dsp:nvSpPr>
        <dsp:cNvPr id="0" name=""/>
        <dsp:cNvSpPr/>
      </dsp:nvSpPr>
      <dsp:spPr>
        <a:xfrm>
          <a:off x="1913139" y="1874118"/>
          <a:ext cx="1724972" cy="131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make-</a:t>
          </a:r>
          <a:r>
            <a:rPr lang="ru-RU" sz="2300" kern="1200" dirty="0" smtClean="0"/>
            <a:t>файл </a:t>
          </a:r>
          <a:endParaRPr lang="ru-RU" sz="2300" kern="1200" dirty="0"/>
        </a:p>
      </dsp:txBody>
      <dsp:txXfrm>
        <a:off x="1913139" y="1874118"/>
        <a:ext cx="1724972" cy="1316655"/>
      </dsp:txXfrm>
    </dsp:sp>
    <dsp:sp modelId="{157DA89C-599D-4D7D-8CBC-140A41629A14}">
      <dsp:nvSpPr>
        <dsp:cNvPr id="0" name=""/>
        <dsp:cNvSpPr/>
      </dsp:nvSpPr>
      <dsp:spPr>
        <a:xfrm>
          <a:off x="3726437" y="1870668"/>
          <a:ext cx="1686021" cy="131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файл проекта,</a:t>
          </a:r>
          <a:endParaRPr lang="ru-RU" sz="2300" kern="1200" dirty="0"/>
        </a:p>
      </dsp:txBody>
      <dsp:txXfrm>
        <a:off x="3726437" y="1870668"/>
        <a:ext cx="1686021" cy="1316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B77F-F3F4-46B4-B394-6270AEC48E26}">
      <dsp:nvSpPr>
        <dsp:cNvPr id="0" name=""/>
        <dsp:cNvSpPr/>
      </dsp:nvSpPr>
      <dsp:spPr>
        <a:xfrm>
          <a:off x="0" y="0"/>
          <a:ext cx="691388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h-файл(.h) — cодержит описание класса формы</a:t>
          </a:r>
          <a:endParaRPr lang="ru-RU" sz="2700" kern="1200"/>
        </a:p>
      </dsp:txBody>
      <dsp:txXfrm>
        <a:off x="52431" y="52431"/>
        <a:ext cx="6809018" cy="969198"/>
      </dsp:txXfrm>
    </dsp:sp>
    <dsp:sp modelId="{D56EBDB2-0948-42FB-8528-FA7A5854E33D}">
      <dsp:nvSpPr>
        <dsp:cNvPr id="0" name=""/>
        <dsp:cNvSpPr/>
      </dsp:nvSpPr>
      <dsp:spPr>
        <a:xfrm>
          <a:off x="0" y="1466860"/>
          <a:ext cx="691388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Файл модуля (.</a:t>
          </a:r>
          <a:r>
            <a:rPr lang="ru-RU" sz="2700" kern="1200" dirty="0" err="1" smtClean="0"/>
            <a:t>cpp</a:t>
          </a:r>
          <a:r>
            <a:rPr lang="ru-RU" sz="2700" kern="1200" dirty="0" smtClean="0"/>
            <a:t>) — </a:t>
          </a:r>
          <a:r>
            <a:rPr lang="ru-RU" sz="2700" kern="1200" dirty="0" err="1" smtClean="0"/>
            <a:t>cодержит</a:t>
          </a:r>
          <a:r>
            <a:rPr lang="ru-RU" sz="2700" kern="1200" dirty="0" smtClean="0"/>
            <a:t> исходный код, связанный с формой. </a:t>
          </a:r>
          <a:endParaRPr lang="ru-RU" sz="2700" kern="1200" dirty="0"/>
        </a:p>
      </dsp:txBody>
      <dsp:txXfrm>
        <a:off x="52431" y="1519291"/>
        <a:ext cx="6809018" cy="969198"/>
      </dsp:txXfrm>
    </dsp:sp>
    <dsp:sp modelId="{B68BB5F0-A91B-4837-BE38-7CD2FAC649CC}">
      <dsp:nvSpPr>
        <dsp:cNvPr id="0" name=""/>
        <dsp:cNvSpPr/>
      </dsp:nvSpPr>
      <dsp:spPr>
        <a:xfrm>
          <a:off x="0" y="2618680"/>
          <a:ext cx="691388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Файл формы (.dfm) — двоичный файл</a:t>
          </a:r>
          <a:endParaRPr lang="ru-RU" sz="2700" kern="1200"/>
        </a:p>
      </dsp:txBody>
      <dsp:txXfrm>
        <a:off x="52431" y="2671111"/>
        <a:ext cx="6809018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2B5B3-46CD-446B-A8AD-066AE80A8A79}">
      <dsp:nvSpPr>
        <dsp:cNvPr id="0" name=""/>
        <dsp:cNvSpPr/>
      </dsp:nvSpPr>
      <dsp:spPr>
        <a:xfrm rot="5400000">
          <a:off x="13021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3E3AC-3208-40A4-804E-EFE4946B313F}">
      <dsp:nvSpPr>
        <dsp:cNvPr id="0" name=""/>
        <dsp:cNvSpPr/>
      </dsp:nvSpPr>
      <dsp:spPr>
        <a:xfrm>
          <a:off x="931202" y="31045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Ресурсы в проектах приложений Borland C++ Builder хранятся раздельно</a:t>
          </a:r>
          <a:endParaRPr lang="ru-RU" sz="1300" kern="1200" dirty="0"/>
        </a:p>
      </dsp:txBody>
      <dsp:txXfrm>
        <a:off x="1011757" y="111600"/>
        <a:ext cx="2195960" cy="1488762"/>
      </dsp:txXfrm>
    </dsp:sp>
    <dsp:sp modelId="{F2DC4F02-5471-46D9-8123-11044683708F}">
      <dsp:nvSpPr>
        <dsp:cNvPr id="0" name=""/>
        <dsp:cNvSpPr/>
      </dsp:nvSpPr>
      <dsp:spPr>
        <a:xfrm>
          <a:off x="32882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F04DD-5814-4DF8-8EEF-A0BDE361F3EE}">
      <dsp:nvSpPr>
        <dsp:cNvPr id="0" name=""/>
        <dsp:cNvSpPr/>
      </dsp:nvSpPr>
      <dsp:spPr>
        <a:xfrm rot="5400000">
          <a:off x="1323130" y="2844413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4F6CB-7B3C-4D46-BCB3-45633696E858}">
      <dsp:nvSpPr>
        <dsp:cNvPr id="0" name=""/>
        <dsp:cNvSpPr/>
      </dsp:nvSpPr>
      <dsp:spPr>
        <a:xfrm>
          <a:off x="2885464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Файл проекта с расширением . DFM содержит информацию о ресурсах окон и компонентов для конструирования самой формы приложением </a:t>
          </a:r>
          <a:endParaRPr lang="ru-RU" sz="1300" kern="1200" dirty="0"/>
        </a:p>
      </dsp:txBody>
      <dsp:txXfrm>
        <a:off x="2966019" y="1964952"/>
        <a:ext cx="2195960" cy="1488762"/>
      </dsp:txXfrm>
    </dsp:sp>
    <dsp:sp modelId="{0C281D1C-29D6-4DF2-B1C1-A233AAF2B0D0}">
      <dsp:nvSpPr>
        <dsp:cNvPr id="0" name=""/>
        <dsp:cNvSpPr/>
      </dsp:nvSpPr>
      <dsp:spPr>
        <a:xfrm>
          <a:off x="5242535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78E0C-C62B-43EC-B3FC-88306C180CE2}">
      <dsp:nvSpPr>
        <dsp:cNvPr id="0" name=""/>
        <dsp:cNvSpPr/>
      </dsp:nvSpPr>
      <dsp:spPr>
        <a:xfrm>
          <a:off x="2848874" y="3622488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Файл с расширением .res (Project1.res) – файл графических ресурсов - хранит курсоры, иконки и рисунки</a:t>
          </a:r>
          <a:endParaRPr lang="ru-RU" sz="1300" kern="1200" dirty="0"/>
        </a:p>
      </dsp:txBody>
      <dsp:txXfrm>
        <a:off x="2929429" y="3703043"/>
        <a:ext cx="2195960" cy="1488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63CB0-29C0-4B0E-A3CB-8A2DF89217FC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1CF27-1050-4420-9810-B0AE9BBD1E7A}">
      <dsp:nvSpPr>
        <dsp:cNvPr id="0" name=""/>
        <dsp:cNvSpPr/>
      </dsp:nvSpPr>
      <dsp:spPr>
        <a:xfrm>
          <a:off x="1174339" y="522064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Ярлычки, которые, всплывают, когда пользователь задержит курсор мыши над каким-то элементом окна приложения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/>
        </a:p>
      </dsp:txBody>
      <dsp:txXfrm>
        <a:off x="1277501" y="625226"/>
        <a:ext cx="1906956" cy="1906956"/>
      </dsp:txXfrm>
    </dsp:sp>
    <dsp:sp modelId="{E2FEC41B-57D4-4AE4-BA2F-5A4B697643F5}">
      <dsp:nvSpPr>
        <dsp:cNvPr id="0" name=""/>
        <dsp:cNvSpPr/>
      </dsp:nvSpPr>
      <dsp:spPr>
        <a:xfrm>
          <a:off x="4621148" y="522064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Встроенную систему контекстно-зависимой оперативной справки, вызываемую по клавише F1</a:t>
          </a:r>
          <a:endParaRPr lang="ru-RU" sz="1200" kern="1200" baseline="0" dirty="0"/>
        </a:p>
      </dsp:txBody>
      <dsp:txXfrm>
        <a:off x="4724310" y="625226"/>
        <a:ext cx="1906956" cy="1906956"/>
      </dsp:txXfrm>
    </dsp:sp>
    <dsp:sp modelId="{77E7B11F-A49C-4C27-A24D-ABA55F9F107C}">
      <dsp:nvSpPr>
        <dsp:cNvPr id="0" name=""/>
        <dsp:cNvSpPr/>
      </dsp:nvSpPr>
      <dsp:spPr>
        <a:xfrm>
          <a:off x="1356250" y="3305386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Раздел меню Справка, позволяющий пользователю открыть стандартный файл справки Windows .hlp</a:t>
          </a:r>
          <a:endParaRPr lang="ru-RU" sz="1200" kern="1200" baseline="0" dirty="0"/>
        </a:p>
      </dsp:txBody>
      <dsp:txXfrm>
        <a:off x="1459412" y="3408548"/>
        <a:ext cx="1906956" cy="1906956"/>
      </dsp:txXfrm>
    </dsp:sp>
    <dsp:sp modelId="{2E51EEC4-956B-469F-BDC1-C119240916C5}">
      <dsp:nvSpPr>
        <dsp:cNvPr id="0" name=""/>
        <dsp:cNvSpPr/>
      </dsp:nvSpPr>
      <dsp:spPr>
        <a:xfrm>
          <a:off x="4753017" y="3305386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Кнопку справки в полосе заголовка окна</a:t>
          </a:r>
          <a:endParaRPr lang="ru-RU" sz="1200" kern="1200" baseline="0" dirty="0"/>
        </a:p>
      </dsp:txBody>
      <dsp:txXfrm>
        <a:off x="4856179" y="3408548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9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79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5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9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8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2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8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2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3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3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1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06424B-A25D-4530-B2BC-848D5895F2D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AE48-2A51-435C-B3E7-95821710F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87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5.emf"/><Relationship Id="rId7" Type="http://schemas.openxmlformats.org/officeDocument/2006/relationships/diagramLayout" Target="../diagrams/layout4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7.emf"/><Relationship Id="rId10" Type="http://schemas.microsoft.com/office/2007/relationships/diagramDrawing" Target="../diagrams/drawing4.xml"/><Relationship Id="rId4" Type="http://schemas.openxmlformats.org/officeDocument/2006/relationships/image" Target="../media/image16.emf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472" y="3545586"/>
            <a:ext cx="9125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описания форм в проекте C++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Файлы ресурсов,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справочников контекстной помощи, файлы точечных рисунков (BMP-файлы), файлы значков (ICO-файлы)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264" cy="35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752" y="1132037"/>
            <a:ext cx="5007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важнейших элементов приложения C++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редактирования формы происходит при добавлении к ней компонентов, изменении их свойств, создании обработчиков событий.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99" y="1314026"/>
            <a:ext cx="6270301" cy="470272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7423939"/>
              </p:ext>
            </p:extLst>
          </p:nvPr>
        </p:nvGraphicFramePr>
        <p:xfrm>
          <a:off x="203200" y="3218688"/>
          <a:ext cx="5548376" cy="3904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2982" y="76474"/>
            <a:ext cx="201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формы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3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71" y="48329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Двоичный файл формы содержит информацию, используемую для конструирования формы из компонентов, расположенных на ней. При добавлении компонента к форме и заголовочный файл, и двоичный файл формы модифицируются. При редактировании свойств компонента в инспекторе объектов эти изменения сохраняются в двоичном файле формы.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в C++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 .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в двоичном формате, его содержание можно просмотреть с помощью редактора кода. Для этого нужно нажать правую клавишу мыши над формой и из контекстного меню формы выбрать пункт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11" y="2679193"/>
            <a:ext cx="3856677" cy="4054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53966" y="1966111"/>
            <a:ext cx="347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файла формы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27" y="373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 проекту добавляется новая форма, создаются три отдельных файла: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84241858"/>
              </p:ext>
            </p:extLst>
          </p:nvPr>
        </p:nvGraphicFramePr>
        <p:xfrm>
          <a:off x="768096" y="588764"/>
          <a:ext cx="6913880" cy="400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175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23760" y="629717"/>
            <a:ext cx="4968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редактирования графических ресурсов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Borland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 редактор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Editor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 позволяет редактировать битовые изображения (.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пиктограммы (.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курсоры (.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сами файлы ресурсов (.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ресурсов 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могут быть подключены к проекту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Borland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компиляции проекта информация из файлов 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информация на которую они ссылаются будет помещена в файл с расширением 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ресурсы из этого файла перенесены в 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 и становятся доступны приложению.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260" y="197917"/>
            <a:ext cx="3162300" cy="863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85392" y="2822139"/>
            <a:ext cx="411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2984" y="197917"/>
            <a:ext cx="2489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ресурсов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4581681"/>
              </p:ext>
            </p:extLst>
          </p:nvPr>
        </p:nvGraphicFramePr>
        <p:xfrm>
          <a:off x="-82902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0480" y="2102472"/>
            <a:ext cx="2324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12" y="4660289"/>
            <a:ext cx="3906088" cy="2197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89" y="100204"/>
            <a:ext cx="2488803" cy="24888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93792" y="0"/>
            <a:ext cx="6609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значков (ICO-файлы)</a:t>
            </a:r>
          </a:p>
          <a:p>
            <a:endParaRPr lang="ru-RU" dirty="0" smtClean="0"/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иконок в ресурсах ничем не отличается от хранения рисунков.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сначала используем иконку, поместив ее в ресурс через projekt1.res, а затем с использованием файла a.res.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Создадим новый проект на которой для данного примера достаточно поместить всего лишь два компонента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компилируя проект от-кроем projeсt1.res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Editor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уже есть веточка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именем иконки MAINICON. Воспользовавшись контекстным меню пункт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создаем новую иконку и переименуем ее в MAINICON1. Двойным кликом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иконки откроем графический редактор и нарисуем любой рисунок. Помним, что цвет левого нижнего пикселя является цветом прозрачности. Закроем редактор сохранив изменения в файле projeсt1.res.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Создадим обработчик нажатия для кнопки 2 и запишем следующий код: 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fastcall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TForm1::Button2Click(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TObject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HWND h=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LoadIcon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(HInstance,"MAINICON1");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 == 0)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ShowMessage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("Иконка не загружена");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=h;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SaveToFile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("a.ico");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Запускаем приложение. При нажатии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2 иконка меняется не только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форме окна приложения, но и в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панели задач.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1100"/>
            <a:ext cx="48768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492" y="133231"/>
            <a:ext cx="853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справочников контекстной помощи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25" y="1249895"/>
            <a:ext cx="2729495" cy="2359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182" y="1125430"/>
            <a:ext cx="3334587" cy="2799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11" y="3882110"/>
            <a:ext cx="1674958" cy="2661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319" y="4046351"/>
            <a:ext cx="2778200" cy="2560505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5830187"/>
              </p:ext>
            </p:extLst>
          </p:nvPr>
        </p:nvGraphicFramePr>
        <p:xfrm>
          <a:off x="2328911" y="8129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68721" y="3463731"/>
            <a:ext cx="4848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подсказок включает в себя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67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</TotalTime>
  <Words>607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темам контрольной работы по дисциплине </dc:title>
  <dc:creator>belova</dc:creator>
  <cp:lastModifiedBy>belova</cp:lastModifiedBy>
  <cp:revision>21</cp:revision>
  <dcterms:created xsi:type="dcterms:W3CDTF">2021-01-20T09:46:14Z</dcterms:created>
  <dcterms:modified xsi:type="dcterms:W3CDTF">2021-02-02T08:09:34Z</dcterms:modified>
</cp:coreProperties>
</file>