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6" r:id="rId1"/>
  </p:sldMasterIdLst>
  <p:notesMasterIdLst>
    <p:notesMasterId r:id="rId24"/>
  </p:notesMasterIdLst>
  <p:handoutMasterIdLst>
    <p:handoutMasterId r:id="rId25"/>
  </p:handoutMasterIdLst>
  <p:sldIdLst>
    <p:sldId id="258" r:id="rId2"/>
    <p:sldId id="413" r:id="rId3"/>
    <p:sldId id="414" r:id="rId4"/>
    <p:sldId id="416" r:id="rId5"/>
    <p:sldId id="432" r:id="rId6"/>
    <p:sldId id="445" r:id="rId7"/>
    <p:sldId id="446" r:id="rId8"/>
    <p:sldId id="447" r:id="rId9"/>
    <p:sldId id="448" r:id="rId10"/>
    <p:sldId id="449" r:id="rId11"/>
    <p:sldId id="450" r:id="rId12"/>
    <p:sldId id="451" r:id="rId13"/>
    <p:sldId id="452" r:id="rId14"/>
    <p:sldId id="453" r:id="rId15"/>
    <p:sldId id="454" r:id="rId16"/>
    <p:sldId id="459" r:id="rId17"/>
    <p:sldId id="455" r:id="rId18"/>
    <p:sldId id="456" r:id="rId19"/>
    <p:sldId id="457" r:id="rId20"/>
    <p:sldId id="458" r:id="rId21"/>
    <p:sldId id="418" r:id="rId22"/>
    <p:sldId id="419" r:id="rId23"/>
  </p:sldIdLst>
  <p:sldSz cx="9144000" cy="6858000" type="screen4x3"/>
  <p:notesSz cx="9144000" cy="6858000"/>
  <p:custDataLst>
    <p:tags r:id="rId2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  <p:clrMru>
    <a:srgbClr val="990033"/>
    <a:srgbClr val="A50021"/>
    <a:srgbClr val="CC0000"/>
    <a:srgbClr val="FF5050"/>
    <a:srgbClr val="FF0000"/>
    <a:srgbClr val="66FFFF"/>
    <a:srgbClr val="FFFF00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2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14"/>
    </p:cViewPr>
  </p:sorterViewPr>
  <p:notesViewPr>
    <p:cSldViewPr>
      <p:cViewPr varScale="1">
        <p:scale>
          <a:sx n="78" d="100"/>
          <a:sy n="78" d="100"/>
        </p:scale>
        <p:origin x="-1800" y="-90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B012C1-A99A-418D-A056-3D9E1B852FE8}" type="doc">
      <dgm:prSet loTypeId="urn:microsoft.com/office/officeart/2005/8/layout/lProcess2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911DEC4-79EF-447A-A702-06B35F65DC51}">
      <dgm:prSet custT="1"/>
      <dgm:spPr/>
      <dgm:t>
        <a:bodyPr/>
        <a:lstStyle/>
        <a:p>
          <a:pPr rtl="0"/>
          <a:r>
            <a:rPr lang="ru-RU" sz="4000" b="1" dirty="0" smtClean="0">
              <a:solidFill>
                <a:srgbClr val="C00000"/>
              </a:solidFill>
            </a:rPr>
            <a:t>При работе с ЛВЖ, ГЖ и ОВ рабочий обязан:</a:t>
          </a:r>
          <a:endParaRPr lang="ru-RU" sz="4000" dirty="0">
            <a:solidFill>
              <a:srgbClr val="C00000"/>
            </a:solidFill>
          </a:endParaRPr>
        </a:p>
      </dgm:t>
    </dgm:pt>
    <dgm:pt modelId="{A754F40A-07CC-4445-BB10-8F8BA874D840}" type="parTrans" cxnId="{8E9E4CAF-6EA2-47B8-B875-F5403C52D866}">
      <dgm:prSet/>
      <dgm:spPr/>
      <dgm:t>
        <a:bodyPr/>
        <a:lstStyle/>
        <a:p>
          <a:endParaRPr lang="ru-RU"/>
        </a:p>
      </dgm:t>
    </dgm:pt>
    <dgm:pt modelId="{EBA2FD24-EB10-4614-88A6-296C61E386B7}" type="sibTrans" cxnId="{8E9E4CAF-6EA2-47B8-B875-F5403C52D866}">
      <dgm:prSet/>
      <dgm:spPr/>
      <dgm:t>
        <a:bodyPr/>
        <a:lstStyle/>
        <a:p>
          <a:endParaRPr lang="ru-RU"/>
        </a:p>
      </dgm:t>
    </dgm:pt>
    <dgm:pt modelId="{3422BC83-A793-4CAA-91F7-2AAE53BAFED3}">
      <dgm:prSet/>
      <dgm:spPr/>
      <dgm:t>
        <a:bodyPr/>
        <a:lstStyle/>
        <a:p>
          <a:pPr rtl="0"/>
          <a:r>
            <a:rPr lang="ru-RU" dirty="0" smtClean="0"/>
            <a:t>знать и соблюдать требования настоящей инструкции, правила и нормы охраны труда и производственной санитарии, правила внутреннего трудового распорядка;</a:t>
          </a:r>
          <a:endParaRPr lang="ru-RU" dirty="0"/>
        </a:p>
      </dgm:t>
    </dgm:pt>
    <dgm:pt modelId="{284AA66F-6EE8-43BA-A170-EE7BBA872ADF}" type="parTrans" cxnId="{4BCD36BE-9F6A-4A05-B9FD-030FE894C7D4}">
      <dgm:prSet/>
      <dgm:spPr/>
      <dgm:t>
        <a:bodyPr/>
        <a:lstStyle/>
        <a:p>
          <a:endParaRPr lang="ru-RU"/>
        </a:p>
      </dgm:t>
    </dgm:pt>
    <dgm:pt modelId="{3CFB6943-1700-437C-B692-1895C2B17EB1}" type="sibTrans" cxnId="{4BCD36BE-9F6A-4A05-B9FD-030FE894C7D4}">
      <dgm:prSet/>
      <dgm:spPr/>
      <dgm:t>
        <a:bodyPr/>
        <a:lstStyle/>
        <a:p>
          <a:endParaRPr lang="ru-RU"/>
        </a:p>
      </dgm:t>
    </dgm:pt>
    <dgm:pt modelId="{61D5CFB2-9EE0-44B9-AAE7-A45203754210}">
      <dgm:prSet/>
      <dgm:spPr/>
      <dgm:t>
        <a:bodyPr/>
        <a:lstStyle/>
        <a:p>
          <a:pPr rtl="0"/>
          <a:r>
            <a:rPr lang="ru-RU" dirty="0" smtClean="0"/>
            <a:t>соблюдать правила поведения на территории и в помещениях предприятия;</a:t>
          </a:r>
          <a:endParaRPr lang="ru-RU" dirty="0"/>
        </a:p>
      </dgm:t>
    </dgm:pt>
    <dgm:pt modelId="{7301E18B-00C7-48FE-9355-EC4E69AA5B65}" type="parTrans" cxnId="{264A8E02-A9C8-440F-A4D9-CAF2A3C67199}">
      <dgm:prSet/>
      <dgm:spPr/>
      <dgm:t>
        <a:bodyPr/>
        <a:lstStyle/>
        <a:p>
          <a:endParaRPr lang="ru-RU"/>
        </a:p>
      </dgm:t>
    </dgm:pt>
    <dgm:pt modelId="{267099D5-99B8-4958-9BB0-B813682F07A3}" type="sibTrans" cxnId="{264A8E02-A9C8-440F-A4D9-CAF2A3C67199}">
      <dgm:prSet/>
      <dgm:spPr/>
      <dgm:t>
        <a:bodyPr/>
        <a:lstStyle/>
        <a:p>
          <a:endParaRPr lang="ru-RU"/>
        </a:p>
      </dgm:t>
    </dgm:pt>
    <dgm:pt modelId="{3E716429-CBA3-4C7D-BABE-881005F38E30}">
      <dgm:prSet/>
      <dgm:spPr/>
      <dgm:t>
        <a:bodyPr/>
        <a:lstStyle/>
        <a:p>
          <a:pPr rtl="0"/>
          <a:r>
            <a:rPr lang="ru-RU" dirty="0" smtClean="0"/>
            <a:t>заботиться о личной безопасности и личном здоровье;</a:t>
          </a:r>
          <a:br>
            <a:rPr lang="ru-RU" dirty="0" smtClean="0"/>
          </a:br>
          <a:endParaRPr lang="ru-RU" dirty="0"/>
        </a:p>
      </dgm:t>
    </dgm:pt>
    <dgm:pt modelId="{127922C2-06A4-4D77-9264-CF6F87089BCE}" type="parTrans" cxnId="{1D8EAB16-4C1F-4046-A334-CB3114632C06}">
      <dgm:prSet/>
      <dgm:spPr/>
      <dgm:t>
        <a:bodyPr/>
        <a:lstStyle/>
        <a:p>
          <a:endParaRPr lang="ru-RU"/>
        </a:p>
      </dgm:t>
    </dgm:pt>
    <dgm:pt modelId="{B269094C-6984-4498-94DF-1209B73AA3A2}" type="sibTrans" cxnId="{1D8EAB16-4C1F-4046-A334-CB3114632C06}">
      <dgm:prSet/>
      <dgm:spPr/>
      <dgm:t>
        <a:bodyPr/>
        <a:lstStyle/>
        <a:p>
          <a:endParaRPr lang="ru-RU"/>
        </a:p>
      </dgm:t>
    </dgm:pt>
    <dgm:pt modelId="{80E42E04-1DA4-446F-984B-5DEDC16480C9}" type="pres">
      <dgm:prSet presAssocID="{88B012C1-A99A-418D-A056-3D9E1B852FE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30D396-7EAE-462D-9851-9C1887F71EBC}" type="pres">
      <dgm:prSet presAssocID="{9911DEC4-79EF-447A-A702-06B35F65DC51}" presName="compNode" presStyleCnt="0"/>
      <dgm:spPr/>
    </dgm:pt>
    <dgm:pt modelId="{C0BC2258-60A0-42BA-83CB-39B63F61EB58}" type="pres">
      <dgm:prSet presAssocID="{9911DEC4-79EF-447A-A702-06B35F65DC51}" presName="aNode" presStyleLbl="bgShp" presStyleIdx="0" presStyleCnt="1"/>
      <dgm:spPr/>
      <dgm:t>
        <a:bodyPr/>
        <a:lstStyle/>
        <a:p>
          <a:endParaRPr lang="ru-RU"/>
        </a:p>
      </dgm:t>
    </dgm:pt>
    <dgm:pt modelId="{C321C0FC-2269-4DA4-B18B-219D0CE8749C}" type="pres">
      <dgm:prSet presAssocID="{9911DEC4-79EF-447A-A702-06B35F65DC51}" presName="textNode" presStyleLbl="bgShp" presStyleIdx="0" presStyleCnt="1"/>
      <dgm:spPr/>
      <dgm:t>
        <a:bodyPr/>
        <a:lstStyle/>
        <a:p>
          <a:endParaRPr lang="ru-RU"/>
        </a:p>
      </dgm:t>
    </dgm:pt>
    <dgm:pt modelId="{06610D7A-3F95-4D98-AF2B-0CE68280453B}" type="pres">
      <dgm:prSet presAssocID="{9911DEC4-79EF-447A-A702-06B35F65DC51}" presName="compChildNode" presStyleCnt="0"/>
      <dgm:spPr/>
    </dgm:pt>
    <dgm:pt modelId="{38E7D5BA-0C13-4E17-A87B-880717D47344}" type="pres">
      <dgm:prSet presAssocID="{9911DEC4-79EF-447A-A702-06B35F65DC51}" presName="theInnerList" presStyleCnt="0"/>
      <dgm:spPr/>
    </dgm:pt>
    <dgm:pt modelId="{3D0C4A74-40AB-4628-B903-320E15E7F461}" type="pres">
      <dgm:prSet presAssocID="{3422BC83-A793-4CAA-91F7-2AAE53BAFED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34837-9CC5-4EFD-AC9B-EABB400F1565}" type="pres">
      <dgm:prSet presAssocID="{3422BC83-A793-4CAA-91F7-2AAE53BAFED3}" presName="aSpace2" presStyleCnt="0"/>
      <dgm:spPr/>
    </dgm:pt>
    <dgm:pt modelId="{59227058-3FA9-4CE8-B774-BF51E89119AF}" type="pres">
      <dgm:prSet presAssocID="{61D5CFB2-9EE0-44B9-AAE7-A4520375421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21393D-E6EE-4CB7-B4EF-FA68B26C48FE}" type="pres">
      <dgm:prSet presAssocID="{61D5CFB2-9EE0-44B9-AAE7-A45203754210}" presName="aSpace2" presStyleCnt="0"/>
      <dgm:spPr/>
    </dgm:pt>
    <dgm:pt modelId="{A2604544-5C60-487D-BF5B-E764BC05BB5A}" type="pres">
      <dgm:prSet presAssocID="{3E716429-CBA3-4C7D-BABE-881005F38E30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1D493B-CBDD-4F20-9CAC-57E7ADDF9ED8}" type="presOf" srcId="{88B012C1-A99A-418D-A056-3D9E1B852FE8}" destId="{80E42E04-1DA4-446F-984B-5DEDC16480C9}" srcOrd="0" destOrd="0" presId="urn:microsoft.com/office/officeart/2005/8/layout/lProcess2"/>
    <dgm:cxn modelId="{8E9E4CAF-6EA2-47B8-B875-F5403C52D866}" srcId="{88B012C1-A99A-418D-A056-3D9E1B852FE8}" destId="{9911DEC4-79EF-447A-A702-06B35F65DC51}" srcOrd="0" destOrd="0" parTransId="{A754F40A-07CC-4445-BB10-8F8BA874D840}" sibTransId="{EBA2FD24-EB10-4614-88A6-296C61E386B7}"/>
    <dgm:cxn modelId="{264A8E02-A9C8-440F-A4D9-CAF2A3C67199}" srcId="{9911DEC4-79EF-447A-A702-06B35F65DC51}" destId="{61D5CFB2-9EE0-44B9-AAE7-A45203754210}" srcOrd="1" destOrd="0" parTransId="{7301E18B-00C7-48FE-9355-EC4E69AA5B65}" sibTransId="{267099D5-99B8-4958-9BB0-B813682F07A3}"/>
    <dgm:cxn modelId="{5B6617C3-4B3D-4014-BDA8-5C2DEC42FB54}" type="presOf" srcId="{61D5CFB2-9EE0-44B9-AAE7-A45203754210}" destId="{59227058-3FA9-4CE8-B774-BF51E89119AF}" srcOrd="0" destOrd="0" presId="urn:microsoft.com/office/officeart/2005/8/layout/lProcess2"/>
    <dgm:cxn modelId="{E147AAD3-1861-4318-81C1-0DE8963D7C4F}" type="presOf" srcId="{3422BC83-A793-4CAA-91F7-2AAE53BAFED3}" destId="{3D0C4A74-40AB-4628-B903-320E15E7F461}" srcOrd="0" destOrd="0" presId="urn:microsoft.com/office/officeart/2005/8/layout/lProcess2"/>
    <dgm:cxn modelId="{4BCD36BE-9F6A-4A05-B9FD-030FE894C7D4}" srcId="{9911DEC4-79EF-447A-A702-06B35F65DC51}" destId="{3422BC83-A793-4CAA-91F7-2AAE53BAFED3}" srcOrd="0" destOrd="0" parTransId="{284AA66F-6EE8-43BA-A170-EE7BBA872ADF}" sibTransId="{3CFB6943-1700-437C-B692-1895C2B17EB1}"/>
    <dgm:cxn modelId="{D8BE1B31-275D-489C-8231-2787460633F6}" type="presOf" srcId="{9911DEC4-79EF-447A-A702-06B35F65DC51}" destId="{C0BC2258-60A0-42BA-83CB-39B63F61EB58}" srcOrd="0" destOrd="0" presId="urn:microsoft.com/office/officeart/2005/8/layout/lProcess2"/>
    <dgm:cxn modelId="{FAE0C3EB-9959-4BBF-B41A-1762184C7949}" type="presOf" srcId="{9911DEC4-79EF-447A-A702-06B35F65DC51}" destId="{C321C0FC-2269-4DA4-B18B-219D0CE8749C}" srcOrd="1" destOrd="0" presId="urn:microsoft.com/office/officeart/2005/8/layout/lProcess2"/>
    <dgm:cxn modelId="{1D8EAB16-4C1F-4046-A334-CB3114632C06}" srcId="{9911DEC4-79EF-447A-A702-06B35F65DC51}" destId="{3E716429-CBA3-4C7D-BABE-881005F38E30}" srcOrd="2" destOrd="0" parTransId="{127922C2-06A4-4D77-9264-CF6F87089BCE}" sibTransId="{B269094C-6984-4498-94DF-1209B73AA3A2}"/>
    <dgm:cxn modelId="{F9A280AD-235C-4DD0-8CB6-3C3B1C3AE294}" type="presOf" srcId="{3E716429-CBA3-4C7D-BABE-881005F38E30}" destId="{A2604544-5C60-487D-BF5B-E764BC05BB5A}" srcOrd="0" destOrd="0" presId="urn:microsoft.com/office/officeart/2005/8/layout/lProcess2"/>
    <dgm:cxn modelId="{B58E1678-63BA-4EB5-B173-35AC71E8A8D6}" type="presParOf" srcId="{80E42E04-1DA4-446F-984B-5DEDC16480C9}" destId="{3230D396-7EAE-462D-9851-9C1887F71EBC}" srcOrd="0" destOrd="0" presId="urn:microsoft.com/office/officeart/2005/8/layout/lProcess2"/>
    <dgm:cxn modelId="{6538F291-72D1-4717-99BE-F3C7043E2219}" type="presParOf" srcId="{3230D396-7EAE-462D-9851-9C1887F71EBC}" destId="{C0BC2258-60A0-42BA-83CB-39B63F61EB58}" srcOrd="0" destOrd="0" presId="urn:microsoft.com/office/officeart/2005/8/layout/lProcess2"/>
    <dgm:cxn modelId="{287D66A3-D4FA-46E0-B315-8B604074D6A3}" type="presParOf" srcId="{3230D396-7EAE-462D-9851-9C1887F71EBC}" destId="{C321C0FC-2269-4DA4-B18B-219D0CE8749C}" srcOrd="1" destOrd="0" presId="urn:microsoft.com/office/officeart/2005/8/layout/lProcess2"/>
    <dgm:cxn modelId="{7780D825-6EE8-4C78-900D-51EC9AA77308}" type="presParOf" srcId="{3230D396-7EAE-462D-9851-9C1887F71EBC}" destId="{06610D7A-3F95-4D98-AF2B-0CE68280453B}" srcOrd="2" destOrd="0" presId="urn:microsoft.com/office/officeart/2005/8/layout/lProcess2"/>
    <dgm:cxn modelId="{9FECF4D8-2D20-4F20-8733-530466FBB83A}" type="presParOf" srcId="{06610D7A-3F95-4D98-AF2B-0CE68280453B}" destId="{38E7D5BA-0C13-4E17-A87B-880717D47344}" srcOrd="0" destOrd="0" presId="urn:microsoft.com/office/officeart/2005/8/layout/lProcess2"/>
    <dgm:cxn modelId="{09243089-B5EB-438B-A33C-E80FC67DE51D}" type="presParOf" srcId="{38E7D5BA-0C13-4E17-A87B-880717D47344}" destId="{3D0C4A74-40AB-4628-B903-320E15E7F461}" srcOrd="0" destOrd="0" presId="urn:microsoft.com/office/officeart/2005/8/layout/lProcess2"/>
    <dgm:cxn modelId="{20EE7EAD-B518-45B6-BAFE-294B49402BAE}" type="presParOf" srcId="{38E7D5BA-0C13-4E17-A87B-880717D47344}" destId="{A4B34837-9CC5-4EFD-AC9B-EABB400F1565}" srcOrd="1" destOrd="0" presId="urn:microsoft.com/office/officeart/2005/8/layout/lProcess2"/>
    <dgm:cxn modelId="{9977A927-679F-4EFF-A377-485F6E92045B}" type="presParOf" srcId="{38E7D5BA-0C13-4E17-A87B-880717D47344}" destId="{59227058-3FA9-4CE8-B774-BF51E89119AF}" srcOrd="2" destOrd="0" presId="urn:microsoft.com/office/officeart/2005/8/layout/lProcess2"/>
    <dgm:cxn modelId="{5BC2A7BF-6875-4103-98E2-2977081F75A3}" type="presParOf" srcId="{38E7D5BA-0C13-4E17-A87B-880717D47344}" destId="{7821393D-E6EE-4CB7-B4EF-FA68B26C48FE}" srcOrd="3" destOrd="0" presId="urn:microsoft.com/office/officeart/2005/8/layout/lProcess2"/>
    <dgm:cxn modelId="{17714EB7-9D59-4E7F-8187-B10874B785A0}" type="presParOf" srcId="{38E7D5BA-0C13-4E17-A87B-880717D47344}" destId="{A2604544-5C60-487D-BF5B-E764BC05BB5A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4ADF7F-B575-47AE-AA37-EB360D429494}" type="doc">
      <dgm:prSet loTypeId="urn:microsoft.com/office/officeart/2005/8/layout/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31CE28C-E753-4416-BECC-88B0F1E1D29D}">
      <dgm:prSet custT="1"/>
      <dgm:spPr/>
      <dgm:t>
        <a:bodyPr/>
        <a:lstStyle/>
        <a:p>
          <a:pPr rtl="0"/>
          <a:r>
            <a:rPr lang="ru-RU" sz="2000" b="1" dirty="0" smtClean="0"/>
            <a:t>выполнять требования </a:t>
          </a:r>
          <a:r>
            <a:rPr lang="ru-RU" sz="2000" b="1" dirty="0" err="1" smtClean="0"/>
            <a:t>пожаро</a:t>
          </a:r>
          <a:r>
            <a:rPr lang="ru-RU" sz="2000" b="1" dirty="0" smtClean="0"/>
            <a:t>- и взрывобезопасности, знать сигналы оповещения о пожаре</a:t>
          </a:r>
          <a:endParaRPr lang="ru-RU" sz="2000" b="1" dirty="0"/>
        </a:p>
      </dgm:t>
    </dgm:pt>
    <dgm:pt modelId="{ED185EBB-329B-4181-BBBA-79FAD188186E}" type="parTrans" cxnId="{06F3F217-1B8C-4770-93B8-CE4DA7F9A5BA}">
      <dgm:prSet/>
      <dgm:spPr/>
      <dgm:t>
        <a:bodyPr/>
        <a:lstStyle/>
        <a:p>
          <a:endParaRPr lang="ru-RU"/>
        </a:p>
      </dgm:t>
    </dgm:pt>
    <dgm:pt modelId="{5286EB2A-1A68-4079-990C-D59082FF6883}" type="sibTrans" cxnId="{06F3F217-1B8C-4770-93B8-CE4DA7F9A5BA}">
      <dgm:prSet/>
      <dgm:spPr/>
      <dgm:t>
        <a:bodyPr/>
        <a:lstStyle/>
        <a:p>
          <a:endParaRPr lang="ru-RU"/>
        </a:p>
      </dgm:t>
    </dgm:pt>
    <dgm:pt modelId="{167DEA6C-5CFD-49CA-9D44-35B73F08396B}">
      <dgm:prSet custT="1"/>
      <dgm:spPr/>
      <dgm:t>
        <a:bodyPr/>
        <a:lstStyle/>
        <a:p>
          <a:pPr rtl="0"/>
          <a:r>
            <a:rPr lang="ru-RU" sz="2000" b="1" dirty="0" smtClean="0"/>
            <a:t>знать месторасположение аптечки и уметь оказывать первую помощь пострадавшему;</a:t>
          </a:r>
          <a:endParaRPr lang="ru-RU" sz="2000" b="1" dirty="0"/>
        </a:p>
      </dgm:t>
    </dgm:pt>
    <dgm:pt modelId="{3E5BD25B-9D31-4A3C-8AD4-7FD14E16C98F}" type="parTrans" cxnId="{FA6DCF26-E795-4B47-AAF2-60758E91F001}">
      <dgm:prSet/>
      <dgm:spPr/>
      <dgm:t>
        <a:bodyPr/>
        <a:lstStyle/>
        <a:p>
          <a:endParaRPr lang="ru-RU"/>
        </a:p>
      </dgm:t>
    </dgm:pt>
    <dgm:pt modelId="{3852C2B3-CD8A-41FC-9282-DDF680B70335}" type="sibTrans" cxnId="{FA6DCF26-E795-4B47-AAF2-60758E91F001}">
      <dgm:prSet/>
      <dgm:spPr/>
      <dgm:t>
        <a:bodyPr/>
        <a:lstStyle/>
        <a:p>
          <a:endParaRPr lang="ru-RU"/>
        </a:p>
      </dgm:t>
    </dgm:pt>
    <dgm:pt modelId="{5C5353B5-3B09-4E87-824C-3FF958A8E843}">
      <dgm:prSet custT="1"/>
      <dgm:spPr/>
      <dgm:t>
        <a:bodyPr/>
        <a:lstStyle/>
        <a:p>
          <a:pPr rtl="0"/>
          <a:r>
            <a:rPr lang="ru-RU" sz="2000" b="1" dirty="0" smtClean="0"/>
            <a:t>знать действие на человека опасных и вредных факторов, возникающих во время работы.</a:t>
          </a:r>
          <a:endParaRPr lang="ru-RU" sz="2000" b="1" dirty="0"/>
        </a:p>
      </dgm:t>
    </dgm:pt>
    <dgm:pt modelId="{BD496C40-4B00-4D70-AE81-3B04025DCD05}" type="parTrans" cxnId="{B70E677F-EB56-4F9F-AEAB-153D8AAB6E72}">
      <dgm:prSet/>
      <dgm:spPr/>
      <dgm:t>
        <a:bodyPr/>
        <a:lstStyle/>
        <a:p>
          <a:endParaRPr lang="ru-RU"/>
        </a:p>
      </dgm:t>
    </dgm:pt>
    <dgm:pt modelId="{23928900-20E7-43CA-9254-7772F7CA052E}" type="sibTrans" cxnId="{B70E677F-EB56-4F9F-AEAB-153D8AAB6E72}">
      <dgm:prSet/>
      <dgm:spPr/>
      <dgm:t>
        <a:bodyPr/>
        <a:lstStyle/>
        <a:p>
          <a:endParaRPr lang="ru-RU"/>
        </a:p>
      </dgm:t>
    </dgm:pt>
    <dgm:pt modelId="{604A5846-5F89-4485-A08B-E7A0B592FEA5}">
      <dgm:prSet custT="1"/>
      <dgm:spPr/>
      <dgm:t>
        <a:bodyPr/>
        <a:lstStyle/>
        <a:p>
          <a:pPr rtl="0"/>
          <a:r>
            <a:rPr lang="ru-RU" sz="2000" b="1" dirty="0" smtClean="0"/>
            <a:t>знать порядок действий в случае возникновения чрезвычайных происшествий</a:t>
          </a:r>
          <a:r>
            <a:rPr lang="ru-RU" sz="2400" dirty="0" smtClean="0"/>
            <a:t>;</a:t>
          </a:r>
          <a:endParaRPr lang="ru-RU" sz="2400" dirty="0"/>
        </a:p>
      </dgm:t>
    </dgm:pt>
    <dgm:pt modelId="{14AF292A-EF53-459E-AF08-CD1A86CE983C}" type="parTrans" cxnId="{E469E1AC-9ADE-4455-946D-FD25AC155728}">
      <dgm:prSet/>
      <dgm:spPr/>
      <dgm:t>
        <a:bodyPr/>
        <a:lstStyle/>
        <a:p>
          <a:endParaRPr lang="ru-RU"/>
        </a:p>
      </dgm:t>
    </dgm:pt>
    <dgm:pt modelId="{45416092-4970-4846-8649-D23DE790D3DE}" type="sibTrans" cxnId="{E469E1AC-9ADE-4455-946D-FD25AC155728}">
      <dgm:prSet/>
      <dgm:spPr/>
      <dgm:t>
        <a:bodyPr/>
        <a:lstStyle/>
        <a:p>
          <a:endParaRPr lang="ru-RU"/>
        </a:p>
      </dgm:t>
    </dgm:pt>
    <dgm:pt modelId="{E4F0559E-E68D-4F7C-9D66-2D3E1D93517F}" type="pres">
      <dgm:prSet presAssocID="{B54ADF7F-B575-47AE-AA37-EB360D4294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123DF9-BB9C-407C-8248-CBAD7A034458}" type="pres">
      <dgm:prSet presAssocID="{631CE28C-E753-4416-BECC-88B0F1E1D29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F695C-F74B-4F67-AD5C-777473E78838}" type="pres">
      <dgm:prSet presAssocID="{5286EB2A-1A68-4079-990C-D59082FF688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ECC275A7-E0FC-4691-B576-B2AF048CA094}" type="pres">
      <dgm:prSet presAssocID="{5286EB2A-1A68-4079-990C-D59082FF688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B1B4B072-22FA-42BE-B12D-41AB5DD6D5DC}" type="pres">
      <dgm:prSet presAssocID="{167DEA6C-5CFD-49CA-9D44-35B73F08396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BD820-3C81-4716-9A19-DEBC15E7038E}" type="pres">
      <dgm:prSet presAssocID="{3852C2B3-CD8A-41FC-9282-DDF680B70335}" presName="sibTrans" presStyleLbl="sibTrans2D1" presStyleIdx="1" presStyleCnt="3"/>
      <dgm:spPr/>
      <dgm:t>
        <a:bodyPr/>
        <a:lstStyle/>
        <a:p>
          <a:endParaRPr lang="ru-RU"/>
        </a:p>
      </dgm:t>
    </dgm:pt>
    <dgm:pt modelId="{E09B2C38-DBC2-488C-AE43-AB8B2CEA9CFE}" type="pres">
      <dgm:prSet presAssocID="{3852C2B3-CD8A-41FC-9282-DDF680B70335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65E1CE8B-2821-4157-8604-F77DD029A09E}" type="pres">
      <dgm:prSet presAssocID="{604A5846-5F89-4485-A08B-E7A0B592FEA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68982-5BE5-48A6-9447-F32281F41EF4}" type="pres">
      <dgm:prSet presAssocID="{45416092-4970-4846-8649-D23DE790D3D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51C382BF-0EE8-4922-9581-5A6F7B9A5239}" type="pres">
      <dgm:prSet presAssocID="{45416092-4970-4846-8649-D23DE790D3DE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EBE27F10-29F0-4224-9822-51303F46F3C8}" type="pres">
      <dgm:prSet presAssocID="{5C5353B5-3B09-4E87-824C-3FF958A8E84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F3E281-9DB6-4D7B-B5F1-0195564C9A11}" type="presOf" srcId="{45416092-4970-4846-8649-D23DE790D3DE}" destId="{8B568982-5BE5-48A6-9447-F32281F41EF4}" srcOrd="0" destOrd="0" presId="urn:microsoft.com/office/officeart/2005/8/layout/process5"/>
    <dgm:cxn modelId="{E902171D-B22E-4471-AF77-47A2D9A95630}" type="presOf" srcId="{5286EB2A-1A68-4079-990C-D59082FF6883}" destId="{ECC275A7-E0FC-4691-B576-B2AF048CA094}" srcOrd="1" destOrd="0" presId="urn:microsoft.com/office/officeart/2005/8/layout/process5"/>
    <dgm:cxn modelId="{E469E1AC-9ADE-4455-946D-FD25AC155728}" srcId="{B54ADF7F-B575-47AE-AA37-EB360D429494}" destId="{604A5846-5F89-4485-A08B-E7A0B592FEA5}" srcOrd="2" destOrd="0" parTransId="{14AF292A-EF53-459E-AF08-CD1A86CE983C}" sibTransId="{45416092-4970-4846-8649-D23DE790D3DE}"/>
    <dgm:cxn modelId="{CE15F4F8-C0FA-4BC6-A466-64AEB92E4FD7}" type="presOf" srcId="{631CE28C-E753-4416-BECC-88B0F1E1D29D}" destId="{A2123DF9-BB9C-407C-8248-CBAD7A034458}" srcOrd="0" destOrd="0" presId="urn:microsoft.com/office/officeart/2005/8/layout/process5"/>
    <dgm:cxn modelId="{2C452FB4-605D-41DC-8BCE-7A7B9F7A7BAA}" type="presOf" srcId="{604A5846-5F89-4485-A08B-E7A0B592FEA5}" destId="{65E1CE8B-2821-4157-8604-F77DD029A09E}" srcOrd="0" destOrd="0" presId="urn:microsoft.com/office/officeart/2005/8/layout/process5"/>
    <dgm:cxn modelId="{50074989-F73E-4BFF-A627-FFD16E132A44}" type="presOf" srcId="{5286EB2A-1A68-4079-990C-D59082FF6883}" destId="{6FDF695C-F74B-4F67-AD5C-777473E78838}" srcOrd="0" destOrd="0" presId="urn:microsoft.com/office/officeart/2005/8/layout/process5"/>
    <dgm:cxn modelId="{6522422C-E819-464D-85DC-336CF5A828DD}" type="presOf" srcId="{3852C2B3-CD8A-41FC-9282-DDF680B70335}" destId="{E09B2C38-DBC2-488C-AE43-AB8B2CEA9CFE}" srcOrd="1" destOrd="0" presId="urn:microsoft.com/office/officeart/2005/8/layout/process5"/>
    <dgm:cxn modelId="{825DEECA-E70F-4A4B-A8A6-4E6356793237}" type="presOf" srcId="{B54ADF7F-B575-47AE-AA37-EB360D429494}" destId="{E4F0559E-E68D-4F7C-9D66-2D3E1D93517F}" srcOrd="0" destOrd="0" presId="urn:microsoft.com/office/officeart/2005/8/layout/process5"/>
    <dgm:cxn modelId="{A310B401-93EF-49CE-9BBE-A772B9AF6426}" type="presOf" srcId="{5C5353B5-3B09-4E87-824C-3FF958A8E843}" destId="{EBE27F10-29F0-4224-9822-51303F46F3C8}" srcOrd="0" destOrd="0" presId="urn:microsoft.com/office/officeart/2005/8/layout/process5"/>
    <dgm:cxn modelId="{9DCEBE90-9788-4471-B95A-2914F92FCAC8}" type="presOf" srcId="{3852C2B3-CD8A-41FC-9282-DDF680B70335}" destId="{3BFBD820-3C81-4716-9A19-DEBC15E7038E}" srcOrd="0" destOrd="0" presId="urn:microsoft.com/office/officeart/2005/8/layout/process5"/>
    <dgm:cxn modelId="{06F3F217-1B8C-4770-93B8-CE4DA7F9A5BA}" srcId="{B54ADF7F-B575-47AE-AA37-EB360D429494}" destId="{631CE28C-E753-4416-BECC-88B0F1E1D29D}" srcOrd="0" destOrd="0" parTransId="{ED185EBB-329B-4181-BBBA-79FAD188186E}" sibTransId="{5286EB2A-1A68-4079-990C-D59082FF6883}"/>
    <dgm:cxn modelId="{B70E677F-EB56-4F9F-AEAB-153D8AAB6E72}" srcId="{B54ADF7F-B575-47AE-AA37-EB360D429494}" destId="{5C5353B5-3B09-4E87-824C-3FF958A8E843}" srcOrd="3" destOrd="0" parTransId="{BD496C40-4B00-4D70-AE81-3B04025DCD05}" sibTransId="{23928900-20E7-43CA-9254-7772F7CA052E}"/>
    <dgm:cxn modelId="{FA6DCF26-E795-4B47-AAF2-60758E91F001}" srcId="{B54ADF7F-B575-47AE-AA37-EB360D429494}" destId="{167DEA6C-5CFD-49CA-9D44-35B73F08396B}" srcOrd="1" destOrd="0" parTransId="{3E5BD25B-9D31-4A3C-8AD4-7FD14E16C98F}" sibTransId="{3852C2B3-CD8A-41FC-9282-DDF680B70335}"/>
    <dgm:cxn modelId="{41FDA344-CCD9-4AD2-9837-802C38DA499E}" type="presOf" srcId="{45416092-4970-4846-8649-D23DE790D3DE}" destId="{51C382BF-0EE8-4922-9581-5A6F7B9A5239}" srcOrd="1" destOrd="0" presId="urn:microsoft.com/office/officeart/2005/8/layout/process5"/>
    <dgm:cxn modelId="{19FD3AF3-7292-4EEF-9A69-671519528BE4}" type="presOf" srcId="{167DEA6C-5CFD-49CA-9D44-35B73F08396B}" destId="{B1B4B072-22FA-42BE-B12D-41AB5DD6D5DC}" srcOrd="0" destOrd="0" presId="urn:microsoft.com/office/officeart/2005/8/layout/process5"/>
    <dgm:cxn modelId="{116913A3-F1CC-4E93-BF6E-9B0C8E17C002}" type="presParOf" srcId="{E4F0559E-E68D-4F7C-9D66-2D3E1D93517F}" destId="{A2123DF9-BB9C-407C-8248-CBAD7A034458}" srcOrd="0" destOrd="0" presId="urn:microsoft.com/office/officeart/2005/8/layout/process5"/>
    <dgm:cxn modelId="{A45F4907-439F-4629-8C26-9A9312246BE5}" type="presParOf" srcId="{E4F0559E-E68D-4F7C-9D66-2D3E1D93517F}" destId="{6FDF695C-F74B-4F67-AD5C-777473E78838}" srcOrd="1" destOrd="0" presId="urn:microsoft.com/office/officeart/2005/8/layout/process5"/>
    <dgm:cxn modelId="{DD4545ED-A822-4ACA-B246-661D94C0167F}" type="presParOf" srcId="{6FDF695C-F74B-4F67-AD5C-777473E78838}" destId="{ECC275A7-E0FC-4691-B576-B2AF048CA094}" srcOrd="0" destOrd="0" presId="urn:microsoft.com/office/officeart/2005/8/layout/process5"/>
    <dgm:cxn modelId="{77D70089-45B9-4354-A6D2-9950A2F20C4B}" type="presParOf" srcId="{E4F0559E-E68D-4F7C-9D66-2D3E1D93517F}" destId="{B1B4B072-22FA-42BE-B12D-41AB5DD6D5DC}" srcOrd="2" destOrd="0" presId="urn:microsoft.com/office/officeart/2005/8/layout/process5"/>
    <dgm:cxn modelId="{1E2D892C-2EB6-4960-AB87-64D5A7887F85}" type="presParOf" srcId="{E4F0559E-E68D-4F7C-9D66-2D3E1D93517F}" destId="{3BFBD820-3C81-4716-9A19-DEBC15E7038E}" srcOrd="3" destOrd="0" presId="urn:microsoft.com/office/officeart/2005/8/layout/process5"/>
    <dgm:cxn modelId="{52AAF0AB-AAB8-418A-B58F-318D242668B8}" type="presParOf" srcId="{3BFBD820-3C81-4716-9A19-DEBC15E7038E}" destId="{E09B2C38-DBC2-488C-AE43-AB8B2CEA9CFE}" srcOrd="0" destOrd="0" presId="urn:microsoft.com/office/officeart/2005/8/layout/process5"/>
    <dgm:cxn modelId="{1465F065-4171-4802-B375-691D7A0FDFC9}" type="presParOf" srcId="{E4F0559E-E68D-4F7C-9D66-2D3E1D93517F}" destId="{65E1CE8B-2821-4157-8604-F77DD029A09E}" srcOrd="4" destOrd="0" presId="urn:microsoft.com/office/officeart/2005/8/layout/process5"/>
    <dgm:cxn modelId="{826D1301-0BFF-455B-9439-C7139B19FA4F}" type="presParOf" srcId="{E4F0559E-E68D-4F7C-9D66-2D3E1D93517F}" destId="{8B568982-5BE5-48A6-9447-F32281F41EF4}" srcOrd="5" destOrd="0" presId="urn:microsoft.com/office/officeart/2005/8/layout/process5"/>
    <dgm:cxn modelId="{CF56932A-2234-420A-9F08-3CE9699E6163}" type="presParOf" srcId="{8B568982-5BE5-48A6-9447-F32281F41EF4}" destId="{51C382BF-0EE8-4922-9581-5A6F7B9A5239}" srcOrd="0" destOrd="0" presId="urn:microsoft.com/office/officeart/2005/8/layout/process5"/>
    <dgm:cxn modelId="{149DD6C9-FE31-4D2E-827F-9F89B1CA939B}" type="presParOf" srcId="{E4F0559E-E68D-4F7C-9D66-2D3E1D93517F}" destId="{EBE27F10-29F0-4224-9822-51303F46F3C8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3FD3DD-9CD2-4C15-BD53-BEE24690B71C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CE6B132-0B21-4336-AA0F-FD9B4D432254}">
      <dgm:prSet custT="1"/>
      <dgm:spPr/>
      <dgm:t>
        <a:bodyPr/>
        <a:lstStyle/>
        <a:p>
          <a:pPr rtl="0"/>
          <a:r>
            <a:rPr lang="ru-RU" sz="2800" b="1" smtClean="0">
              <a:solidFill>
                <a:schemeClr val="accent2">
                  <a:lumMod val="20000"/>
                  <a:lumOff val="80000"/>
                </a:schemeClr>
              </a:solidFill>
            </a:rPr>
            <a:t>При работе с ЛВЖ, ГЖ и ОВ рабочий должен проходить</a:t>
          </a:r>
          <a:endParaRPr lang="ru-RU" sz="2800" b="1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9086C1BD-4D2D-4CBA-9B28-A615F8D53732}" type="parTrans" cxnId="{091E0FDC-0DB1-40C3-B023-9E8C983565B1}">
      <dgm:prSet/>
      <dgm:spPr/>
      <dgm:t>
        <a:bodyPr/>
        <a:lstStyle/>
        <a:p>
          <a:endParaRPr lang="ru-RU"/>
        </a:p>
      </dgm:t>
    </dgm:pt>
    <dgm:pt modelId="{69A80F12-988A-42A8-BD7A-547B67808F6F}" type="sibTrans" cxnId="{091E0FDC-0DB1-40C3-B023-9E8C983565B1}">
      <dgm:prSet/>
      <dgm:spPr/>
      <dgm:t>
        <a:bodyPr/>
        <a:lstStyle/>
        <a:p>
          <a:endParaRPr lang="ru-RU"/>
        </a:p>
      </dgm:t>
    </dgm:pt>
    <dgm:pt modelId="{90976CD5-1521-4556-834C-7C6BDA5EC129}">
      <dgm:prSet/>
      <dgm:spPr/>
      <dgm:t>
        <a:bodyPr/>
        <a:lstStyle/>
        <a:p>
          <a:pPr rtl="0"/>
          <a:r>
            <a:rPr lang="ru-RU" dirty="0" smtClean="0"/>
            <a:t>повторный инструктаж по охране труда на рабочем месте не реже 1 раза в 3 месяца;</a:t>
          </a:r>
          <a:endParaRPr lang="ru-RU" dirty="0"/>
        </a:p>
      </dgm:t>
    </dgm:pt>
    <dgm:pt modelId="{B6B0C2D0-E66F-4354-BD03-D12E338D7DB2}" type="parTrans" cxnId="{642E6C01-FA2A-437E-986C-95E9C2A9B97D}">
      <dgm:prSet/>
      <dgm:spPr/>
      <dgm:t>
        <a:bodyPr/>
        <a:lstStyle/>
        <a:p>
          <a:endParaRPr lang="ru-RU"/>
        </a:p>
      </dgm:t>
    </dgm:pt>
    <dgm:pt modelId="{98D963C5-0E78-45D3-BA11-B0E947897EE1}" type="sibTrans" cxnId="{642E6C01-FA2A-437E-986C-95E9C2A9B97D}">
      <dgm:prSet/>
      <dgm:spPr/>
      <dgm:t>
        <a:bodyPr/>
        <a:lstStyle/>
        <a:p>
          <a:endParaRPr lang="ru-RU"/>
        </a:p>
      </dgm:t>
    </dgm:pt>
    <dgm:pt modelId="{4B162807-E7E6-4198-996F-F99A230E3B30}">
      <dgm:prSet/>
      <dgm:spPr/>
      <dgm:t>
        <a:bodyPr/>
        <a:lstStyle/>
        <a:p>
          <a:pPr rtl="0"/>
          <a:r>
            <a:rPr lang="ru-RU" dirty="0" smtClean="0"/>
            <a:t>периодический медицинский осмотр в соответствии с действующим законодательством РФ;</a:t>
          </a:r>
          <a:endParaRPr lang="ru-RU" dirty="0"/>
        </a:p>
      </dgm:t>
    </dgm:pt>
    <dgm:pt modelId="{6C702670-1DD1-4A37-8FDF-9DEE71079EA4}" type="parTrans" cxnId="{D91D8786-29B4-4110-91A8-AB1242D9F798}">
      <dgm:prSet/>
      <dgm:spPr/>
      <dgm:t>
        <a:bodyPr/>
        <a:lstStyle/>
        <a:p>
          <a:endParaRPr lang="ru-RU"/>
        </a:p>
      </dgm:t>
    </dgm:pt>
    <dgm:pt modelId="{1845579A-EC58-49BC-B344-35BEA9350DCF}" type="sibTrans" cxnId="{D91D8786-29B4-4110-91A8-AB1242D9F798}">
      <dgm:prSet/>
      <dgm:spPr/>
      <dgm:t>
        <a:bodyPr/>
        <a:lstStyle/>
        <a:p>
          <a:endParaRPr lang="ru-RU"/>
        </a:p>
      </dgm:t>
    </dgm:pt>
    <dgm:pt modelId="{C5298FAE-FE9F-40BB-9091-B1D3090C7EEF}">
      <dgm:prSet/>
      <dgm:spPr/>
      <dgm:t>
        <a:bodyPr/>
        <a:lstStyle/>
        <a:p>
          <a:pPr rtl="0"/>
          <a:r>
            <a:rPr lang="ru-RU" dirty="0" smtClean="0"/>
            <a:t>очередную проверку знаний требований охраны труда не реже 1 раза в год.</a:t>
          </a:r>
          <a:endParaRPr lang="ru-RU" dirty="0"/>
        </a:p>
      </dgm:t>
    </dgm:pt>
    <dgm:pt modelId="{D9175AAC-1173-4CDE-B67F-CE2BDE935B6A}" type="parTrans" cxnId="{53375841-986F-410C-B41F-37BE0770E134}">
      <dgm:prSet/>
      <dgm:spPr/>
      <dgm:t>
        <a:bodyPr/>
        <a:lstStyle/>
        <a:p>
          <a:endParaRPr lang="ru-RU"/>
        </a:p>
      </dgm:t>
    </dgm:pt>
    <dgm:pt modelId="{77B74CE2-EC76-48FA-96F3-F46415266013}" type="sibTrans" cxnId="{53375841-986F-410C-B41F-37BE0770E134}">
      <dgm:prSet/>
      <dgm:spPr/>
      <dgm:t>
        <a:bodyPr/>
        <a:lstStyle/>
        <a:p>
          <a:endParaRPr lang="ru-RU"/>
        </a:p>
      </dgm:t>
    </dgm:pt>
    <dgm:pt modelId="{BF23B5DD-38EE-4CD1-880C-FC4952AA77E0}" type="pres">
      <dgm:prSet presAssocID="{783FD3DD-9CD2-4C15-BD53-BEE24690B7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42BA79-420E-4C93-8B3F-B244202AD95B}" type="pres">
      <dgm:prSet presAssocID="{0CE6B132-0B21-4336-AA0F-FD9B4D432254}" presName="linNode" presStyleCnt="0"/>
      <dgm:spPr/>
    </dgm:pt>
    <dgm:pt modelId="{1C4253A2-905A-4693-A3E2-25B6F9C1C272}" type="pres">
      <dgm:prSet presAssocID="{0CE6B132-0B21-4336-AA0F-FD9B4D432254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56FED-8CEE-48FA-ADDB-72517C955FC7}" type="pres">
      <dgm:prSet presAssocID="{0CE6B132-0B21-4336-AA0F-FD9B4D432254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D14D2B-8105-474E-B8F9-2C3D38810F87}" type="presOf" srcId="{90976CD5-1521-4556-834C-7C6BDA5EC129}" destId="{09656FED-8CEE-48FA-ADDB-72517C955FC7}" srcOrd="0" destOrd="0" presId="urn:microsoft.com/office/officeart/2005/8/layout/vList5"/>
    <dgm:cxn modelId="{0CDCC64A-809B-4927-B40A-BB87D9B1C81D}" type="presOf" srcId="{783FD3DD-9CD2-4C15-BD53-BEE24690B71C}" destId="{BF23B5DD-38EE-4CD1-880C-FC4952AA77E0}" srcOrd="0" destOrd="0" presId="urn:microsoft.com/office/officeart/2005/8/layout/vList5"/>
    <dgm:cxn modelId="{53375841-986F-410C-B41F-37BE0770E134}" srcId="{0CE6B132-0B21-4336-AA0F-FD9B4D432254}" destId="{C5298FAE-FE9F-40BB-9091-B1D3090C7EEF}" srcOrd="2" destOrd="0" parTransId="{D9175AAC-1173-4CDE-B67F-CE2BDE935B6A}" sibTransId="{77B74CE2-EC76-48FA-96F3-F46415266013}"/>
    <dgm:cxn modelId="{713A26FF-5D22-4D0D-A936-5A99C8290A0D}" type="presOf" srcId="{C5298FAE-FE9F-40BB-9091-B1D3090C7EEF}" destId="{09656FED-8CEE-48FA-ADDB-72517C955FC7}" srcOrd="0" destOrd="2" presId="urn:microsoft.com/office/officeart/2005/8/layout/vList5"/>
    <dgm:cxn modelId="{642E6C01-FA2A-437E-986C-95E9C2A9B97D}" srcId="{0CE6B132-0B21-4336-AA0F-FD9B4D432254}" destId="{90976CD5-1521-4556-834C-7C6BDA5EC129}" srcOrd="0" destOrd="0" parTransId="{B6B0C2D0-E66F-4354-BD03-D12E338D7DB2}" sibTransId="{98D963C5-0E78-45D3-BA11-B0E947897EE1}"/>
    <dgm:cxn modelId="{D91D8786-29B4-4110-91A8-AB1242D9F798}" srcId="{0CE6B132-0B21-4336-AA0F-FD9B4D432254}" destId="{4B162807-E7E6-4198-996F-F99A230E3B30}" srcOrd="1" destOrd="0" parTransId="{6C702670-1DD1-4A37-8FDF-9DEE71079EA4}" sibTransId="{1845579A-EC58-49BC-B344-35BEA9350DCF}"/>
    <dgm:cxn modelId="{091E0FDC-0DB1-40C3-B023-9E8C983565B1}" srcId="{783FD3DD-9CD2-4C15-BD53-BEE24690B71C}" destId="{0CE6B132-0B21-4336-AA0F-FD9B4D432254}" srcOrd="0" destOrd="0" parTransId="{9086C1BD-4D2D-4CBA-9B28-A615F8D53732}" sibTransId="{69A80F12-988A-42A8-BD7A-547B67808F6F}"/>
    <dgm:cxn modelId="{3520938B-18DE-40DC-9327-2B3AE9A13115}" type="presOf" srcId="{0CE6B132-0B21-4336-AA0F-FD9B4D432254}" destId="{1C4253A2-905A-4693-A3E2-25B6F9C1C272}" srcOrd="0" destOrd="0" presId="urn:microsoft.com/office/officeart/2005/8/layout/vList5"/>
    <dgm:cxn modelId="{821148A8-9A57-465E-B313-555C32178C20}" type="presOf" srcId="{4B162807-E7E6-4198-996F-F99A230E3B30}" destId="{09656FED-8CEE-48FA-ADDB-72517C955FC7}" srcOrd="0" destOrd="1" presId="urn:microsoft.com/office/officeart/2005/8/layout/vList5"/>
    <dgm:cxn modelId="{903501B8-864A-4C0E-B066-6024223D0A12}" type="presParOf" srcId="{BF23B5DD-38EE-4CD1-880C-FC4952AA77E0}" destId="{2242BA79-420E-4C93-8B3F-B244202AD95B}" srcOrd="0" destOrd="0" presId="urn:microsoft.com/office/officeart/2005/8/layout/vList5"/>
    <dgm:cxn modelId="{C43904ED-6CF0-43C2-8110-2C86E0448548}" type="presParOf" srcId="{2242BA79-420E-4C93-8B3F-B244202AD95B}" destId="{1C4253A2-905A-4693-A3E2-25B6F9C1C272}" srcOrd="0" destOrd="0" presId="urn:microsoft.com/office/officeart/2005/8/layout/vList5"/>
    <dgm:cxn modelId="{5D3F879B-20B3-4F47-B90E-AB4EF43C4779}" type="presParOf" srcId="{2242BA79-420E-4C93-8B3F-B244202AD95B}" destId="{09656FED-8CEE-48FA-ADDB-72517C955FC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2861B1-4D6D-41A5-A38D-2F94D993208D}" type="doc">
      <dgm:prSet loTypeId="urn:microsoft.com/office/officeart/2005/8/layout/hierarchy5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DB473B7-491B-4195-82EF-86D1480F6D8F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FF00"/>
              </a:solidFill>
            </a:rPr>
            <a:t>Во время работы с ЛВЖ, ГЖ и ОВ на рабочего могут воздействовать следующие опасные и вредные производственные факторы:</a:t>
          </a:r>
          <a:endParaRPr lang="ru-RU" sz="2400" dirty="0">
            <a:solidFill>
              <a:srgbClr val="FFFF00"/>
            </a:solidFill>
          </a:endParaRPr>
        </a:p>
      </dgm:t>
    </dgm:pt>
    <dgm:pt modelId="{0F38C859-0075-4420-8023-9D1BBF33CB89}" type="parTrans" cxnId="{8AE6EB0D-BE77-4675-AF97-E6A53F92A61E}">
      <dgm:prSet/>
      <dgm:spPr/>
      <dgm:t>
        <a:bodyPr/>
        <a:lstStyle/>
        <a:p>
          <a:endParaRPr lang="ru-RU"/>
        </a:p>
      </dgm:t>
    </dgm:pt>
    <dgm:pt modelId="{0F7B7F73-AB60-40D3-8048-6C3922D108C1}" type="sibTrans" cxnId="{8AE6EB0D-BE77-4675-AF97-E6A53F92A61E}">
      <dgm:prSet/>
      <dgm:spPr/>
      <dgm:t>
        <a:bodyPr/>
        <a:lstStyle/>
        <a:p>
          <a:endParaRPr lang="ru-RU"/>
        </a:p>
      </dgm:t>
    </dgm:pt>
    <dgm:pt modelId="{95E45131-3DE9-48FE-A86A-2FFBBD631346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токсичное воздействие веществ (ацетона, бензина, керосина, растворителей, разбавителей, </a:t>
          </a:r>
          <a:r>
            <a:rPr lang="ru-RU" dirty="0" err="1" smtClean="0">
              <a:solidFill>
                <a:schemeClr val="tx1"/>
              </a:solidFill>
            </a:rPr>
            <a:t>лакокрасок</a:t>
          </a:r>
          <a:r>
            <a:rPr lang="ru-RU" dirty="0" smtClean="0">
              <a:solidFill>
                <a:schemeClr val="tx1"/>
              </a:solidFill>
            </a:rPr>
            <a:t> и др.);</a:t>
          </a:r>
          <a:endParaRPr lang="ru-RU" dirty="0">
            <a:solidFill>
              <a:schemeClr val="tx1"/>
            </a:solidFill>
          </a:endParaRPr>
        </a:p>
      </dgm:t>
    </dgm:pt>
    <dgm:pt modelId="{16770CEC-50E6-4132-B972-B7542BAAC331}" type="parTrans" cxnId="{23A3405A-A825-46E0-A2DA-69B0A4D971ED}">
      <dgm:prSet/>
      <dgm:spPr/>
      <dgm:t>
        <a:bodyPr/>
        <a:lstStyle/>
        <a:p>
          <a:endParaRPr lang="ru-RU"/>
        </a:p>
      </dgm:t>
    </dgm:pt>
    <dgm:pt modelId="{6913EF58-8136-4BEA-8D09-FE4CD116E713}" type="sibTrans" cxnId="{23A3405A-A825-46E0-A2DA-69B0A4D971ED}">
      <dgm:prSet/>
      <dgm:spPr/>
      <dgm:t>
        <a:bodyPr/>
        <a:lstStyle/>
        <a:p>
          <a:endParaRPr lang="ru-RU"/>
        </a:p>
      </dgm:t>
    </dgm:pt>
    <dgm:pt modelId="{2373F7EE-2DFF-4298-B024-0510033FE7A7}">
      <dgm:prSet custT="1"/>
      <dgm:spPr/>
      <dgm:t>
        <a:bodyPr/>
        <a:lstStyle/>
        <a:p>
          <a:pPr rtl="0"/>
          <a:r>
            <a:rPr lang="ru-RU" sz="1800" dirty="0" err="1" smtClean="0">
              <a:solidFill>
                <a:schemeClr val="tx1"/>
              </a:solidFill>
            </a:rPr>
            <a:t>пожаровзрывоопасность</a:t>
          </a:r>
          <a:r>
            <a:rPr lang="ru-RU" sz="1800" dirty="0" smtClean="0">
              <a:solidFill>
                <a:schemeClr val="tx1"/>
              </a:solidFill>
            </a:rPr>
            <a:t> при нарушении правил хранения и работе с веществами</a:t>
          </a:r>
          <a:r>
            <a:rPr lang="ru-RU" sz="1800" dirty="0" smtClean="0"/>
            <a:t>;</a:t>
          </a:r>
          <a:endParaRPr lang="ru-RU" sz="1800" dirty="0"/>
        </a:p>
      </dgm:t>
    </dgm:pt>
    <dgm:pt modelId="{EE0401D1-6A2B-4083-A82C-651DCC77DD5B}" type="parTrans" cxnId="{F33F2ADC-4DC9-430F-AB75-8D175B4FFEB4}">
      <dgm:prSet/>
      <dgm:spPr/>
      <dgm:t>
        <a:bodyPr/>
        <a:lstStyle/>
        <a:p>
          <a:endParaRPr lang="ru-RU"/>
        </a:p>
      </dgm:t>
    </dgm:pt>
    <dgm:pt modelId="{892914A3-B10F-4924-81BF-C91CFDBB00BD}" type="sibTrans" cxnId="{F33F2ADC-4DC9-430F-AB75-8D175B4FFEB4}">
      <dgm:prSet/>
      <dgm:spPr/>
      <dgm:t>
        <a:bodyPr/>
        <a:lstStyle/>
        <a:p>
          <a:endParaRPr lang="ru-RU"/>
        </a:p>
      </dgm:t>
    </dgm:pt>
    <dgm:pt modelId="{DA20C3C3-CEE6-47AC-A632-4F26DC9A4FED}">
      <dgm:prSet custT="1"/>
      <dgm:spPr/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недостаточная освещенность рабочей зоны.</a:t>
          </a:r>
          <a:endParaRPr lang="ru-RU" sz="2000" dirty="0">
            <a:solidFill>
              <a:schemeClr val="tx1"/>
            </a:solidFill>
          </a:endParaRPr>
        </a:p>
      </dgm:t>
    </dgm:pt>
    <dgm:pt modelId="{54820ED6-1D4E-4FCC-9A62-59848E61D8DE}" type="parTrans" cxnId="{659E2CC2-4E3C-4820-B74E-3689E7210EF5}">
      <dgm:prSet/>
      <dgm:spPr/>
      <dgm:t>
        <a:bodyPr/>
        <a:lstStyle/>
        <a:p>
          <a:endParaRPr lang="ru-RU"/>
        </a:p>
      </dgm:t>
    </dgm:pt>
    <dgm:pt modelId="{59E4A240-438F-40EB-B8F2-B3C0149E9F5E}" type="sibTrans" cxnId="{659E2CC2-4E3C-4820-B74E-3689E7210EF5}">
      <dgm:prSet/>
      <dgm:spPr/>
      <dgm:t>
        <a:bodyPr/>
        <a:lstStyle/>
        <a:p>
          <a:endParaRPr lang="ru-RU"/>
        </a:p>
      </dgm:t>
    </dgm:pt>
    <dgm:pt modelId="{17D5717F-F003-482C-B365-C7E9C0C9991E}" type="pres">
      <dgm:prSet presAssocID="{FF2861B1-4D6D-41A5-A38D-2F94D993208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9B1B9A-CCE9-4DF3-BE44-720FDCF96C08}" type="pres">
      <dgm:prSet presAssocID="{FF2861B1-4D6D-41A5-A38D-2F94D993208D}" presName="hierFlow" presStyleCnt="0"/>
      <dgm:spPr/>
    </dgm:pt>
    <dgm:pt modelId="{1B149232-BAB0-48C6-8605-678A9497528F}" type="pres">
      <dgm:prSet presAssocID="{FF2861B1-4D6D-41A5-A38D-2F94D993208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176381A-4DC0-4B66-ABD2-D2DC3512D4D2}" type="pres">
      <dgm:prSet presAssocID="{BDB473B7-491B-4195-82EF-86D1480F6D8F}" presName="Name17" presStyleCnt="0"/>
      <dgm:spPr/>
    </dgm:pt>
    <dgm:pt modelId="{B55629AF-527A-4EA7-B985-5211F2E51B6A}" type="pres">
      <dgm:prSet presAssocID="{BDB473B7-491B-4195-82EF-86D1480F6D8F}" presName="level1Shape" presStyleLbl="node0" presStyleIdx="0" presStyleCnt="1" custScaleX="115720" custScaleY="2109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B87B1F-E149-4080-958B-38157B8B8622}" type="pres">
      <dgm:prSet presAssocID="{BDB473B7-491B-4195-82EF-86D1480F6D8F}" presName="hierChild2" presStyleCnt="0"/>
      <dgm:spPr/>
    </dgm:pt>
    <dgm:pt modelId="{86C279B3-669A-4D3F-A9E3-E8035EA6EC26}" type="pres">
      <dgm:prSet presAssocID="{16770CEC-50E6-4132-B972-B7542BAAC331}" presName="Name25" presStyleLbl="parChTrans1D2" presStyleIdx="0" presStyleCnt="3"/>
      <dgm:spPr/>
      <dgm:t>
        <a:bodyPr/>
        <a:lstStyle/>
        <a:p>
          <a:endParaRPr lang="ru-RU"/>
        </a:p>
      </dgm:t>
    </dgm:pt>
    <dgm:pt modelId="{E04E9FA3-A262-4D11-B402-E733F5CF24DF}" type="pres">
      <dgm:prSet presAssocID="{16770CEC-50E6-4132-B972-B7542BAAC331}" presName="connTx" presStyleLbl="parChTrans1D2" presStyleIdx="0" presStyleCnt="3"/>
      <dgm:spPr/>
      <dgm:t>
        <a:bodyPr/>
        <a:lstStyle/>
        <a:p>
          <a:endParaRPr lang="ru-RU"/>
        </a:p>
      </dgm:t>
    </dgm:pt>
    <dgm:pt modelId="{DE142DBE-7249-4F40-B87F-5BDCF5DEC506}" type="pres">
      <dgm:prSet presAssocID="{95E45131-3DE9-48FE-A86A-2FFBBD631346}" presName="Name30" presStyleCnt="0"/>
      <dgm:spPr/>
    </dgm:pt>
    <dgm:pt modelId="{FAB5FA96-6886-42C3-AE1F-4FBEE5D20843}" type="pres">
      <dgm:prSet presAssocID="{95E45131-3DE9-48FE-A86A-2FFBBD631346}" presName="level2Shape" presStyleLbl="node2" presStyleIdx="0" presStyleCnt="3"/>
      <dgm:spPr/>
      <dgm:t>
        <a:bodyPr/>
        <a:lstStyle/>
        <a:p>
          <a:endParaRPr lang="ru-RU"/>
        </a:p>
      </dgm:t>
    </dgm:pt>
    <dgm:pt modelId="{A18FAAAA-A1B9-4B8B-879C-7B36CC996354}" type="pres">
      <dgm:prSet presAssocID="{95E45131-3DE9-48FE-A86A-2FFBBD631346}" presName="hierChild3" presStyleCnt="0"/>
      <dgm:spPr/>
    </dgm:pt>
    <dgm:pt modelId="{6869A716-5793-4CB7-9830-FF7EE88EBC35}" type="pres">
      <dgm:prSet presAssocID="{EE0401D1-6A2B-4083-A82C-651DCC77DD5B}" presName="Name25" presStyleLbl="parChTrans1D2" presStyleIdx="1" presStyleCnt="3"/>
      <dgm:spPr/>
      <dgm:t>
        <a:bodyPr/>
        <a:lstStyle/>
        <a:p>
          <a:endParaRPr lang="ru-RU"/>
        </a:p>
      </dgm:t>
    </dgm:pt>
    <dgm:pt modelId="{B8EACE22-D962-4507-9BB5-507803A59354}" type="pres">
      <dgm:prSet presAssocID="{EE0401D1-6A2B-4083-A82C-651DCC77DD5B}" presName="connTx" presStyleLbl="parChTrans1D2" presStyleIdx="1" presStyleCnt="3"/>
      <dgm:spPr/>
      <dgm:t>
        <a:bodyPr/>
        <a:lstStyle/>
        <a:p>
          <a:endParaRPr lang="ru-RU"/>
        </a:p>
      </dgm:t>
    </dgm:pt>
    <dgm:pt modelId="{EA94B2DF-DF7A-412D-B7EB-F45C399E39E6}" type="pres">
      <dgm:prSet presAssocID="{2373F7EE-2DFF-4298-B024-0510033FE7A7}" presName="Name30" presStyleCnt="0"/>
      <dgm:spPr/>
    </dgm:pt>
    <dgm:pt modelId="{E58432BE-BA18-4440-9DE0-3616F806C217}" type="pres">
      <dgm:prSet presAssocID="{2373F7EE-2DFF-4298-B024-0510033FE7A7}" presName="level2Shape" presStyleLbl="node2" presStyleIdx="1" presStyleCnt="3"/>
      <dgm:spPr/>
      <dgm:t>
        <a:bodyPr/>
        <a:lstStyle/>
        <a:p>
          <a:endParaRPr lang="ru-RU"/>
        </a:p>
      </dgm:t>
    </dgm:pt>
    <dgm:pt modelId="{40B5D41F-DD8F-4E2B-87C3-C7FB8E4BCBDE}" type="pres">
      <dgm:prSet presAssocID="{2373F7EE-2DFF-4298-B024-0510033FE7A7}" presName="hierChild3" presStyleCnt="0"/>
      <dgm:spPr/>
    </dgm:pt>
    <dgm:pt modelId="{7C1C5BA2-DA54-45FC-8ACF-49BEEC45EF85}" type="pres">
      <dgm:prSet presAssocID="{54820ED6-1D4E-4FCC-9A62-59848E61D8DE}" presName="Name25" presStyleLbl="parChTrans1D2" presStyleIdx="2" presStyleCnt="3"/>
      <dgm:spPr/>
      <dgm:t>
        <a:bodyPr/>
        <a:lstStyle/>
        <a:p>
          <a:endParaRPr lang="ru-RU"/>
        </a:p>
      </dgm:t>
    </dgm:pt>
    <dgm:pt modelId="{64CF015A-C059-4E7B-908D-5FC9130AF946}" type="pres">
      <dgm:prSet presAssocID="{54820ED6-1D4E-4FCC-9A62-59848E61D8DE}" presName="connTx" presStyleLbl="parChTrans1D2" presStyleIdx="2" presStyleCnt="3"/>
      <dgm:spPr/>
      <dgm:t>
        <a:bodyPr/>
        <a:lstStyle/>
        <a:p>
          <a:endParaRPr lang="ru-RU"/>
        </a:p>
      </dgm:t>
    </dgm:pt>
    <dgm:pt modelId="{4087FAD1-8D29-49D5-A5B4-0AAD0E61444B}" type="pres">
      <dgm:prSet presAssocID="{DA20C3C3-CEE6-47AC-A632-4F26DC9A4FED}" presName="Name30" presStyleCnt="0"/>
      <dgm:spPr/>
    </dgm:pt>
    <dgm:pt modelId="{A7274639-B07B-4CB7-AC9F-438C3637A9BB}" type="pres">
      <dgm:prSet presAssocID="{DA20C3C3-CEE6-47AC-A632-4F26DC9A4FED}" presName="level2Shape" presStyleLbl="node2" presStyleIdx="2" presStyleCnt="3"/>
      <dgm:spPr/>
      <dgm:t>
        <a:bodyPr/>
        <a:lstStyle/>
        <a:p>
          <a:endParaRPr lang="ru-RU"/>
        </a:p>
      </dgm:t>
    </dgm:pt>
    <dgm:pt modelId="{779BB2DF-8453-4251-A61A-52ADD705F1BF}" type="pres">
      <dgm:prSet presAssocID="{DA20C3C3-CEE6-47AC-A632-4F26DC9A4FED}" presName="hierChild3" presStyleCnt="0"/>
      <dgm:spPr/>
    </dgm:pt>
    <dgm:pt modelId="{A441C2E4-506A-40C8-813F-101929E0799A}" type="pres">
      <dgm:prSet presAssocID="{FF2861B1-4D6D-41A5-A38D-2F94D993208D}" presName="bgShapesFlow" presStyleCnt="0"/>
      <dgm:spPr/>
    </dgm:pt>
  </dgm:ptLst>
  <dgm:cxnLst>
    <dgm:cxn modelId="{23A3405A-A825-46E0-A2DA-69B0A4D971ED}" srcId="{BDB473B7-491B-4195-82EF-86D1480F6D8F}" destId="{95E45131-3DE9-48FE-A86A-2FFBBD631346}" srcOrd="0" destOrd="0" parTransId="{16770CEC-50E6-4132-B972-B7542BAAC331}" sibTransId="{6913EF58-8136-4BEA-8D09-FE4CD116E713}"/>
    <dgm:cxn modelId="{2AC458AA-8469-4DE6-8200-E03EADBB6074}" type="presOf" srcId="{FF2861B1-4D6D-41A5-A38D-2F94D993208D}" destId="{17D5717F-F003-482C-B365-C7E9C0C9991E}" srcOrd="0" destOrd="0" presId="urn:microsoft.com/office/officeart/2005/8/layout/hierarchy5"/>
    <dgm:cxn modelId="{F33F2ADC-4DC9-430F-AB75-8D175B4FFEB4}" srcId="{BDB473B7-491B-4195-82EF-86D1480F6D8F}" destId="{2373F7EE-2DFF-4298-B024-0510033FE7A7}" srcOrd="1" destOrd="0" parTransId="{EE0401D1-6A2B-4083-A82C-651DCC77DD5B}" sibTransId="{892914A3-B10F-4924-81BF-C91CFDBB00BD}"/>
    <dgm:cxn modelId="{659E2CC2-4E3C-4820-B74E-3689E7210EF5}" srcId="{BDB473B7-491B-4195-82EF-86D1480F6D8F}" destId="{DA20C3C3-CEE6-47AC-A632-4F26DC9A4FED}" srcOrd="2" destOrd="0" parTransId="{54820ED6-1D4E-4FCC-9A62-59848E61D8DE}" sibTransId="{59E4A240-438F-40EB-B8F2-B3C0149E9F5E}"/>
    <dgm:cxn modelId="{2B5E21AD-B9BE-4BB4-A2EC-4CD85EC6D56B}" type="presOf" srcId="{16770CEC-50E6-4132-B972-B7542BAAC331}" destId="{E04E9FA3-A262-4D11-B402-E733F5CF24DF}" srcOrd="1" destOrd="0" presId="urn:microsoft.com/office/officeart/2005/8/layout/hierarchy5"/>
    <dgm:cxn modelId="{4E249B39-15B5-4260-BA48-4899AB5FEA90}" type="presOf" srcId="{EE0401D1-6A2B-4083-A82C-651DCC77DD5B}" destId="{6869A716-5793-4CB7-9830-FF7EE88EBC35}" srcOrd="0" destOrd="0" presId="urn:microsoft.com/office/officeart/2005/8/layout/hierarchy5"/>
    <dgm:cxn modelId="{8AE6EB0D-BE77-4675-AF97-E6A53F92A61E}" srcId="{FF2861B1-4D6D-41A5-A38D-2F94D993208D}" destId="{BDB473B7-491B-4195-82EF-86D1480F6D8F}" srcOrd="0" destOrd="0" parTransId="{0F38C859-0075-4420-8023-9D1BBF33CB89}" sibTransId="{0F7B7F73-AB60-40D3-8048-6C3922D108C1}"/>
    <dgm:cxn modelId="{9A8E9FBA-9968-4D34-AADB-F0B02628B9E6}" type="presOf" srcId="{DA20C3C3-CEE6-47AC-A632-4F26DC9A4FED}" destId="{A7274639-B07B-4CB7-AC9F-438C3637A9BB}" srcOrd="0" destOrd="0" presId="urn:microsoft.com/office/officeart/2005/8/layout/hierarchy5"/>
    <dgm:cxn modelId="{55CA238B-9EE7-4DDC-ABE8-C838864DA3A7}" type="presOf" srcId="{16770CEC-50E6-4132-B972-B7542BAAC331}" destId="{86C279B3-669A-4D3F-A9E3-E8035EA6EC26}" srcOrd="0" destOrd="0" presId="urn:microsoft.com/office/officeart/2005/8/layout/hierarchy5"/>
    <dgm:cxn modelId="{48FAEB94-6F35-4AF0-85D1-6387AF6B9C20}" type="presOf" srcId="{2373F7EE-2DFF-4298-B024-0510033FE7A7}" destId="{E58432BE-BA18-4440-9DE0-3616F806C217}" srcOrd="0" destOrd="0" presId="urn:microsoft.com/office/officeart/2005/8/layout/hierarchy5"/>
    <dgm:cxn modelId="{5437BD73-B659-4F8F-86CA-8271A491B8F4}" type="presOf" srcId="{54820ED6-1D4E-4FCC-9A62-59848E61D8DE}" destId="{64CF015A-C059-4E7B-908D-5FC9130AF946}" srcOrd="1" destOrd="0" presId="urn:microsoft.com/office/officeart/2005/8/layout/hierarchy5"/>
    <dgm:cxn modelId="{1A9BE30D-55E9-4074-BD2C-9D200F93AC3A}" type="presOf" srcId="{EE0401D1-6A2B-4083-A82C-651DCC77DD5B}" destId="{B8EACE22-D962-4507-9BB5-507803A59354}" srcOrd="1" destOrd="0" presId="urn:microsoft.com/office/officeart/2005/8/layout/hierarchy5"/>
    <dgm:cxn modelId="{BAD79FA9-2D16-4BB3-B558-8AD18336F56F}" type="presOf" srcId="{54820ED6-1D4E-4FCC-9A62-59848E61D8DE}" destId="{7C1C5BA2-DA54-45FC-8ACF-49BEEC45EF85}" srcOrd="0" destOrd="0" presId="urn:microsoft.com/office/officeart/2005/8/layout/hierarchy5"/>
    <dgm:cxn modelId="{E8EA5FB9-2327-418D-9720-291FE8954A29}" type="presOf" srcId="{95E45131-3DE9-48FE-A86A-2FFBBD631346}" destId="{FAB5FA96-6886-42C3-AE1F-4FBEE5D20843}" srcOrd="0" destOrd="0" presId="urn:microsoft.com/office/officeart/2005/8/layout/hierarchy5"/>
    <dgm:cxn modelId="{533ADDD6-5BBB-4B89-9A0C-93D03CB6C8A3}" type="presOf" srcId="{BDB473B7-491B-4195-82EF-86D1480F6D8F}" destId="{B55629AF-527A-4EA7-B985-5211F2E51B6A}" srcOrd="0" destOrd="0" presId="urn:microsoft.com/office/officeart/2005/8/layout/hierarchy5"/>
    <dgm:cxn modelId="{665BA280-4B9C-4D07-B921-44EEED767A27}" type="presParOf" srcId="{17D5717F-F003-482C-B365-C7E9C0C9991E}" destId="{869B1B9A-CCE9-4DF3-BE44-720FDCF96C08}" srcOrd="0" destOrd="0" presId="urn:microsoft.com/office/officeart/2005/8/layout/hierarchy5"/>
    <dgm:cxn modelId="{85FB549A-4E59-4C5B-8EB7-1A9EDAC42E55}" type="presParOf" srcId="{869B1B9A-CCE9-4DF3-BE44-720FDCF96C08}" destId="{1B149232-BAB0-48C6-8605-678A9497528F}" srcOrd="0" destOrd="0" presId="urn:microsoft.com/office/officeart/2005/8/layout/hierarchy5"/>
    <dgm:cxn modelId="{575A3E5A-5B0A-4219-A72E-40BBFFBD52B9}" type="presParOf" srcId="{1B149232-BAB0-48C6-8605-678A9497528F}" destId="{E176381A-4DC0-4B66-ABD2-D2DC3512D4D2}" srcOrd="0" destOrd="0" presId="urn:microsoft.com/office/officeart/2005/8/layout/hierarchy5"/>
    <dgm:cxn modelId="{AACA31D1-68A8-42BD-AFCC-67DC1DA313D4}" type="presParOf" srcId="{E176381A-4DC0-4B66-ABD2-D2DC3512D4D2}" destId="{B55629AF-527A-4EA7-B985-5211F2E51B6A}" srcOrd="0" destOrd="0" presId="urn:microsoft.com/office/officeart/2005/8/layout/hierarchy5"/>
    <dgm:cxn modelId="{68B9E360-3139-4AB8-9878-927F161A7ACC}" type="presParOf" srcId="{E176381A-4DC0-4B66-ABD2-D2DC3512D4D2}" destId="{A8B87B1F-E149-4080-958B-38157B8B8622}" srcOrd="1" destOrd="0" presId="urn:microsoft.com/office/officeart/2005/8/layout/hierarchy5"/>
    <dgm:cxn modelId="{01714EB6-A32F-45C0-A278-EEF03ED7349F}" type="presParOf" srcId="{A8B87B1F-E149-4080-958B-38157B8B8622}" destId="{86C279B3-669A-4D3F-A9E3-E8035EA6EC26}" srcOrd="0" destOrd="0" presId="urn:microsoft.com/office/officeart/2005/8/layout/hierarchy5"/>
    <dgm:cxn modelId="{6210BEAD-2F66-46D6-990A-3462FB415592}" type="presParOf" srcId="{86C279B3-669A-4D3F-A9E3-E8035EA6EC26}" destId="{E04E9FA3-A262-4D11-B402-E733F5CF24DF}" srcOrd="0" destOrd="0" presId="urn:microsoft.com/office/officeart/2005/8/layout/hierarchy5"/>
    <dgm:cxn modelId="{F18F93D9-34E3-4F02-B584-387920CF6B31}" type="presParOf" srcId="{A8B87B1F-E149-4080-958B-38157B8B8622}" destId="{DE142DBE-7249-4F40-B87F-5BDCF5DEC506}" srcOrd="1" destOrd="0" presId="urn:microsoft.com/office/officeart/2005/8/layout/hierarchy5"/>
    <dgm:cxn modelId="{3219FF21-6B32-4692-B5B8-32C2B2260A64}" type="presParOf" srcId="{DE142DBE-7249-4F40-B87F-5BDCF5DEC506}" destId="{FAB5FA96-6886-42C3-AE1F-4FBEE5D20843}" srcOrd="0" destOrd="0" presId="urn:microsoft.com/office/officeart/2005/8/layout/hierarchy5"/>
    <dgm:cxn modelId="{98587ED5-5E75-411E-B3B9-D7A2CE368AD0}" type="presParOf" srcId="{DE142DBE-7249-4F40-B87F-5BDCF5DEC506}" destId="{A18FAAAA-A1B9-4B8B-879C-7B36CC996354}" srcOrd="1" destOrd="0" presId="urn:microsoft.com/office/officeart/2005/8/layout/hierarchy5"/>
    <dgm:cxn modelId="{B399456F-5E94-4D6A-BECF-C57608C0BE55}" type="presParOf" srcId="{A8B87B1F-E149-4080-958B-38157B8B8622}" destId="{6869A716-5793-4CB7-9830-FF7EE88EBC35}" srcOrd="2" destOrd="0" presId="urn:microsoft.com/office/officeart/2005/8/layout/hierarchy5"/>
    <dgm:cxn modelId="{1D8EE743-0308-4D2C-921B-DE822BA61C55}" type="presParOf" srcId="{6869A716-5793-4CB7-9830-FF7EE88EBC35}" destId="{B8EACE22-D962-4507-9BB5-507803A59354}" srcOrd="0" destOrd="0" presId="urn:microsoft.com/office/officeart/2005/8/layout/hierarchy5"/>
    <dgm:cxn modelId="{F5983E7E-E66C-4F3B-BA1C-7CD28BF023F8}" type="presParOf" srcId="{A8B87B1F-E149-4080-958B-38157B8B8622}" destId="{EA94B2DF-DF7A-412D-B7EB-F45C399E39E6}" srcOrd="3" destOrd="0" presId="urn:microsoft.com/office/officeart/2005/8/layout/hierarchy5"/>
    <dgm:cxn modelId="{DDD19F17-1D94-4178-9930-F0BBD9A8AB25}" type="presParOf" srcId="{EA94B2DF-DF7A-412D-B7EB-F45C399E39E6}" destId="{E58432BE-BA18-4440-9DE0-3616F806C217}" srcOrd="0" destOrd="0" presId="urn:microsoft.com/office/officeart/2005/8/layout/hierarchy5"/>
    <dgm:cxn modelId="{E0508D08-3390-499E-BE97-E9AE288C42D0}" type="presParOf" srcId="{EA94B2DF-DF7A-412D-B7EB-F45C399E39E6}" destId="{40B5D41F-DD8F-4E2B-87C3-C7FB8E4BCBDE}" srcOrd="1" destOrd="0" presId="urn:microsoft.com/office/officeart/2005/8/layout/hierarchy5"/>
    <dgm:cxn modelId="{63B3A36F-EBF0-40C3-A793-0D98803FFC32}" type="presParOf" srcId="{A8B87B1F-E149-4080-958B-38157B8B8622}" destId="{7C1C5BA2-DA54-45FC-8ACF-49BEEC45EF85}" srcOrd="4" destOrd="0" presId="urn:microsoft.com/office/officeart/2005/8/layout/hierarchy5"/>
    <dgm:cxn modelId="{7E8D7E73-FD7F-4B66-8BF1-C7D3E0586E14}" type="presParOf" srcId="{7C1C5BA2-DA54-45FC-8ACF-49BEEC45EF85}" destId="{64CF015A-C059-4E7B-908D-5FC9130AF946}" srcOrd="0" destOrd="0" presId="urn:microsoft.com/office/officeart/2005/8/layout/hierarchy5"/>
    <dgm:cxn modelId="{FCC76E47-9228-4250-9CAC-F379202F9EC5}" type="presParOf" srcId="{A8B87B1F-E149-4080-958B-38157B8B8622}" destId="{4087FAD1-8D29-49D5-A5B4-0AAD0E61444B}" srcOrd="5" destOrd="0" presId="urn:microsoft.com/office/officeart/2005/8/layout/hierarchy5"/>
    <dgm:cxn modelId="{652B4A7D-F60D-452D-9063-175D6FFA9884}" type="presParOf" srcId="{4087FAD1-8D29-49D5-A5B4-0AAD0E61444B}" destId="{A7274639-B07B-4CB7-AC9F-438C3637A9BB}" srcOrd="0" destOrd="0" presId="urn:microsoft.com/office/officeart/2005/8/layout/hierarchy5"/>
    <dgm:cxn modelId="{1D5423B9-3FF7-474A-9DFB-959B1F3C7404}" type="presParOf" srcId="{4087FAD1-8D29-49D5-A5B4-0AAD0E61444B}" destId="{779BB2DF-8453-4251-A61A-52ADD705F1BF}" srcOrd="1" destOrd="0" presId="urn:microsoft.com/office/officeart/2005/8/layout/hierarchy5"/>
    <dgm:cxn modelId="{E018DE48-F0D6-42DC-8CE2-0856BD40BC83}" type="presParOf" srcId="{17D5717F-F003-482C-B365-C7E9C0C9991E}" destId="{A441C2E4-506A-40C8-813F-101929E0799A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12D506-4CF4-40A2-BCAB-766269145C14}" type="doc">
      <dgm:prSet loTypeId="urn:microsoft.com/office/officeart/2005/8/layout/target3" loCatId="relationship" qsTypeId="urn:microsoft.com/office/officeart/2005/8/quickstyle/simple3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2343A433-7470-4BD4-A61A-91D04B784507}">
      <dgm:prSet/>
      <dgm:spPr/>
      <dgm:t>
        <a:bodyPr/>
        <a:lstStyle/>
        <a:p>
          <a:pPr rtl="0"/>
          <a:r>
            <a:rPr lang="ru-RU" dirty="0" smtClean="0"/>
            <a:t>Проверить исправность спецодежды, </a:t>
          </a:r>
          <a:r>
            <a:rPr lang="ru-RU" dirty="0" err="1" smtClean="0"/>
            <a:t>спецобуви</a:t>
          </a:r>
          <a:r>
            <a:rPr lang="ru-RU" dirty="0" smtClean="0"/>
            <a:t> и других СИЗ на отсутствие внешних повреждений, надеть исправные СИЗ, соответствующие выполняемой работе, застегнуться, не допуская свободно свисающих концов, обувь застегнуть либо зашнуровать, надеть головной убор. </a:t>
          </a:r>
          <a:endParaRPr lang="ru-RU" dirty="0"/>
        </a:p>
      </dgm:t>
    </dgm:pt>
    <dgm:pt modelId="{E5982A8E-E1AB-431C-9520-966DE1541C92}" type="parTrans" cxnId="{160C54DB-724A-4B37-8F27-46CAAF95726A}">
      <dgm:prSet/>
      <dgm:spPr/>
      <dgm:t>
        <a:bodyPr/>
        <a:lstStyle/>
        <a:p>
          <a:endParaRPr lang="ru-RU"/>
        </a:p>
      </dgm:t>
    </dgm:pt>
    <dgm:pt modelId="{C13EDE03-11BC-4699-A7DB-D7273456AC8F}" type="sibTrans" cxnId="{160C54DB-724A-4B37-8F27-46CAAF95726A}">
      <dgm:prSet/>
      <dgm:spPr/>
      <dgm:t>
        <a:bodyPr/>
        <a:lstStyle/>
        <a:p>
          <a:endParaRPr lang="ru-RU"/>
        </a:p>
      </dgm:t>
    </dgm:pt>
    <dgm:pt modelId="{A236004E-C28C-40E4-A2C5-1E2120C1EC7F}">
      <dgm:prSet/>
      <dgm:spPr/>
      <dgm:t>
        <a:bodyPr/>
        <a:lstStyle/>
        <a:p>
          <a:pPr rtl="0"/>
          <a:r>
            <a:rPr lang="ru-RU" dirty="0" smtClean="0"/>
            <a:t>Спецодежда должна быть соответствующего размера, чистой и не стеснять движений.</a:t>
          </a:r>
          <a:endParaRPr lang="ru-RU" dirty="0"/>
        </a:p>
      </dgm:t>
    </dgm:pt>
    <dgm:pt modelId="{BA6AF7A4-FC04-44D1-9864-1DA3D3E2A87F}" type="parTrans" cxnId="{9217F3B4-E6CE-4119-B70A-E1BBC776931A}">
      <dgm:prSet/>
      <dgm:spPr/>
      <dgm:t>
        <a:bodyPr/>
        <a:lstStyle/>
        <a:p>
          <a:endParaRPr lang="ru-RU"/>
        </a:p>
      </dgm:t>
    </dgm:pt>
    <dgm:pt modelId="{B5751FF6-817E-4186-BAE5-5F68F5E733B0}" type="sibTrans" cxnId="{9217F3B4-E6CE-4119-B70A-E1BBC776931A}">
      <dgm:prSet/>
      <dgm:spPr/>
      <dgm:t>
        <a:bodyPr/>
        <a:lstStyle/>
        <a:p>
          <a:endParaRPr lang="ru-RU"/>
        </a:p>
      </dgm:t>
    </dgm:pt>
    <dgm:pt modelId="{99754776-C886-4108-B664-19C26DE11F84}" type="pres">
      <dgm:prSet presAssocID="{A212D506-4CF4-40A2-BCAB-766269145C1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97EC87-8F51-4421-A4EB-DA32D20645E0}" type="pres">
      <dgm:prSet presAssocID="{2343A433-7470-4BD4-A61A-91D04B784507}" presName="circle1" presStyleLbl="node1" presStyleIdx="0" presStyleCnt="2"/>
      <dgm:spPr/>
    </dgm:pt>
    <dgm:pt modelId="{BF19B5B8-2C89-4C13-A2AB-27E512907A2A}" type="pres">
      <dgm:prSet presAssocID="{2343A433-7470-4BD4-A61A-91D04B784507}" presName="space" presStyleCnt="0"/>
      <dgm:spPr/>
    </dgm:pt>
    <dgm:pt modelId="{55E4447D-B41D-42FB-9B7D-4EF202AAF287}" type="pres">
      <dgm:prSet presAssocID="{2343A433-7470-4BD4-A61A-91D04B784507}" presName="rect1" presStyleLbl="alignAcc1" presStyleIdx="0" presStyleCnt="2"/>
      <dgm:spPr/>
      <dgm:t>
        <a:bodyPr/>
        <a:lstStyle/>
        <a:p>
          <a:endParaRPr lang="ru-RU"/>
        </a:p>
      </dgm:t>
    </dgm:pt>
    <dgm:pt modelId="{63D62B97-3013-4FB5-9FD2-C5A0A142DE1E}" type="pres">
      <dgm:prSet presAssocID="{A236004E-C28C-40E4-A2C5-1E2120C1EC7F}" presName="vertSpace2" presStyleLbl="node1" presStyleIdx="0" presStyleCnt="2"/>
      <dgm:spPr/>
    </dgm:pt>
    <dgm:pt modelId="{718590D9-4D36-4A70-835B-3D970B1327F1}" type="pres">
      <dgm:prSet presAssocID="{A236004E-C28C-40E4-A2C5-1E2120C1EC7F}" presName="circle2" presStyleLbl="node1" presStyleIdx="1" presStyleCnt="2"/>
      <dgm:spPr/>
    </dgm:pt>
    <dgm:pt modelId="{F3C482A0-22A7-4E02-AC30-16F1A0A2D56E}" type="pres">
      <dgm:prSet presAssocID="{A236004E-C28C-40E4-A2C5-1E2120C1EC7F}" presName="rect2" presStyleLbl="alignAcc1" presStyleIdx="1" presStyleCnt="2"/>
      <dgm:spPr/>
      <dgm:t>
        <a:bodyPr/>
        <a:lstStyle/>
        <a:p>
          <a:endParaRPr lang="ru-RU"/>
        </a:p>
      </dgm:t>
    </dgm:pt>
    <dgm:pt modelId="{6D0B4DEF-F52F-4B6A-81F8-B1B99926B3D0}" type="pres">
      <dgm:prSet presAssocID="{2343A433-7470-4BD4-A61A-91D04B784507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7B4DC5-6680-4A36-A4DB-D2FE345601BA}" type="pres">
      <dgm:prSet presAssocID="{A236004E-C28C-40E4-A2C5-1E2120C1EC7F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0C54DB-724A-4B37-8F27-46CAAF95726A}" srcId="{A212D506-4CF4-40A2-BCAB-766269145C14}" destId="{2343A433-7470-4BD4-A61A-91D04B784507}" srcOrd="0" destOrd="0" parTransId="{E5982A8E-E1AB-431C-9520-966DE1541C92}" sibTransId="{C13EDE03-11BC-4699-A7DB-D7273456AC8F}"/>
    <dgm:cxn modelId="{D110F9FE-BD1B-4084-96E5-A5A7D0FA5624}" type="presOf" srcId="{2343A433-7470-4BD4-A61A-91D04B784507}" destId="{55E4447D-B41D-42FB-9B7D-4EF202AAF287}" srcOrd="0" destOrd="0" presId="urn:microsoft.com/office/officeart/2005/8/layout/target3"/>
    <dgm:cxn modelId="{1FF8FEF4-FAA1-4695-A8A2-E0DCE2A3DC25}" type="presOf" srcId="{A212D506-4CF4-40A2-BCAB-766269145C14}" destId="{99754776-C886-4108-B664-19C26DE11F84}" srcOrd="0" destOrd="0" presId="urn:microsoft.com/office/officeart/2005/8/layout/target3"/>
    <dgm:cxn modelId="{6029E794-F1CD-4856-B901-4676229EC4CE}" type="presOf" srcId="{A236004E-C28C-40E4-A2C5-1E2120C1EC7F}" destId="{F3C482A0-22A7-4E02-AC30-16F1A0A2D56E}" srcOrd="0" destOrd="0" presId="urn:microsoft.com/office/officeart/2005/8/layout/target3"/>
    <dgm:cxn modelId="{F9437B04-9A70-44ED-9509-FC8F5AA42875}" type="presOf" srcId="{2343A433-7470-4BD4-A61A-91D04B784507}" destId="{6D0B4DEF-F52F-4B6A-81F8-B1B99926B3D0}" srcOrd="1" destOrd="0" presId="urn:microsoft.com/office/officeart/2005/8/layout/target3"/>
    <dgm:cxn modelId="{9217F3B4-E6CE-4119-B70A-E1BBC776931A}" srcId="{A212D506-4CF4-40A2-BCAB-766269145C14}" destId="{A236004E-C28C-40E4-A2C5-1E2120C1EC7F}" srcOrd="1" destOrd="0" parTransId="{BA6AF7A4-FC04-44D1-9864-1DA3D3E2A87F}" sibTransId="{B5751FF6-817E-4186-BAE5-5F68F5E733B0}"/>
    <dgm:cxn modelId="{A7E498CC-A146-4EE6-8BCE-A957350397BC}" type="presOf" srcId="{A236004E-C28C-40E4-A2C5-1E2120C1EC7F}" destId="{027B4DC5-6680-4A36-A4DB-D2FE345601BA}" srcOrd="1" destOrd="0" presId="urn:microsoft.com/office/officeart/2005/8/layout/target3"/>
    <dgm:cxn modelId="{C26EA69C-3873-4A0F-862C-655064AFFD9F}" type="presParOf" srcId="{99754776-C886-4108-B664-19C26DE11F84}" destId="{2797EC87-8F51-4421-A4EB-DA32D20645E0}" srcOrd="0" destOrd="0" presId="urn:microsoft.com/office/officeart/2005/8/layout/target3"/>
    <dgm:cxn modelId="{C660ADC4-C1DD-49CC-8F70-9E8DD3AF4725}" type="presParOf" srcId="{99754776-C886-4108-B664-19C26DE11F84}" destId="{BF19B5B8-2C89-4C13-A2AB-27E512907A2A}" srcOrd="1" destOrd="0" presId="urn:microsoft.com/office/officeart/2005/8/layout/target3"/>
    <dgm:cxn modelId="{B8D4347F-7D4F-423F-BBA7-7616B52E3E78}" type="presParOf" srcId="{99754776-C886-4108-B664-19C26DE11F84}" destId="{55E4447D-B41D-42FB-9B7D-4EF202AAF287}" srcOrd="2" destOrd="0" presId="urn:microsoft.com/office/officeart/2005/8/layout/target3"/>
    <dgm:cxn modelId="{BFD17B6F-C255-4D6F-A034-FFAC67CEFD12}" type="presParOf" srcId="{99754776-C886-4108-B664-19C26DE11F84}" destId="{63D62B97-3013-4FB5-9FD2-C5A0A142DE1E}" srcOrd="3" destOrd="0" presId="urn:microsoft.com/office/officeart/2005/8/layout/target3"/>
    <dgm:cxn modelId="{712A5B2E-8868-44F8-ACE3-636C1613FF4A}" type="presParOf" srcId="{99754776-C886-4108-B664-19C26DE11F84}" destId="{718590D9-4D36-4A70-835B-3D970B1327F1}" srcOrd="4" destOrd="0" presId="urn:microsoft.com/office/officeart/2005/8/layout/target3"/>
    <dgm:cxn modelId="{DA091AC5-E9C2-4D45-9107-D3DFAB1C6F57}" type="presParOf" srcId="{99754776-C886-4108-B664-19C26DE11F84}" destId="{F3C482A0-22A7-4E02-AC30-16F1A0A2D56E}" srcOrd="5" destOrd="0" presId="urn:microsoft.com/office/officeart/2005/8/layout/target3"/>
    <dgm:cxn modelId="{A5C7B5D2-4FDD-491B-BF06-BE199967138B}" type="presParOf" srcId="{99754776-C886-4108-B664-19C26DE11F84}" destId="{6D0B4DEF-F52F-4B6A-81F8-B1B99926B3D0}" srcOrd="6" destOrd="0" presId="urn:microsoft.com/office/officeart/2005/8/layout/target3"/>
    <dgm:cxn modelId="{AB774D68-F715-42DF-A56E-8AFF71328A09}" type="presParOf" srcId="{99754776-C886-4108-B664-19C26DE11F84}" destId="{027B4DC5-6680-4A36-A4DB-D2FE345601BA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CEAE3D-B4BA-4AF2-A23F-DBB4DA90ECDE}" type="doc">
      <dgm:prSet loTypeId="urn:microsoft.com/office/officeart/2005/8/layout/v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F4BEA28-3066-4286-B54F-84C3AD524FA6}">
      <dgm:prSet/>
      <dgm:spPr/>
      <dgm:t>
        <a:bodyPr/>
        <a:lstStyle/>
        <a:p>
          <a:pPr rtl="0"/>
          <a:r>
            <a:rPr lang="ru-RU" b="1" dirty="0" smtClean="0"/>
            <a:t>Осмотреть и привести в порядок рабочее место, убрать посторонние предметы.</a:t>
          </a:r>
          <a:br>
            <a:rPr lang="ru-RU" b="1" dirty="0" smtClean="0"/>
          </a:br>
          <a:r>
            <a:rPr lang="ru-RU" b="1" dirty="0" smtClean="0"/>
            <a:t>Подготовить к работе необходимый инструмент, приспособления и приборы.</a:t>
          </a:r>
          <a:br>
            <a:rPr lang="ru-RU" b="1" dirty="0" smtClean="0"/>
          </a:br>
          <a:endParaRPr lang="ru-RU" b="1" dirty="0"/>
        </a:p>
      </dgm:t>
    </dgm:pt>
    <dgm:pt modelId="{E66624F3-FC39-4632-A417-3396573E084C}" type="parTrans" cxnId="{A1C4B197-4EBB-4BAC-8CC1-E82E66C5F7DE}">
      <dgm:prSet/>
      <dgm:spPr/>
      <dgm:t>
        <a:bodyPr/>
        <a:lstStyle/>
        <a:p>
          <a:endParaRPr lang="ru-RU"/>
        </a:p>
      </dgm:t>
    </dgm:pt>
    <dgm:pt modelId="{DD6C70F3-05D8-4178-B33E-E0376FDEC9BC}" type="sibTrans" cxnId="{A1C4B197-4EBB-4BAC-8CC1-E82E66C5F7DE}">
      <dgm:prSet/>
      <dgm:spPr/>
      <dgm:t>
        <a:bodyPr/>
        <a:lstStyle/>
        <a:p>
          <a:endParaRPr lang="ru-RU"/>
        </a:p>
      </dgm:t>
    </dgm:pt>
    <dgm:pt modelId="{B0A5EECF-0680-42E1-BCC9-CD252B6C14AA}">
      <dgm:prSet custT="1"/>
      <dgm:spPr/>
      <dgm:t>
        <a:bodyPr/>
        <a:lstStyle/>
        <a:p>
          <a:pPr rtl="0"/>
          <a:r>
            <a:rPr lang="ru-RU" sz="1800" b="1" dirty="0" smtClean="0"/>
            <a:t>Не допускается самовольное проведение работ, а также расширение рабочего места и объема задания.</a:t>
          </a:r>
          <a:endParaRPr lang="ru-RU" sz="1800" b="1" dirty="0"/>
        </a:p>
      </dgm:t>
    </dgm:pt>
    <dgm:pt modelId="{46A002D2-BDD7-428B-959D-FCB9C9C02FEE}" type="parTrans" cxnId="{DBAA47BC-A61F-4681-9AB6-444F51ECF6E5}">
      <dgm:prSet/>
      <dgm:spPr/>
      <dgm:t>
        <a:bodyPr/>
        <a:lstStyle/>
        <a:p>
          <a:endParaRPr lang="ru-RU"/>
        </a:p>
      </dgm:t>
    </dgm:pt>
    <dgm:pt modelId="{DDAEE840-C2B2-4515-8594-0914890A1FB8}" type="sibTrans" cxnId="{DBAA47BC-A61F-4681-9AB6-444F51ECF6E5}">
      <dgm:prSet/>
      <dgm:spPr/>
      <dgm:t>
        <a:bodyPr/>
        <a:lstStyle/>
        <a:p>
          <a:endParaRPr lang="ru-RU"/>
        </a:p>
      </dgm:t>
    </dgm:pt>
    <dgm:pt modelId="{8D9D4BC3-1A51-4EDC-BD08-EAD19CAB8290}">
      <dgm:prSet custT="1"/>
      <dgm:spPr/>
      <dgm:t>
        <a:bodyPr/>
        <a:lstStyle/>
        <a:p>
          <a:pPr rtl="0"/>
          <a:r>
            <a:rPr lang="ru-RU" sz="1700" b="1" dirty="0" smtClean="0"/>
            <a:t>Проверить исправность </a:t>
          </a:r>
          <a:r>
            <a:rPr lang="ru-RU" sz="1800" b="1" dirty="0" smtClean="0"/>
            <a:t>приточно-вытяжной</a:t>
          </a:r>
          <a:r>
            <a:rPr lang="ru-RU" sz="1700" b="1" dirty="0" smtClean="0"/>
            <a:t> вентиляции.</a:t>
          </a:r>
          <a:endParaRPr lang="ru-RU" sz="1700" b="1" dirty="0"/>
        </a:p>
      </dgm:t>
    </dgm:pt>
    <dgm:pt modelId="{0742CEA5-6201-48C0-B6D5-A7993129CAB7}" type="sibTrans" cxnId="{185C1F1A-BAF9-410D-954E-A9C5EF491CDD}">
      <dgm:prSet/>
      <dgm:spPr/>
      <dgm:t>
        <a:bodyPr/>
        <a:lstStyle/>
        <a:p>
          <a:endParaRPr lang="ru-RU"/>
        </a:p>
      </dgm:t>
    </dgm:pt>
    <dgm:pt modelId="{44229030-BEFA-48DC-8952-B35BEBD3048C}" type="parTrans" cxnId="{185C1F1A-BAF9-410D-954E-A9C5EF491CDD}">
      <dgm:prSet/>
      <dgm:spPr/>
      <dgm:t>
        <a:bodyPr/>
        <a:lstStyle/>
        <a:p>
          <a:endParaRPr lang="ru-RU"/>
        </a:p>
      </dgm:t>
    </dgm:pt>
    <dgm:pt modelId="{53D0A23F-2924-43CD-BA25-B2AF66A8FBFB}" type="pres">
      <dgm:prSet presAssocID="{3CCEAE3D-B4BA-4AF2-A23F-DBB4DA90ECD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D9ECFD-AB43-458A-8E54-4E8C03347C1F}" type="pres">
      <dgm:prSet presAssocID="{3CCEAE3D-B4BA-4AF2-A23F-DBB4DA90ECDE}" presName="dummyMaxCanvas" presStyleCnt="0">
        <dgm:presLayoutVars/>
      </dgm:prSet>
      <dgm:spPr/>
    </dgm:pt>
    <dgm:pt modelId="{26A670F3-FEEC-43A4-8FD2-1692014B7EE6}" type="pres">
      <dgm:prSet presAssocID="{3CCEAE3D-B4BA-4AF2-A23F-DBB4DA90ECD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690B4-E6BB-47BC-A8B4-E9C159B78AF2}" type="pres">
      <dgm:prSet presAssocID="{3CCEAE3D-B4BA-4AF2-A23F-DBB4DA90ECD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35F1C-6464-4937-B18D-D288379D67A3}" type="pres">
      <dgm:prSet presAssocID="{3CCEAE3D-B4BA-4AF2-A23F-DBB4DA90ECD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979BF-2E16-4004-99B5-24759092D5D3}" type="pres">
      <dgm:prSet presAssocID="{3CCEAE3D-B4BA-4AF2-A23F-DBB4DA90ECD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9104F-C883-487C-B1D7-E9CFFF44488D}" type="pres">
      <dgm:prSet presAssocID="{3CCEAE3D-B4BA-4AF2-A23F-DBB4DA90ECD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4CA3A-329D-469D-83B6-29D0DCEA2756}" type="pres">
      <dgm:prSet presAssocID="{3CCEAE3D-B4BA-4AF2-A23F-DBB4DA90ECD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5DCFC-09D6-43B4-AB2B-509EA5AB8E1E}" type="pres">
      <dgm:prSet presAssocID="{3CCEAE3D-B4BA-4AF2-A23F-DBB4DA90ECD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21AB0-F3D6-4158-B76E-9C6BD7E327D4}" type="pres">
      <dgm:prSet presAssocID="{3CCEAE3D-B4BA-4AF2-A23F-DBB4DA90ECD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AA47BC-A61F-4681-9AB6-444F51ECF6E5}" srcId="{3CCEAE3D-B4BA-4AF2-A23F-DBB4DA90ECDE}" destId="{B0A5EECF-0680-42E1-BCC9-CD252B6C14AA}" srcOrd="2" destOrd="0" parTransId="{46A002D2-BDD7-428B-959D-FCB9C9C02FEE}" sibTransId="{DDAEE840-C2B2-4515-8594-0914890A1FB8}"/>
    <dgm:cxn modelId="{04252DE6-0BE1-4176-86A7-2BE2F6C1EBB8}" type="presOf" srcId="{3CCEAE3D-B4BA-4AF2-A23F-DBB4DA90ECDE}" destId="{53D0A23F-2924-43CD-BA25-B2AF66A8FBFB}" srcOrd="0" destOrd="0" presId="urn:microsoft.com/office/officeart/2005/8/layout/vProcess5"/>
    <dgm:cxn modelId="{CB636474-7E2A-43F6-AA7C-5D704068F2DB}" type="presOf" srcId="{0742CEA5-6201-48C0-B6D5-A7993129CAB7}" destId="{B879104F-C883-487C-B1D7-E9CFFF44488D}" srcOrd="0" destOrd="0" presId="urn:microsoft.com/office/officeart/2005/8/layout/vProcess5"/>
    <dgm:cxn modelId="{ED16DF33-DDB7-4436-9AE6-75F7CDC21254}" type="presOf" srcId="{BF4BEA28-3066-4286-B54F-84C3AD524FA6}" destId="{26A670F3-FEEC-43A4-8FD2-1692014B7EE6}" srcOrd="0" destOrd="0" presId="urn:microsoft.com/office/officeart/2005/8/layout/vProcess5"/>
    <dgm:cxn modelId="{64EC744C-21E8-4548-95C2-54DB72A1964E}" type="presOf" srcId="{8D9D4BC3-1A51-4EDC-BD08-EAD19CAB8290}" destId="{7E95DCFC-09D6-43B4-AB2B-509EA5AB8E1E}" srcOrd="1" destOrd="0" presId="urn:microsoft.com/office/officeart/2005/8/layout/vProcess5"/>
    <dgm:cxn modelId="{43B53BBB-900B-4A9A-AD5A-D06655E95D04}" type="presOf" srcId="{B0A5EECF-0680-42E1-BCC9-CD252B6C14AA}" destId="{20A21AB0-F3D6-4158-B76E-9C6BD7E327D4}" srcOrd="1" destOrd="0" presId="urn:microsoft.com/office/officeart/2005/8/layout/vProcess5"/>
    <dgm:cxn modelId="{A1C4B197-4EBB-4BAC-8CC1-E82E66C5F7DE}" srcId="{3CCEAE3D-B4BA-4AF2-A23F-DBB4DA90ECDE}" destId="{BF4BEA28-3066-4286-B54F-84C3AD524FA6}" srcOrd="0" destOrd="0" parTransId="{E66624F3-FC39-4632-A417-3396573E084C}" sibTransId="{DD6C70F3-05D8-4178-B33E-E0376FDEC9BC}"/>
    <dgm:cxn modelId="{185C1F1A-BAF9-410D-954E-A9C5EF491CDD}" srcId="{3CCEAE3D-B4BA-4AF2-A23F-DBB4DA90ECDE}" destId="{8D9D4BC3-1A51-4EDC-BD08-EAD19CAB8290}" srcOrd="1" destOrd="0" parTransId="{44229030-BEFA-48DC-8952-B35BEBD3048C}" sibTransId="{0742CEA5-6201-48C0-B6D5-A7993129CAB7}"/>
    <dgm:cxn modelId="{FF5CD50A-3E27-42AF-9BBD-C6A43A90D5B9}" type="presOf" srcId="{DD6C70F3-05D8-4178-B33E-E0376FDEC9BC}" destId="{E2C979BF-2E16-4004-99B5-24759092D5D3}" srcOrd="0" destOrd="0" presId="urn:microsoft.com/office/officeart/2005/8/layout/vProcess5"/>
    <dgm:cxn modelId="{20D4BBF6-9373-4B6E-8F2E-C836D887D8D2}" type="presOf" srcId="{B0A5EECF-0680-42E1-BCC9-CD252B6C14AA}" destId="{27535F1C-6464-4937-B18D-D288379D67A3}" srcOrd="0" destOrd="0" presId="urn:microsoft.com/office/officeart/2005/8/layout/vProcess5"/>
    <dgm:cxn modelId="{4D7A3160-BCD1-44B8-8313-6FA158ACBD92}" type="presOf" srcId="{BF4BEA28-3066-4286-B54F-84C3AD524FA6}" destId="{2DD4CA3A-329D-469D-83B6-29D0DCEA2756}" srcOrd="1" destOrd="0" presId="urn:microsoft.com/office/officeart/2005/8/layout/vProcess5"/>
    <dgm:cxn modelId="{230E2380-B40B-43DD-AC6C-3DE7A38F7647}" type="presOf" srcId="{8D9D4BC3-1A51-4EDC-BD08-EAD19CAB8290}" destId="{EF5690B4-E6BB-47BC-A8B4-E9C159B78AF2}" srcOrd="0" destOrd="0" presId="urn:microsoft.com/office/officeart/2005/8/layout/vProcess5"/>
    <dgm:cxn modelId="{DDA56AAC-7ECA-4B9A-AF43-CC099A515221}" type="presParOf" srcId="{53D0A23F-2924-43CD-BA25-B2AF66A8FBFB}" destId="{51D9ECFD-AB43-458A-8E54-4E8C03347C1F}" srcOrd="0" destOrd="0" presId="urn:microsoft.com/office/officeart/2005/8/layout/vProcess5"/>
    <dgm:cxn modelId="{5B163E39-33EC-4291-A29E-5DB2A1C1F192}" type="presParOf" srcId="{53D0A23F-2924-43CD-BA25-B2AF66A8FBFB}" destId="{26A670F3-FEEC-43A4-8FD2-1692014B7EE6}" srcOrd="1" destOrd="0" presId="urn:microsoft.com/office/officeart/2005/8/layout/vProcess5"/>
    <dgm:cxn modelId="{B57006F9-F27B-46A9-9F37-EDB728D66AC6}" type="presParOf" srcId="{53D0A23F-2924-43CD-BA25-B2AF66A8FBFB}" destId="{EF5690B4-E6BB-47BC-A8B4-E9C159B78AF2}" srcOrd="2" destOrd="0" presId="urn:microsoft.com/office/officeart/2005/8/layout/vProcess5"/>
    <dgm:cxn modelId="{FDB388D4-71C8-4A76-B2ED-A4289E00800C}" type="presParOf" srcId="{53D0A23F-2924-43CD-BA25-B2AF66A8FBFB}" destId="{27535F1C-6464-4937-B18D-D288379D67A3}" srcOrd="3" destOrd="0" presId="urn:microsoft.com/office/officeart/2005/8/layout/vProcess5"/>
    <dgm:cxn modelId="{BFF16505-0D79-4EE8-928F-2EA078A24A6A}" type="presParOf" srcId="{53D0A23F-2924-43CD-BA25-B2AF66A8FBFB}" destId="{E2C979BF-2E16-4004-99B5-24759092D5D3}" srcOrd="4" destOrd="0" presId="urn:microsoft.com/office/officeart/2005/8/layout/vProcess5"/>
    <dgm:cxn modelId="{C7338C78-8F85-4F5B-97AE-29C6926799CA}" type="presParOf" srcId="{53D0A23F-2924-43CD-BA25-B2AF66A8FBFB}" destId="{B879104F-C883-487C-B1D7-E9CFFF44488D}" srcOrd="5" destOrd="0" presId="urn:microsoft.com/office/officeart/2005/8/layout/vProcess5"/>
    <dgm:cxn modelId="{A76B6874-BD0D-4B70-86FF-08DC01DB5D6C}" type="presParOf" srcId="{53D0A23F-2924-43CD-BA25-B2AF66A8FBFB}" destId="{2DD4CA3A-329D-469D-83B6-29D0DCEA2756}" srcOrd="6" destOrd="0" presId="urn:microsoft.com/office/officeart/2005/8/layout/vProcess5"/>
    <dgm:cxn modelId="{CD59A95A-19F3-4B93-B7F3-105E440A24A4}" type="presParOf" srcId="{53D0A23F-2924-43CD-BA25-B2AF66A8FBFB}" destId="{7E95DCFC-09D6-43B4-AB2B-509EA5AB8E1E}" srcOrd="7" destOrd="0" presId="urn:microsoft.com/office/officeart/2005/8/layout/vProcess5"/>
    <dgm:cxn modelId="{E828E5E6-FA0A-4422-B21F-DCA92122A866}" type="presParOf" srcId="{53D0A23F-2924-43CD-BA25-B2AF66A8FBFB}" destId="{20A21AB0-F3D6-4158-B76E-9C6BD7E327D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5A9998-D5E8-49A9-9943-4828CD21942C}" type="doc">
      <dgm:prSet loTypeId="urn:microsoft.com/office/officeart/2005/8/layout/process4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30CF7D3B-FFCF-44D8-AA8A-CA55517AC170}">
      <dgm:prSet/>
      <dgm:spPr/>
      <dgm:t>
        <a:bodyPr/>
        <a:lstStyle/>
        <a:p>
          <a:pPr rtl="0"/>
          <a:r>
            <a:rPr lang="ru-RU" dirty="0" smtClean="0"/>
            <a:t>ЛВЖ должны храниться в герметически закрытой таре, на которой должна быть надпись или бирка с названием материала, номер партии, дата изготовления и срок хранения. </a:t>
          </a:r>
          <a:endParaRPr lang="ru-RU" dirty="0"/>
        </a:p>
      </dgm:t>
    </dgm:pt>
    <dgm:pt modelId="{C99BB64D-47BE-4524-B260-369931C114BE}" type="parTrans" cxnId="{261DC266-9E9B-4282-A527-F2C4E30B5334}">
      <dgm:prSet/>
      <dgm:spPr/>
      <dgm:t>
        <a:bodyPr/>
        <a:lstStyle/>
        <a:p>
          <a:endParaRPr lang="ru-RU"/>
        </a:p>
      </dgm:t>
    </dgm:pt>
    <dgm:pt modelId="{5440CA9D-2FFD-47EF-8610-FB6720644212}" type="sibTrans" cxnId="{261DC266-9E9B-4282-A527-F2C4E30B5334}">
      <dgm:prSet/>
      <dgm:spPr/>
      <dgm:t>
        <a:bodyPr/>
        <a:lstStyle/>
        <a:p>
          <a:endParaRPr lang="ru-RU"/>
        </a:p>
      </dgm:t>
    </dgm:pt>
    <dgm:pt modelId="{E8CC314D-8F12-41DA-A20E-A97A4E0B96E4}">
      <dgm:prSet/>
      <dgm:spPr/>
      <dgm:t>
        <a:bodyPr/>
        <a:lstStyle/>
        <a:p>
          <a:pPr rtl="0"/>
          <a:r>
            <a:rPr lang="ru-RU" dirty="0" smtClean="0"/>
            <a:t>Емкости должны иметь предупредительную окраску. </a:t>
          </a:r>
          <a:endParaRPr lang="ru-RU" dirty="0"/>
        </a:p>
      </dgm:t>
    </dgm:pt>
    <dgm:pt modelId="{4C1FA16C-CE93-4431-9D74-6333783893F4}" type="parTrans" cxnId="{60D4D7C8-01B0-420E-B79A-B29B083F98FA}">
      <dgm:prSet/>
      <dgm:spPr/>
      <dgm:t>
        <a:bodyPr/>
        <a:lstStyle/>
        <a:p>
          <a:endParaRPr lang="ru-RU"/>
        </a:p>
      </dgm:t>
    </dgm:pt>
    <dgm:pt modelId="{840BD167-49CB-4BEE-B359-477581CA6044}" type="sibTrans" cxnId="{60D4D7C8-01B0-420E-B79A-B29B083F98FA}">
      <dgm:prSet/>
      <dgm:spPr/>
      <dgm:t>
        <a:bodyPr/>
        <a:lstStyle/>
        <a:p>
          <a:endParaRPr lang="ru-RU"/>
        </a:p>
      </dgm:t>
    </dgm:pt>
    <dgm:pt modelId="{680AD38A-774A-43F7-806E-01F621E0B831}">
      <dgm:prSet/>
      <dgm:spPr/>
      <dgm:t>
        <a:bodyPr/>
        <a:lstStyle/>
        <a:p>
          <a:pPr rtl="0"/>
          <a:r>
            <a:rPr lang="ru-RU" dirty="0" smtClean="0"/>
            <a:t>Цвет фона знака опасности красный, символ на знаке опасно. </a:t>
          </a:r>
          <a:endParaRPr lang="ru-RU" dirty="0"/>
        </a:p>
      </dgm:t>
    </dgm:pt>
    <dgm:pt modelId="{EA3944A1-93CF-4FE0-8D6E-D642E603F3F7}" type="parTrans" cxnId="{089121FD-F6A0-43BC-824F-361DDAF7645C}">
      <dgm:prSet/>
      <dgm:spPr/>
      <dgm:t>
        <a:bodyPr/>
        <a:lstStyle/>
        <a:p>
          <a:endParaRPr lang="ru-RU"/>
        </a:p>
      </dgm:t>
    </dgm:pt>
    <dgm:pt modelId="{D8E798F5-AE58-4441-B424-F1DD250BABC1}" type="sibTrans" cxnId="{089121FD-F6A0-43BC-824F-361DDAF7645C}">
      <dgm:prSet/>
      <dgm:spPr/>
      <dgm:t>
        <a:bodyPr/>
        <a:lstStyle/>
        <a:p>
          <a:endParaRPr lang="ru-RU"/>
        </a:p>
      </dgm:t>
    </dgm:pt>
    <dgm:pt modelId="{0C6F72D0-CE9A-49F7-8EB2-20F0585D02C1}" type="pres">
      <dgm:prSet presAssocID="{0D5A9998-D5E8-49A9-9943-4828CD2194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27F3BF-11D2-4442-8469-CAE8733D06EE}" type="pres">
      <dgm:prSet presAssocID="{680AD38A-774A-43F7-806E-01F621E0B831}" presName="boxAndChildren" presStyleCnt="0"/>
      <dgm:spPr/>
    </dgm:pt>
    <dgm:pt modelId="{D04D49D7-51C6-450D-A578-EBE52E20B1BF}" type="pres">
      <dgm:prSet presAssocID="{680AD38A-774A-43F7-806E-01F621E0B831}" presName="parentTextBox" presStyleLbl="node1" presStyleIdx="0" presStyleCnt="3"/>
      <dgm:spPr/>
      <dgm:t>
        <a:bodyPr/>
        <a:lstStyle/>
        <a:p>
          <a:endParaRPr lang="ru-RU"/>
        </a:p>
      </dgm:t>
    </dgm:pt>
    <dgm:pt modelId="{231A8FE9-DD42-4C7D-9AEB-EB33F083B364}" type="pres">
      <dgm:prSet presAssocID="{840BD167-49CB-4BEE-B359-477581CA6044}" presName="sp" presStyleCnt="0"/>
      <dgm:spPr/>
    </dgm:pt>
    <dgm:pt modelId="{25FB8883-3326-4A33-BA8D-E9D4605CB53A}" type="pres">
      <dgm:prSet presAssocID="{E8CC314D-8F12-41DA-A20E-A97A4E0B96E4}" presName="arrowAndChildren" presStyleCnt="0"/>
      <dgm:spPr/>
    </dgm:pt>
    <dgm:pt modelId="{FB7886B1-C114-4D21-9453-9539BD096FA9}" type="pres">
      <dgm:prSet presAssocID="{E8CC314D-8F12-41DA-A20E-A97A4E0B96E4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618C28FE-F0C3-4388-9D71-39DE0FE8F046}" type="pres">
      <dgm:prSet presAssocID="{5440CA9D-2FFD-47EF-8610-FB6720644212}" presName="sp" presStyleCnt="0"/>
      <dgm:spPr/>
    </dgm:pt>
    <dgm:pt modelId="{EF5719E6-ABC2-4A4A-9161-91BFAF7AC9E0}" type="pres">
      <dgm:prSet presAssocID="{30CF7D3B-FFCF-44D8-AA8A-CA55517AC170}" presName="arrowAndChildren" presStyleCnt="0"/>
      <dgm:spPr/>
    </dgm:pt>
    <dgm:pt modelId="{A03D1959-0F81-4557-96F5-6853522257E8}" type="pres">
      <dgm:prSet presAssocID="{30CF7D3B-FFCF-44D8-AA8A-CA55517AC170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60D4D7C8-01B0-420E-B79A-B29B083F98FA}" srcId="{0D5A9998-D5E8-49A9-9943-4828CD21942C}" destId="{E8CC314D-8F12-41DA-A20E-A97A4E0B96E4}" srcOrd="1" destOrd="0" parTransId="{4C1FA16C-CE93-4431-9D74-6333783893F4}" sibTransId="{840BD167-49CB-4BEE-B359-477581CA6044}"/>
    <dgm:cxn modelId="{089121FD-F6A0-43BC-824F-361DDAF7645C}" srcId="{0D5A9998-D5E8-49A9-9943-4828CD21942C}" destId="{680AD38A-774A-43F7-806E-01F621E0B831}" srcOrd="2" destOrd="0" parTransId="{EA3944A1-93CF-4FE0-8D6E-D642E603F3F7}" sibTransId="{D8E798F5-AE58-4441-B424-F1DD250BABC1}"/>
    <dgm:cxn modelId="{A346C34E-C12F-49EA-B0A6-EB827D888B33}" type="presOf" srcId="{680AD38A-774A-43F7-806E-01F621E0B831}" destId="{D04D49D7-51C6-450D-A578-EBE52E20B1BF}" srcOrd="0" destOrd="0" presId="urn:microsoft.com/office/officeart/2005/8/layout/process4"/>
    <dgm:cxn modelId="{9703FE5D-F4BC-444F-9C99-1AF56EBFBDA4}" type="presOf" srcId="{0D5A9998-D5E8-49A9-9943-4828CD21942C}" destId="{0C6F72D0-CE9A-49F7-8EB2-20F0585D02C1}" srcOrd="0" destOrd="0" presId="urn:microsoft.com/office/officeart/2005/8/layout/process4"/>
    <dgm:cxn modelId="{A5AC127A-4AC4-4D1B-8057-BEA39E00DA28}" type="presOf" srcId="{30CF7D3B-FFCF-44D8-AA8A-CA55517AC170}" destId="{A03D1959-0F81-4557-96F5-6853522257E8}" srcOrd="0" destOrd="0" presId="urn:microsoft.com/office/officeart/2005/8/layout/process4"/>
    <dgm:cxn modelId="{261DC266-9E9B-4282-A527-F2C4E30B5334}" srcId="{0D5A9998-D5E8-49A9-9943-4828CD21942C}" destId="{30CF7D3B-FFCF-44D8-AA8A-CA55517AC170}" srcOrd="0" destOrd="0" parTransId="{C99BB64D-47BE-4524-B260-369931C114BE}" sibTransId="{5440CA9D-2FFD-47EF-8610-FB6720644212}"/>
    <dgm:cxn modelId="{20C3A018-6362-44BE-8516-94B3B6F3AC9D}" type="presOf" srcId="{E8CC314D-8F12-41DA-A20E-A97A4E0B96E4}" destId="{FB7886B1-C114-4D21-9453-9539BD096FA9}" srcOrd="0" destOrd="0" presId="urn:microsoft.com/office/officeart/2005/8/layout/process4"/>
    <dgm:cxn modelId="{4DF08C55-F613-4A8E-926F-F12115948AA5}" type="presParOf" srcId="{0C6F72D0-CE9A-49F7-8EB2-20F0585D02C1}" destId="{6627F3BF-11D2-4442-8469-CAE8733D06EE}" srcOrd="0" destOrd="0" presId="urn:microsoft.com/office/officeart/2005/8/layout/process4"/>
    <dgm:cxn modelId="{1B44B221-A763-4ED4-B8B8-B6D7DC31981F}" type="presParOf" srcId="{6627F3BF-11D2-4442-8469-CAE8733D06EE}" destId="{D04D49D7-51C6-450D-A578-EBE52E20B1BF}" srcOrd="0" destOrd="0" presId="urn:microsoft.com/office/officeart/2005/8/layout/process4"/>
    <dgm:cxn modelId="{74046BF8-E56F-43AD-90FD-A77970DE5C16}" type="presParOf" srcId="{0C6F72D0-CE9A-49F7-8EB2-20F0585D02C1}" destId="{231A8FE9-DD42-4C7D-9AEB-EB33F083B364}" srcOrd="1" destOrd="0" presId="urn:microsoft.com/office/officeart/2005/8/layout/process4"/>
    <dgm:cxn modelId="{22636C35-CB02-4D1A-9EA7-1AE8A7EE36AB}" type="presParOf" srcId="{0C6F72D0-CE9A-49F7-8EB2-20F0585D02C1}" destId="{25FB8883-3326-4A33-BA8D-E9D4605CB53A}" srcOrd="2" destOrd="0" presId="urn:microsoft.com/office/officeart/2005/8/layout/process4"/>
    <dgm:cxn modelId="{657DF413-50D2-4613-B35D-FC26CC7EAA7A}" type="presParOf" srcId="{25FB8883-3326-4A33-BA8D-E9D4605CB53A}" destId="{FB7886B1-C114-4D21-9453-9539BD096FA9}" srcOrd="0" destOrd="0" presId="urn:microsoft.com/office/officeart/2005/8/layout/process4"/>
    <dgm:cxn modelId="{5B844F66-D51C-4530-882D-54A52E5ACF47}" type="presParOf" srcId="{0C6F72D0-CE9A-49F7-8EB2-20F0585D02C1}" destId="{618C28FE-F0C3-4388-9D71-39DE0FE8F046}" srcOrd="3" destOrd="0" presId="urn:microsoft.com/office/officeart/2005/8/layout/process4"/>
    <dgm:cxn modelId="{BCD9CC36-C115-41D3-B0AA-D971D203F1BC}" type="presParOf" srcId="{0C6F72D0-CE9A-49F7-8EB2-20F0585D02C1}" destId="{EF5719E6-ABC2-4A4A-9161-91BFAF7AC9E0}" srcOrd="4" destOrd="0" presId="urn:microsoft.com/office/officeart/2005/8/layout/process4"/>
    <dgm:cxn modelId="{C6DA1F17-9720-46B6-B656-A115FB520E82}" type="presParOf" srcId="{EF5719E6-ABC2-4A4A-9161-91BFAF7AC9E0}" destId="{A03D1959-0F81-4557-96F5-6853522257E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33D311-D27A-41DF-B468-FD4A90E62694}" type="doc">
      <dgm:prSet loTypeId="urn:microsoft.com/office/officeart/2005/8/layout/radial4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74880FF-75BB-4F91-A599-4B29BE42D94A}">
      <dgm:prSet/>
      <dgm:spPr/>
      <dgm:t>
        <a:bodyPr/>
        <a:lstStyle/>
        <a:p>
          <a:pPr rtl="0"/>
          <a:r>
            <a:rPr lang="ru-RU" dirty="0" smtClean="0"/>
            <a:t>При работе с ЛВЖ следует придерживаться следующим основных принципов:</a:t>
          </a:r>
          <a:endParaRPr lang="ru-RU" dirty="0"/>
        </a:p>
      </dgm:t>
    </dgm:pt>
    <dgm:pt modelId="{60864665-4605-4CA7-8202-15C70A569E58}" type="parTrans" cxnId="{42E82D73-3499-4681-9B8B-BF7B613E800B}">
      <dgm:prSet/>
      <dgm:spPr/>
      <dgm:t>
        <a:bodyPr/>
        <a:lstStyle/>
        <a:p>
          <a:endParaRPr lang="ru-RU"/>
        </a:p>
      </dgm:t>
    </dgm:pt>
    <dgm:pt modelId="{0095D2C3-32E4-4904-9D79-DC3499947F00}" type="sibTrans" cxnId="{42E82D73-3499-4681-9B8B-BF7B613E800B}">
      <dgm:prSet/>
      <dgm:spPr/>
      <dgm:t>
        <a:bodyPr/>
        <a:lstStyle/>
        <a:p>
          <a:endParaRPr lang="ru-RU"/>
        </a:p>
      </dgm:t>
    </dgm:pt>
    <dgm:pt modelId="{05A7F88E-599C-438A-AEE5-8C02D1B39865}">
      <dgm:prSet/>
      <dgm:spPr/>
      <dgm:t>
        <a:bodyPr/>
        <a:lstStyle/>
        <a:p>
          <a:pPr rtl="0"/>
          <a:r>
            <a:rPr lang="ru-RU" dirty="0" smtClean="0"/>
            <a:t>допускать попадания горючих паров в атмосферу</a:t>
          </a:r>
          <a:endParaRPr lang="ru-RU" dirty="0"/>
        </a:p>
      </dgm:t>
    </dgm:pt>
    <dgm:pt modelId="{33A3AB6C-BCC7-4FB1-8030-CE574AE25048}" type="parTrans" cxnId="{5092F426-74B5-4F1A-8CCF-7557D64810CC}">
      <dgm:prSet/>
      <dgm:spPr/>
      <dgm:t>
        <a:bodyPr/>
        <a:lstStyle/>
        <a:p>
          <a:endParaRPr lang="ru-RU"/>
        </a:p>
      </dgm:t>
    </dgm:pt>
    <dgm:pt modelId="{41921020-1AC9-42FF-903B-BD16F810656E}" type="sibTrans" cxnId="{5092F426-74B5-4F1A-8CCF-7557D64810CC}">
      <dgm:prSet/>
      <dgm:spPr/>
      <dgm:t>
        <a:bodyPr/>
        <a:lstStyle/>
        <a:p>
          <a:endParaRPr lang="ru-RU"/>
        </a:p>
      </dgm:t>
    </dgm:pt>
    <dgm:pt modelId="{18308144-70F3-408A-B93E-376876A4AEA6}">
      <dgm:prSet/>
      <dgm:spPr/>
      <dgm:t>
        <a:bodyPr/>
        <a:lstStyle/>
        <a:p>
          <a:pPr rtl="0"/>
          <a:r>
            <a:rPr lang="ru-RU" dirty="0" smtClean="0"/>
            <a:t>исключать возможность воспламенения при случайном образовании взрывоопасной концентраций паров</a:t>
          </a:r>
          <a:endParaRPr lang="ru-RU" dirty="0"/>
        </a:p>
      </dgm:t>
    </dgm:pt>
    <dgm:pt modelId="{178CBDFF-5CE5-4221-8FAB-55761DA026B6}" type="parTrans" cxnId="{552D88A1-6E6C-470B-B3D7-010299A63593}">
      <dgm:prSet/>
      <dgm:spPr/>
      <dgm:t>
        <a:bodyPr/>
        <a:lstStyle/>
        <a:p>
          <a:endParaRPr lang="ru-RU"/>
        </a:p>
      </dgm:t>
    </dgm:pt>
    <dgm:pt modelId="{7D16E431-A805-4283-8536-B0A106E27FC0}" type="sibTrans" cxnId="{552D88A1-6E6C-470B-B3D7-010299A63593}">
      <dgm:prSet/>
      <dgm:spPr/>
      <dgm:t>
        <a:bodyPr/>
        <a:lstStyle/>
        <a:p>
          <a:endParaRPr lang="ru-RU"/>
        </a:p>
      </dgm:t>
    </dgm:pt>
    <dgm:pt modelId="{D7210FE4-05B9-414D-9908-27CD74F503B2}" type="pres">
      <dgm:prSet presAssocID="{E133D311-D27A-41DF-B468-FD4A90E6269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E8DEA7-ABD1-4B14-A344-5849B7D8140D}" type="pres">
      <dgm:prSet presAssocID="{A74880FF-75BB-4F91-A599-4B29BE42D94A}" presName="centerShape" presStyleLbl="node0" presStyleIdx="0" presStyleCnt="1"/>
      <dgm:spPr/>
      <dgm:t>
        <a:bodyPr/>
        <a:lstStyle/>
        <a:p>
          <a:endParaRPr lang="ru-RU"/>
        </a:p>
      </dgm:t>
    </dgm:pt>
    <dgm:pt modelId="{53AFBE44-E510-46D6-9794-C485297E9965}" type="pres">
      <dgm:prSet presAssocID="{33A3AB6C-BCC7-4FB1-8030-CE574AE25048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9ADA10E1-CFD4-473E-8D9D-B2E63AB3E179}" type="pres">
      <dgm:prSet presAssocID="{05A7F88E-599C-438A-AEE5-8C02D1B3986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914B4-D1C8-4BD4-9168-6D6E64082591}" type="pres">
      <dgm:prSet presAssocID="{178CBDFF-5CE5-4221-8FAB-55761DA026B6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757A6D7A-A3ED-4173-AD67-7DF1FFD5CF0F}" type="pres">
      <dgm:prSet presAssocID="{18308144-70F3-408A-B93E-376876A4AEA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DF6064-A7BA-47E2-93E0-F3674A738857}" type="presOf" srcId="{18308144-70F3-408A-B93E-376876A4AEA6}" destId="{757A6D7A-A3ED-4173-AD67-7DF1FFD5CF0F}" srcOrd="0" destOrd="0" presId="urn:microsoft.com/office/officeart/2005/8/layout/radial4"/>
    <dgm:cxn modelId="{552D88A1-6E6C-470B-B3D7-010299A63593}" srcId="{A74880FF-75BB-4F91-A599-4B29BE42D94A}" destId="{18308144-70F3-408A-B93E-376876A4AEA6}" srcOrd="1" destOrd="0" parTransId="{178CBDFF-5CE5-4221-8FAB-55761DA026B6}" sibTransId="{7D16E431-A805-4283-8536-B0A106E27FC0}"/>
    <dgm:cxn modelId="{42E82D73-3499-4681-9B8B-BF7B613E800B}" srcId="{E133D311-D27A-41DF-B468-FD4A90E62694}" destId="{A74880FF-75BB-4F91-A599-4B29BE42D94A}" srcOrd="0" destOrd="0" parTransId="{60864665-4605-4CA7-8202-15C70A569E58}" sibTransId="{0095D2C3-32E4-4904-9D79-DC3499947F00}"/>
    <dgm:cxn modelId="{A8D62AB9-482E-4FD1-9C7A-EA83EA86DCC5}" type="presOf" srcId="{33A3AB6C-BCC7-4FB1-8030-CE574AE25048}" destId="{53AFBE44-E510-46D6-9794-C485297E9965}" srcOrd="0" destOrd="0" presId="urn:microsoft.com/office/officeart/2005/8/layout/radial4"/>
    <dgm:cxn modelId="{5092F426-74B5-4F1A-8CCF-7557D64810CC}" srcId="{A74880FF-75BB-4F91-A599-4B29BE42D94A}" destId="{05A7F88E-599C-438A-AEE5-8C02D1B39865}" srcOrd="0" destOrd="0" parTransId="{33A3AB6C-BCC7-4FB1-8030-CE574AE25048}" sibTransId="{41921020-1AC9-42FF-903B-BD16F810656E}"/>
    <dgm:cxn modelId="{D79A7E0C-1D3D-411B-BBBC-64B2D8766293}" type="presOf" srcId="{178CBDFF-5CE5-4221-8FAB-55761DA026B6}" destId="{3D5914B4-D1C8-4BD4-9168-6D6E64082591}" srcOrd="0" destOrd="0" presId="urn:microsoft.com/office/officeart/2005/8/layout/radial4"/>
    <dgm:cxn modelId="{DD04E908-FEFC-4967-8B48-7D047CE16E1B}" type="presOf" srcId="{05A7F88E-599C-438A-AEE5-8C02D1B39865}" destId="{9ADA10E1-CFD4-473E-8D9D-B2E63AB3E179}" srcOrd="0" destOrd="0" presId="urn:microsoft.com/office/officeart/2005/8/layout/radial4"/>
    <dgm:cxn modelId="{545004C0-2A7B-4B69-859E-4478923CEAC3}" type="presOf" srcId="{E133D311-D27A-41DF-B468-FD4A90E62694}" destId="{D7210FE4-05B9-414D-9908-27CD74F503B2}" srcOrd="0" destOrd="0" presId="urn:microsoft.com/office/officeart/2005/8/layout/radial4"/>
    <dgm:cxn modelId="{C945137B-D867-40EA-B6B1-A1EBA6944BFB}" type="presOf" srcId="{A74880FF-75BB-4F91-A599-4B29BE42D94A}" destId="{E3E8DEA7-ABD1-4B14-A344-5849B7D8140D}" srcOrd="0" destOrd="0" presId="urn:microsoft.com/office/officeart/2005/8/layout/radial4"/>
    <dgm:cxn modelId="{61494B4A-C106-42E8-B8FE-789A93E55947}" type="presParOf" srcId="{D7210FE4-05B9-414D-9908-27CD74F503B2}" destId="{E3E8DEA7-ABD1-4B14-A344-5849B7D8140D}" srcOrd="0" destOrd="0" presId="urn:microsoft.com/office/officeart/2005/8/layout/radial4"/>
    <dgm:cxn modelId="{0350F261-3B80-4F16-91D6-DB18B70A537F}" type="presParOf" srcId="{D7210FE4-05B9-414D-9908-27CD74F503B2}" destId="{53AFBE44-E510-46D6-9794-C485297E9965}" srcOrd="1" destOrd="0" presId="urn:microsoft.com/office/officeart/2005/8/layout/radial4"/>
    <dgm:cxn modelId="{4D11A74E-FBB1-452E-B7F3-1C4070446581}" type="presParOf" srcId="{D7210FE4-05B9-414D-9908-27CD74F503B2}" destId="{9ADA10E1-CFD4-473E-8D9D-B2E63AB3E179}" srcOrd="2" destOrd="0" presId="urn:microsoft.com/office/officeart/2005/8/layout/radial4"/>
    <dgm:cxn modelId="{7BD4A441-4615-430D-8D34-2352C4FF6CE7}" type="presParOf" srcId="{D7210FE4-05B9-414D-9908-27CD74F503B2}" destId="{3D5914B4-D1C8-4BD4-9168-6D6E64082591}" srcOrd="3" destOrd="0" presId="urn:microsoft.com/office/officeart/2005/8/layout/radial4"/>
    <dgm:cxn modelId="{06CCEF6B-EA91-46CB-855A-87CD0039A2FE}" type="presParOf" srcId="{D7210FE4-05B9-414D-9908-27CD74F503B2}" destId="{757A6D7A-A3ED-4173-AD67-7DF1FFD5CF0F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BC2258-60A0-42BA-83CB-39B63F61EB58}">
      <dsp:nvSpPr>
        <dsp:cNvPr id="0" name=""/>
        <dsp:cNvSpPr/>
      </dsp:nvSpPr>
      <dsp:spPr>
        <a:xfrm>
          <a:off x="0" y="0"/>
          <a:ext cx="7200800" cy="59455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C00000"/>
              </a:solidFill>
            </a:rPr>
            <a:t>При работе с ЛВЖ, ГЖ и ОВ рабочий обязан:</a:t>
          </a:r>
          <a:endParaRPr lang="ru-RU" sz="4000" kern="1200" dirty="0">
            <a:solidFill>
              <a:srgbClr val="C00000"/>
            </a:solidFill>
          </a:endParaRPr>
        </a:p>
      </dsp:txBody>
      <dsp:txXfrm>
        <a:off x="0" y="0"/>
        <a:ext cx="7200800" cy="1783664"/>
      </dsp:txXfrm>
    </dsp:sp>
    <dsp:sp modelId="{3D0C4A74-40AB-4628-B903-320E15E7F461}">
      <dsp:nvSpPr>
        <dsp:cNvPr id="0" name=""/>
        <dsp:cNvSpPr/>
      </dsp:nvSpPr>
      <dsp:spPr>
        <a:xfrm>
          <a:off x="720079" y="1784172"/>
          <a:ext cx="5760640" cy="1168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знать и соблюдать требования настоящей инструкции, правила и нормы охраны труда и производственной санитарии, правила внутреннего трудового распорядка;</a:t>
          </a:r>
          <a:endParaRPr lang="ru-RU" sz="1900" kern="1200" dirty="0"/>
        </a:p>
      </dsp:txBody>
      <dsp:txXfrm>
        <a:off x="720079" y="1784172"/>
        <a:ext cx="5760640" cy="1168062"/>
      </dsp:txXfrm>
    </dsp:sp>
    <dsp:sp modelId="{59227058-3FA9-4CE8-B774-BF51E89119AF}">
      <dsp:nvSpPr>
        <dsp:cNvPr id="0" name=""/>
        <dsp:cNvSpPr/>
      </dsp:nvSpPr>
      <dsp:spPr>
        <a:xfrm>
          <a:off x="720079" y="3131936"/>
          <a:ext cx="5760640" cy="1168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соблюдать правила поведения на территории и в помещениях предприятия;</a:t>
          </a:r>
          <a:endParaRPr lang="ru-RU" sz="1900" kern="1200" dirty="0"/>
        </a:p>
      </dsp:txBody>
      <dsp:txXfrm>
        <a:off x="720079" y="3131936"/>
        <a:ext cx="5760640" cy="1168062"/>
      </dsp:txXfrm>
    </dsp:sp>
    <dsp:sp modelId="{A2604544-5C60-487D-BF5B-E764BC05BB5A}">
      <dsp:nvSpPr>
        <dsp:cNvPr id="0" name=""/>
        <dsp:cNvSpPr/>
      </dsp:nvSpPr>
      <dsp:spPr>
        <a:xfrm>
          <a:off x="720079" y="4479700"/>
          <a:ext cx="5760640" cy="1168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заботиться о личной безопасности и личном здоровье;</a:t>
          </a:r>
          <a:br>
            <a:rPr lang="ru-RU" sz="1900" kern="1200" dirty="0" smtClean="0"/>
          </a:br>
          <a:endParaRPr lang="ru-RU" sz="1900" kern="1200" dirty="0"/>
        </a:p>
      </dsp:txBody>
      <dsp:txXfrm>
        <a:off x="720079" y="4479700"/>
        <a:ext cx="5760640" cy="11680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123DF9-BB9C-407C-8248-CBAD7A034458}">
      <dsp:nvSpPr>
        <dsp:cNvPr id="0" name=""/>
        <dsp:cNvSpPr/>
      </dsp:nvSpPr>
      <dsp:spPr>
        <a:xfrm>
          <a:off x="1470" y="114258"/>
          <a:ext cx="3134844" cy="1880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выполнять требования </a:t>
          </a:r>
          <a:r>
            <a:rPr lang="ru-RU" sz="2000" b="1" kern="1200" dirty="0" err="1" smtClean="0"/>
            <a:t>пожаро</a:t>
          </a:r>
          <a:r>
            <a:rPr lang="ru-RU" sz="2000" b="1" kern="1200" dirty="0" smtClean="0"/>
            <a:t>- и взрывобезопасности, знать сигналы оповещения о пожаре</a:t>
          </a:r>
          <a:endParaRPr lang="ru-RU" sz="2000" b="1" kern="1200" dirty="0"/>
        </a:p>
      </dsp:txBody>
      <dsp:txXfrm>
        <a:off x="1470" y="114258"/>
        <a:ext cx="3134844" cy="1880906"/>
      </dsp:txXfrm>
    </dsp:sp>
    <dsp:sp modelId="{6FDF695C-F74B-4F67-AD5C-777473E78838}">
      <dsp:nvSpPr>
        <dsp:cNvPr id="0" name=""/>
        <dsp:cNvSpPr/>
      </dsp:nvSpPr>
      <dsp:spPr>
        <a:xfrm>
          <a:off x="3412180" y="665990"/>
          <a:ext cx="664587" cy="7774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3412180" y="665990"/>
        <a:ext cx="664587" cy="777441"/>
      </dsp:txXfrm>
    </dsp:sp>
    <dsp:sp modelId="{B1B4B072-22FA-42BE-B12D-41AB5DD6D5DC}">
      <dsp:nvSpPr>
        <dsp:cNvPr id="0" name=""/>
        <dsp:cNvSpPr/>
      </dsp:nvSpPr>
      <dsp:spPr>
        <a:xfrm>
          <a:off x="4390252" y="114258"/>
          <a:ext cx="3134844" cy="1880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714279"/>
                <a:satOff val="3916"/>
                <a:lumOff val="-10850"/>
                <a:alphaOff val="0"/>
                <a:tint val="50000"/>
                <a:satMod val="300000"/>
              </a:schemeClr>
            </a:gs>
            <a:gs pos="35000">
              <a:schemeClr val="accent5">
                <a:hueOff val="1714279"/>
                <a:satOff val="3916"/>
                <a:lumOff val="-10850"/>
                <a:alphaOff val="0"/>
                <a:tint val="37000"/>
                <a:satMod val="300000"/>
              </a:schemeClr>
            </a:gs>
            <a:gs pos="100000">
              <a:schemeClr val="accent5">
                <a:hueOff val="1714279"/>
                <a:satOff val="3916"/>
                <a:lumOff val="-1085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знать месторасположение аптечки и уметь оказывать первую помощь пострадавшему;</a:t>
          </a:r>
          <a:endParaRPr lang="ru-RU" sz="2000" b="1" kern="1200" dirty="0"/>
        </a:p>
      </dsp:txBody>
      <dsp:txXfrm>
        <a:off x="4390252" y="114258"/>
        <a:ext cx="3134844" cy="1880906"/>
      </dsp:txXfrm>
    </dsp:sp>
    <dsp:sp modelId="{3BFBD820-3C81-4716-9A19-DEBC15E7038E}">
      <dsp:nvSpPr>
        <dsp:cNvPr id="0" name=""/>
        <dsp:cNvSpPr/>
      </dsp:nvSpPr>
      <dsp:spPr>
        <a:xfrm rot="5400000">
          <a:off x="5625381" y="2214604"/>
          <a:ext cx="664587" cy="7774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2571418"/>
                <a:satOff val="5874"/>
                <a:lumOff val="-16274"/>
                <a:alphaOff val="0"/>
                <a:tint val="50000"/>
                <a:satMod val="300000"/>
              </a:schemeClr>
            </a:gs>
            <a:gs pos="35000">
              <a:schemeClr val="accent5">
                <a:hueOff val="2571418"/>
                <a:satOff val="5874"/>
                <a:lumOff val="-16274"/>
                <a:alphaOff val="0"/>
                <a:tint val="37000"/>
                <a:satMod val="300000"/>
              </a:schemeClr>
            </a:gs>
            <a:gs pos="100000">
              <a:schemeClr val="accent5">
                <a:hueOff val="2571418"/>
                <a:satOff val="5874"/>
                <a:lumOff val="-1627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 rot="5400000">
        <a:off x="5625381" y="2214604"/>
        <a:ext cx="664587" cy="777441"/>
      </dsp:txXfrm>
    </dsp:sp>
    <dsp:sp modelId="{65E1CE8B-2821-4157-8604-F77DD029A09E}">
      <dsp:nvSpPr>
        <dsp:cNvPr id="0" name=""/>
        <dsp:cNvSpPr/>
      </dsp:nvSpPr>
      <dsp:spPr>
        <a:xfrm>
          <a:off x="4390252" y="3249102"/>
          <a:ext cx="3134844" cy="1880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428557"/>
                <a:satOff val="7832"/>
                <a:lumOff val="-21699"/>
                <a:alphaOff val="0"/>
                <a:tint val="50000"/>
                <a:satMod val="300000"/>
              </a:schemeClr>
            </a:gs>
            <a:gs pos="35000">
              <a:schemeClr val="accent5">
                <a:hueOff val="3428557"/>
                <a:satOff val="7832"/>
                <a:lumOff val="-21699"/>
                <a:alphaOff val="0"/>
                <a:tint val="37000"/>
                <a:satMod val="300000"/>
              </a:schemeClr>
            </a:gs>
            <a:gs pos="100000">
              <a:schemeClr val="accent5">
                <a:hueOff val="3428557"/>
                <a:satOff val="7832"/>
                <a:lumOff val="-2169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знать порядок действий в случае возникновения чрезвычайных происшествий</a:t>
          </a:r>
          <a:r>
            <a:rPr lang="ru-RU" sz="2400" kern="1200" dirty="0" smtClean="0"/>
            <a:t>;</a:t>
          </a:r>
          <a:endParaRPr lang="ru-RU" sz="2400" kern="1200" dirty="0"/>
        </a:p>
      </dsp:txBody>
      <dsp:txXfrm>
        <a:off x="4390252" y="3249102"/>
        <a:ext cx="3134844" cy="1880906"/>
      </dsp:txXfrm>
    </dsp:sp>
    <dsp:sp modelId="{8B568982-5BE5-48A6-9447-F32281F41EF4}">
      <dsp:nvSpPr>
        <dsp:cNvPr id="0" name=""/>
        <dsp:cNvSpPr/>
      </dsp:nvSpPr>
      <dsp:spPr>
        <a:xfrm rot="10800000">
          <a:off x="3449799" y="3800835"/>
          <a:ext cx="664587" cy="7774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5142836"/>
                <a:satOff val="11748"/>
                <a:lumOff val="-32549"/>
                <a:alphaOff val="0"/>
                <a:tint val="50000"/>
                <a:satMod val="300000"/>
              </a:schemeClr>
            </a:gs>
            <a:gs pos="35000">
              <a:schemeClr val="accent5">
                <a:hueOff val="5142836"/>
                <a:satOff val="11748"/>
                <a:lumOff val="-32549"/>
                <a:alphaOff val="0"/>
                <a:tint val="37000"/>
                <a:satMod val="300000"/>
              </a:schemeClr>
            </a:gs>
            <a:gs pos="100000">
              <a:schemeClr val="accent5">
                <a:hueOff val="5142836"/>
                <a:satOff val="11748"/>
                <a:lumOff val="-32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 rot="10800000">
        <a:off x="3449799" y="3800835"/>
        <a:ext cx="664587" cy="777441"/>
      </dsp:txXfrm>
    </dsp:sp>
    <dsp:sp modelId="{EBE27F10-29F0-4224-9822-51303F46F3C8}">
      <dsp:nvSpPr>
        <dsp:cNvPr id="0" name=""/>
        <dsp:cNvSpPr/>
      </dsp:nvSpPr>
      <dsp:spPr>
        <a:xfrm>
          <a:off x="1470" y="3249102"/>
          <a:ext cx="3134844" cy="1880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5142836"/>
                <a:satOff val="11748"/>
                <a:lumOff val="-32549"/>
                <a:alphaOff val="0"/>
                <a:tint val="50000"/>
                <a:satMod val="300000"/>
              </a:schemeClr>
            </a:gs>
            <a:gs pos="35000">
              <a:schemeClr val="accent5">
                <a:hueOff val="5142836"/>
                <a:satOff val="11748"/>
                <a:lumOff val="-32549"/>
                <a:alphaOff val="0"/>
                <a:tint val="37000"/>
                <a:satMod val="300000"/>
              </a:schemeClr>
            </a:gs>
            <a:gs pos="100000">
              <a:schemeClr val="accent5">
                <a:hueOff val="5142836"/>
                <a:satOff val="11748"/>
                <a:lumOff val="-32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знать действие на человека опасных и вредных факторов, возникающих во время работы.</a:t>
          </a:r>
          <a:endParaRPr lang="ru-RU" sz="2000" b="1" kern="1200" dirty="0"/>
        </a:p>
      </dsp:txBody>
      <dsp:txXfrm>
        <a:off x="1470" y="3249102"/>
        <a:ext cx="3134844" cy="188090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656FED-8CEE-48FA-ADDB-72517C955FC7}">
      <dsp:nvSpPr>
        <dsp:cNvPr id="0" name=""/>
        <dsp:cNvSpPr/>
      </dsp:nvSpPr>
      <dsp:spPr>
        <a:xfrm rot="5400000">
          <a:off x="2844824" y="425072"/>
          <a:ext cx="4526012" cy="480737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повторный инструктаж по охране труда на рабочем месте не реже 1 раза в 3 месяца;</a:t>
          </a: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периодический медицинский осмотр в соответствии с действующим законодательством РФ;</a:t>
          </a: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очередную проверку знаний требований охраны труда не реже 1 раза в год.</a:t>
          </a:r>
          <a:endParaRPr lang="ru-RU" sz="2400" kern="1200" dirty="0"/>
        </a:p>
      </dsp:txBody>
      <dsp:txXfrm rot="5400000">
        <a:off x="2844824" y="425072"/>
        <a:ext cx="4526012" cy="4807370"/>
      </dsp:txXfrm>
    </dsp:sp>
    <dsp:sp modelId="{1C4253A2-905A-4693-A3E2-25B6F9C1C272}">
      <dsp:nvSpPr>
        <dsp:cNvPr id="0" name=""/>
        <dsp:cNvSpPr/>
      </dsp:nvSpPr>
      <dsp:spPr>
        <a:xfrm>
          <a:off x="0" y="0"/>
          <a:ext cx="2704145" cy="56575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solidFill>
                <a:schemeClr val="accent2">
                  <a:lumMod val="20000"/>
                  <a:lumOff val="80000"/>
                </a:schemeClr>
              </a:solidFill>
            </a:rPr>
            <a:t>При работе с ЛВЖ, ГЖ и ОВ рабочий должен проходить</a:t>
          </a:r>
          <a:endParaRPr lang="ru-RU" sz="2800" b="1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0" y="0"/>
        <a:ext cx="2704145" cy="565751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5629AF-527A-4EA7-B985-5211F2E51B6A}">
      <dsp:nvSpPr>
        <dsp:cNvPr id="0" name=""/>
        <dsp:cNvSpPr/>
      </dsp:nvSpPr>
      <dsp:spPr>
        <a:xfrm>
          <a:off x="322" y="1440162"/>
          <a:ext cx="3362826" cy="3065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</a:rPr>
            <a:t>Во время работы с ЛВЖ, ГЖ и ОВ на рабочего могут воздействовать следующие опасные и вредные производственные факторы:</a:t>
          </a:r>
          <a:endParaRPr lang="ru-RU" sz="2400" kern="1200" dirty="0">
            <a:solidFill>
              <a:srgbClr val="FFFF00"/>
            </a:solidFill>
          </a:endParaRPr>
        </a:p>
      </dsp:txBody>
      <dsp:txXfrm>
        <a:off x="322" y="1440162"/>
        <a:ext cx="3362826" cy="3065222"/>
      </dsp:txXfrm>
    </dsp:sp>
    <dsp:sp modelId="{86C279B3-669A-4D3F-A9E3-E8035EA6EC26}">
      <dsp:nvSpPr>
        <dsp:cNvPr id="0" name=""/>
        <dsp:cNvSpPr/>
      </dsp:nvSpPr>
      <dsp:spPr>
        <a:xfrm rot="18289469">
          <a:off x="2926599" y="2115303"/>
          <a:ext cx="2035498" cy="43989"/>
        </a:xfrm>
        <a:custGeom>
          <a:avLst/>
          <a:gdLst/>
          <a:ahLst/>
          <a:cxnLst/>
          <a:rect l="0" t="0" r="0" b="0"/>
          <a:pathLst>
            <a:path>
              <a:moveTo>
                <a:pt x="0" y="21994"/>
              </a:moveTo>
              <a:lnTo>
                <a:pt x="2035498" y="2199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8289469">
        <a:off x="3893461" y="2086410"/>
        <a:ext cx="101774" cy="101774"/>
      </dsp:txXfrm>
    </dsp:sp>
    <dsp:sp modelId="{FAB5FA96-6886-42C3-AE1F-4FBEE5D20843}">
      <dsp:nvSpPr>
        <dsp:cNvPr id="0" name=""/>
        <dsp:cNvSpPr/>
      </dsp:nvSpPr>
      <dsp:spPr>
        <a:xfrm>
          <a:off x="4525549" y="575321"/>
          <a:ext cx="2906002" cy="1453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токсичное воздействие веществ (ацетона, бензина, керосина, растворителей, разбавителей, </a:t>
          </a:r>
          <a:r>
            <a:rPr lang="ru-RU" sz="1700" kern="1200" dirty="0" err="1" smtClean="0">
              <a:solidFill>
                <a:schemeClr val="tx1"/>
              </a:solidFill>
            </a:rPr>
            <a:t>лакокрасок</a:t>
          </a:r>
          <a:r>
            <a:rPr lang="ru-RU" sz="1700" kern="1200" dirty="0" smtClean="0">
              <a:solidFill>
                <a:schemeClr val="tx1"/>
              </a:solidFill>
            </a:rPr>
            <a:t> и др.);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4525549" y="575321"/>
        <a:ext cx="2906002" cy="1453001"/>
      </dsp:txXfrm>
    </dsp:sp>
    <dsp:sp modelId="{6869A716-5793-4CB7-9830-FF7EE88EBC35}">
      <dsp:nvSpPr>
        <dsp:cNvPr id="0" name=""/>
        <dsp:cNvSpPr/>
      </dsp:nvSpPr>
      <dsp:spPr>
        <a:xfrm>
          <a:off x="3363148" y="2950779"/>
          <a:ext cx="1162401" cy="43989"/>
        </a:xfrm>
        <a:custGeom>
          <a:avLst/>
          <a:gdLst/>
          <a:ahLst/>
          <a:cxnLst/>
          <a:rect l="0" t="0" r="0" b="0"/>
          <a:pathLst>
            <a:path>
              <a:moveTo>
                <a:pt x="0" y="21994"/>
              </a:moveTo>
              <a:lnTo>
                <a:pt x="1162401" y="2199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15289" y="2943713"/>
        <a:ext cx="58120" cy="58120"/>
      </dsp:txXfrm>
    </dsp:sp>
    <dsp:sp modelId="{E58432BE-BA18-4440-9DE0-3616F806C217}">
      <dsp:nvSpPr>
        <dsp:cNvPr id="0" name=""/>
        <dsp:cNvSpPr/>
      </dsp:nvSpPr>
      <dsp:spPr>
        <a:xfrm>
          <a:off x="4525549" y="2246273"/>
          <a:ext cx="2906002" cy="1453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1"/>
              </a:solidFill>
            </a:rPr>
            <a:t>пожаровзрывоопасность</a:t>
          </a:r>
          <a:r>
            <a:rPr lang="ru-RU" sz="1800" kern="1200" dirty="0" smtClean="0">
              <a:solidFill>
                <a:schemeClr val="tx1"/>
              </a:solidFill>
            </a:rPr>
            <a:t> при нарушении правил хранения и работе с веществами</a:t>
          </a:r>
          <a:r>
            <a:rPr lang="ru-RU" sz="1800" kern="1200" dirty="0" smtClean="0"/>
            <a:t>;</a:t>
          </a:r>
          <a:endParaRPr lang="ru-RU" sz="1800" kern="1200" dirty="0"/>
        </a:p>
      </dsp:txBody>
      <dsp:txXfrm>
        <a:off x="4525549" y="2246273"/>
        <a:ext cx="2906002" cy="1453001"/>
      </dsp:txXfrm>
    </dsp:sp>
    <dsp:sp modelId="{7C1C5BA2-DA54-45FC-8ACF-49BEEC45EF85}">
      <dsp:nvSpPr>
        <dsp:cNvPr id="0" name=""/>
        <dsp:cNvSpPr/>
      </dsp:nvSpPr>
      <dsp:spPr>
        <a:xfrm rot="3310531">
          <a:off x="2926599" y="3786255"/>
          <a:ext cx="2035498" cy="43989"/>
        </a:xfrm>
        <a:custGeom>
          <a:avLst/>
          <a:gdLst/>
          <a:ahLst/>
          <a:cxnLst/>
          <a:rect l="0" t="0" r="0" b="0"/>
          <a:pathLst>
            <a:path>
              <a:moveTo>
                <a:pt x="0" y="21994"/>
              </a:moveTo>
              <a:lnTo>
                <a:pt x="2035498" y="2199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3310531">
        <a:off x="3893461" y="3757362"/>
        <a:ext cx="101774" cy="101774"/>
      </dsp:txXfrm>
    </dsp:sp>
    <dsp:sp modelId="{A7274639-B07B-4CB7-AC9F-438C3637A9BB}">
      <dsp:nvSpPr>
        <dsp:cNvPr id="0" name=""/>
        <dsp:cNvSpPr/>
      </dsp:nvSpPr>
      <dsp:spPr>
        <a:xfrm>
          <a:off x="4525549" y="3917224"/>
          <a:ext cx="2906002" cy="1453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недостаточная освещенность рабочей зоны.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525549" y="3917224"/>
        <a:ext cx="2906002" cy="145300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97EC87-8F51-4421-A4EB-DA32D20645E0}">
      <dsp:nvSpPr>
        <dsp:cNvPr id="0" name=""/>
        <dsp:cNvSpPr/>
      </dsp:nvSpPr>
      <dsp:spPr>
        <a:xfrm>
          <a:off x="0" y="364163"/>
          <a:ext cx="4515940" cy="451594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5E4447D-B41D-42FB-9B7D-4EF202AAF287}">
      <dsp:nvSpPr>
        <dsp:cNvPr id="0" name=""/>
        <dsp:cNvSpPr/>
      </dsp:nvSpPr>
      <dsp:spPr>
        <a:xfrm>
          <a:off x="2257970" y="364163"/>
          <a:ext cx="5268596" cy="45159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Проверить исправность спецодежды, </a:t>
          </a:r>
          <a:r>
            <a:rPr lang="ru-RU" sz="1900" kern="1200" dirty="0" err="1" smtClean="0"/>
            <a:t>спецобуви</a:t>
          </a:r>
          <a:r>
            <a:rPr lang="ru-RU" sz="1900" kern="1200" dirty="0" smtClean="0"/>
            <a:t> и других СИЗ на отсутствие внешних повреждений, надеть исправные СИЗ, соответствующие выполняемой работе, застегнуться, не допуская свободно свисающих концов, обувь застегнуть либо зашнуровать, надеть головной убор. </a:t>
          </a:r>
          <a:endParaRPr lang="ru-RU" sz="1900" kern="1200" dirty="0"/>
        </a:p>
      </dsp:txBody>
      <dsp:txXfrm>
        <a:off x="2257970" y="364163"/>
        <a:ext cx="5268596" cy="2145071"/>
      </dsp:txXfrm>
    </dsp:sp>
    <dsp:sp modelId="{718590D9-4D36-4A70-835B-3D970B1327F1}">
      <dsp:nvSpPr>
        <dsp:cNvPr id="0" name=""/>
        <dsp:cNvSpPr/>
      </dsp:nvSpPr>
      <dsp:spPr>
        <a:xfrm>
          <a:off x="1185434" y="2509235"/>
          <a:ext cx="2145071" cy="214507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C482A0-22A7-4E02-AC30-16F1A0A2D56E}">
      <dsp:nvSpPr>
        <dsp:cNvPr id="0" name=""/>
        <dsp:cNvSpPr/>
      </dsp:nvSpPr>
      <dsp:spPr>
        <a:xfrm>
          <a:off x="2257970" y="2509235"/>
          <a:ext cx="5268596" cy="21450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Спецодежда должна быть соответствующего размера, чистой и не стеснять движений.</a:t>
          </a:r>
          <a:endParaRPr lang="ru-RU" sz="1900" kern="1200" dirty="0"/>
        </a:p>
      </dsp:txBody>
      <dsp:txXfrm>
        <a:off x="2257970" y="2509235"/>
        <a:ext cx="5268596" cy="214507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A670F3-FEEC-43A4-8FD2-1692014B7EE6}">
      <dsp:nvSpPr>
        <dsp:cNvPr id="0" name=""/>
        <dsp:cNvSpPr/>
      </dsp:nvSpPr>
      <dsp:spPr>
        <a:xfrm>
          <a:off x="0" y="0"/>
          <a:ext cx="6397581" cy="15732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Осмотреть и привести в порядок рабочее место, убрать посторонние предметы.</a:t>
          </a:r>
          <a:br>
            <a:rPr lang="ru-RU" sz="1700" b="1" kern="1200" dirty="0" smtClean="0"/>
          </a:br>
          <a:r>
            <a:rPr lang="ru-RU" sz="1700" b="1" kern="1200" dirty="0" smtClean="0"/>
            <a:t>Подготовить к работе необходимый инструмент, приспособления и приборы.</a:t>
          </a:r>
          <a:br>
            <a:rPr lang="ru-RU" sz="1700" b="1" kern="1200" dirty="0" smtClean="0"/>
          </a:br>
          <a:endParaRPr lang="ru-RU" sz="1700" b="1" kern="1200" dirty="0"/>
        </a:p>
      </dsp:txBody>
      <dsp:txXfrm>
        <a:off x="0" y="0"/>
        <a:ext cx="4792049" cy="1573280"/>
      </dsp:txXfrm>
    </dsp:sp>
    <dsp:sp modelId="{EF5690B4-E6BB-47BC-A8B4-E9C159B78AF2}">
      <dsp:nvSpPr>
        <dsp:cNvPr id="0" name=""/>
        <dsp:cNvSpPr/>
      </dsp:nvSpPr>
      <dsp:spPr>
        <a:xfrm>
          <a:off x="564492" y="1835493"/>
          <a:ext cx="6397581" cy="15732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00000"/>
                <a:satOff val="-30002"/>
                <a:lumOff val="12648"/>
                <a:alphaOff val="0"/>
                <a:tint val="50000"/>
                <a:satMod val="300000"/>
              </a:schemeClr>
            </a:gs>
            <a:gs pos="35000">
              <a:schemeClr val="accent2">
                <a:hueOff val="-7200000"/>
                <a:satOff val="-30002"/>
                <a:lumOff val="12648"/>
                <a:alphaOff val="0"/>
                <a:tint val="37000"/>
                <a:satMod val="300000"/>
              </a:schemeClr>
            </a:gs>
            <a:gs pos="100000">
              <a:schemeClr val="accent2">
                <a:hueOff val="-7200000"/>
                <a:satOff val="-30002"/>
                <a:lumOff val="1264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Проверить исправность </a:t>
          </a:r>
          <a:r>
            <a:rPr lang="ru-RU" sz="1800" b="1" kern="1200" dirty="0" smtClean="0"/>
            <a:t>приточно-вытяжной</a:t>
          </a:r>
          <a:r>
            <a:rPr lang="ru-RU" sz="1700" b="1" kern="1200" dirty="0" smtClean="0"/>
            <a:t> вентиляции.</a:t>
          </a:r>
          <a:endParaRPr lang="ru-RU" sz="1700" b="1" kern="1200" dirty="0"/>
        </a:p>
      </dsp:txBody>
      <dsp:txXfrm>
        <a:off x="564492" y="1835493"/>
        <a:ext cx="4810457" cy="1573280"/>
      </dsp:txXfrm>
    </dsp:sp>
    <dsp:sp modelId="{27535F1C-6464-4937-B18D-D288379D67A3}">
      <dsp:nvSpPr>
        <dsp:cNvPr id="0" name=""/>
        <dsp:cNvSpPr/>
      </dsp:nvSpPr>
      <dsp:spPr>
        <a:xfrm>
          <a:off x="1128985" y="3670987"/>
          <a:ext cx="6397581" cy="15732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400000"/>
                <a:satOff val="-60003"/>
                <a:lumOff val="25295"/>
                <a:alphaOff val="0"/>
                <a:tint val="50000"/>
                <a:satMod val="300000"/>
              </a:schemeClr>
            </a:gs>
            <a:gs pos="35000">
              <a:schemeClr val="accent2">
                <a:hueOff val="-14400000"/>
                <a:satOff val="-60003"/>
                <a:lumOff val="25295"/>
                <a:alphaOff val="0"/>
                <a:tint val="37000"/>
                <a:satMod val="300000"/>
              </a:schemeClr>
            </a:gs>
            <a:gs pos="100000">
              <a:schemeClr val="accent2">
                <a:hueOff val="-14400000"/>
                <a:satOff val="-60003"/>
                <a:lumOff val="252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 допускается самовольное проведение работ, а также расширение рабочего места и объема задания.</a:t>
          </a:r>
          <a:endParaRPr lang="ru-RU" sz="1800" b="1" kern="1200" dirty="0"/>
        </a:p>
      </dsp:txBody>
      <dsp:txXfrm>
        <a:off x="1128985" y="3670987"/>
        <a:ext cx="4810457" cy="1573280"/>
      </dsp:txXfrm>
    </dsp:sp>
    <dsp:sp modelId="{E2C979BF-2E16-4004-99B5-24759092D5D3}">
      <dsp:nvSpPr>
        <dsp:cNvPr id="0" name=""/>
        <dsp:cNvSpPr/>
      </dsp:nvSpPr>
      <dsp:spPr>
        <a:xfrm>
          <a:off x="5374949" y="1193070"/>
          <a:ext cx="1022632" cy="10226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374949" y="1193070"/>
        <a:ext cx="1022632" cy="1022632"/>
      </dsp:txXfrm>
    </dsp:sp>
    <dsp:sp modelId="{B879104F-C883-487C-B1D7-E9CFFF44488D}">
      <dsp:nvSpPr>
        <dsp:cNvPr id="0" name=""/>
        <dsp:cNvSpPr/>
      </dsp:nvSpPr>
      <dsp:spPr>
        <a:xfrm>
          <a:off x="5939442" y="3018076"/>
          <a:ext cx="1022632" cy="10226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4400000"/>
            <a:satOff val="-45316"/>
            <a:lumOff val="4557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4400000"/>
              <a:satOff val="-45316"/>
              <a:lumOff val="45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939442" y="3018076"/>
        <a:ext cx="1022632" cy="102263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4D49D7-51C6-450D-A578-EBE52E20B1BF}">
      <dsp:nvSpPr>
        <dsp:cNvPr id="0" name=""/>
        <dsp:cNvSpPr/>
      </dsp:nvSpPr>
      <dsp:spPr>
        <a:xfrm>
          <a:off x="0" y="3947638"/>
          <a:ext cx="7526567" cy="12957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Цвет фона знака опасности красный, символ на знаке опасно. </a:t>
          </a:r>
          <a:endParaRPr lang="ru-RU" sz="1900" kern="1200" dirty="0"/>
        </a:p>
      </dsp:txBody>
      <dsp:txXfrm>
        <a:off x="0" y="3947638"/>
        <a:ext cx="7526567" cy="1295702"/>
      </dsp:txXfrm>
    </dsp:sp>
    <dsp:sp modelId="{FB7886B1-C114-4D21-9453-9539BD096FA9}">
      <dsp:nvSpPr>
        <dsp:cNvPr id="0" name=""/>
        <dsp:cNvSpPr/>
      </dsp:nvSpPr>
      <dsp:spPr>
        <a:xfrm rot="10800000">
          <a:off x="0" y="1974282"/>
          <a:ext cx="7526567" cy="1992791"/>
        </a:xfrm>
        <a:prstGeom prst="upArrowCallout">
          <a:avLst/>
        </a:prstGeom>
        <a:gradFill rotWithShape="0">
          <a:gsLst>
            <a:gs pos="0">
              <a:schemeClr val="accent5">
                <a:hueOff val="2571418"/>
                <a:satOff val="5874"/>
                <a:lumOff val="-16274"/>
                <a:alphaOff val="0"/>
                <a:tint val="50000"/>
                <a:satMod val="300000"/>
              </a:schemeClr>
            </a:gs>
            <a:gs pos="35000">
              <a:schemeClr val="accent5">
                <a:hueOff val="2571418"/>
                <a:satOff val="5874"/>
                <a:lumOff val="-16274"/>
                <a:alphaOff val="0"/>
                <a:tint val="37000"/>
                <a:satMod val="300000"/>
              </a:schemeClr>
            </a:gs>
            <a:gs pos="100000">
              <a:schemeClr val="accent5">
                <a:hueOff val="2571418"/>
                <a:satOff val="5874"/>
                <a:lumOff val="-1627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Емкости должны иметь предупредительную окраску. </a:t>
          </a:r>
          <a:endParaRPr lang="ru-RU" sz="1900" kern="1200" dirty="0"/>
        </a:p>
      </dsp:txBody>
      <dsp:txXfrm rot="10800000">
        <a:off x="0" y="1974282"/>
        <a:ext cx="7526567" cy="1992791"/>
      </dsp:txXfrm>
    </dsp:sp>
    <dsp:sp modelId="{A03D1959-0F81-4557-96F5-6853522257E8}">
      <dsp:nvSpPr>
        <dsp:cNvPr id="0" name=""/>
        <dsp:cNvSpPr/>
      </dsp:nvSpPr>
      <dsp:spPr>
        <a:xfrm rot="10800000">
          <a:off x="0" y="926"/>
          <a:ext cx="7526567" cy="1992791"/>
        </a:xfrm>
        <a:prstGeom prst="upArrowCallout">
          <a:avLst/>
        </a:prstGeom>
        <a:gradFill rotWithShape="0">
          <a:gsLst>
            <a:gs pos="0">
              <a:schemeClr val="accent5">
                <a:hueOff val="5142836"/>
                <a:satOff val="11748"/>
                <a:lumOff val="-32549"/>
                <a:alphaOff val="0"/>
                <a:tint val="50000"/>
                <a:satMod val="300000"/>
              </a:schemeClr>
            </a:gs>
            <a:gs pos="35000">
              <a:schemeClr val="accent5">
                <a:hueOff val="5142836"/>
                <a:satOff val="11748"/>
                <a:lumOff val="-32549"/>
                <a:alphaOff val="0"/>
                <a:tint val="37000"/>
                <a:satMod val="300000"/>
              </a:schemeClr>
            </a:gs>
            <a:gs pos="100000">
              <a:schemeClr val="accent5">
                <a:hueOff val="5142836"/>
                <a:satOff val="11748"/>
                <a:lumOff val="-32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ЛВЖ должны храниться в герметически закрытой таре, на которой должна быть надпись или бирка с названием материала, номер партии, дата изготовления и срок хранения. </a:t>
          </a:r>
          <a:endParaRPr lang="ru-RU" sz="1900" kern="1200" dirty="0"/>
        </a:p>
      </dsp:txBody>
      <dsp:txXfrm rot="10800000">
        <a:off x="0" y="926"/>
        <a:ext cx="7526567" cy="199279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E8DEA7-ABD1-4B14-A344-5849B7D8140D}">
      <dsp:nvSpPr>
        <dsp:cNvPr id="0" name=""/>
        <dsp:cNvSpPr/>
      </dsp:nvSpPr>
      <dsp:spPr>
        <a:xfrm>
          <a:off x="2631773" y="2411466"/>
          <a:ext cx="2427480" cy="242748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При работе с ЛВЖ следует придерживаться следующим основных принципов:</a:t>
          </a:r>
          <a:endParaRPr lang="ru-RU" sz="1700" kern="1200" dirty="0"/>
        </a:p>
      </dsp:txBody>
      <dsp:txXfrm>
        <a:off x="2631773" y="2411466"/>
        <a:ext cx="2427480" cy="2427480"/>
      </dsp:txXfrm>
    </dsp:sp>
    <dsp:sp modelId="{53AFBE44-E510-46D6-9794-C485297E9965}">
      <dsp:nvSpPr>
        <dsp:cNvPr id="0" name=""/>
        <dsp:cNvSpPr/>
      </dsp:nvSpPr>
      <dsp:spPr>
        <a:xfrm rot="12900000">
          <a:off x="977615" y="1956436"/>
          <a:ext cx="1957333" cy="69183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ADA10E1-CFD4-473E-8D9D-B2E63AB3E179}">
      <dsp:nvSpPr>
        <dsp:cNvPr id="0" name=""/>
        <dsp:cNvSpPr/>
      </dsp:nvSpPr>
      <dsp:spPr>
        <a:xfrm>
          <a:off x="1551" y="818569"/>
          <a:ext cx="2306106" cy="18448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допускать попадания горючих паров в атмосферу</a:t>
          </a:r>
          <a:endParaRPr lang="ru-RU" sz="1700" kern="1200" dirty="0"/>
        </a:p>
      </dsp:txBody>
      <dsp:txXfrm>
        <a:off x="1551" y="818569"/>
        <a:ext cx="2306106" cy="1844885"/>
      </dsp:txXfrm>
    </dsp:sp>
    <dsp:sp modelId="{3D5914B4-D1C8-4BD4-9168-6D6E64082591}">
      <dsp:nvSpPr>
        <dsp:cNvPr id="0" name=""/>
        <dsp:cNvSpPr/>
      </dsp:nvSpPr>
      <dsp:spPr>
        <a:xfrm rot="19500000">
          <a:off x="4756078" y="1956436"/>
          <a:ext cx="1957333" cy="69183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5142836"/>
                <a:satOff val="11748"/>
                <a:lumOff val="-32549"/>
                <a:alphaOff val="0"/>
                <a:tint val="50000"/>
                <a:satMod val="300000"/>
              </a:schemeClr>
            </a:gs>
            <a:gs pos="35000">
              <a:schemeClr val="accent5">
                <a:hueOff val="5142836"/>
                <a:satOff val="11748"/>
                <a:lumOff val="-32549"/>
                <a:alphaOff val="0"/>
                <a:tint val="37000"/>
                <a:satMod val="300000"/>
              </a:schemeClr>
            </a:gs>
            <a:gs pos="100000">
              <a:schemeClr val="accent5">
                <a:hueOff val="5142836"/>
                <a:satOff val="11748"/>
                <a:lumOff val="-32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57A6D7A-A3ED-4173-AD67-7DF1FFD5CF0F}">
      <dsp:nvSpPr>
        <dsp:cNvPr id="0" name=""/>
        <dsp:cNvSpPr/>
      </dsp:nvSpPr>
      <dsp:spPr>
        <a:xfrm>
          <a:off x="5383369" y="818569"/>
          <a:ext cx="2306106" cy="18448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5142836"/>
                <a:satOff val="11748"/>
                <a:lumOff val="-32549"/>
                <a:alphaOff val="0"/>
                <a:tint val="50000"/>
                <a:satMod val="300000"/>
              </a:schemeClr>
            </a:gs>
            <a:gs pos="35000">
              <a:schemeClr val="accent5">
                <a:hueOff val="5142836"/>
                <a:satOff val="11748"/>
                <a:lumOff val="-32549"/>
                <a:alphaOff val="0"/>
                <a:tint val="37000"/>
                <a:satMod val="300000"/>
              </a:schemeClr>
            </a:gs>
            <a:gs pos="100000">
              <a:schemeClr val="accent5">
                <a:hueOff val="5142836"/>
                <a:satOff val="11748"/>
                <a:lumOff val="-32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исключать возможность воспламенения при случайном образовании взрывоопасной концентраций паров</a:t>
          </a:r>
          <a:endParaRPr lang="ru-RU" sz="1700" kern="1200" dirty="0"/>
        </a:p>
      </dsp:txBody>
      <dsp:txXfrm>
        <a:off x="5383369" y="818569"/>
        <a:ext cx="2306106" cy="1844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78681E-9116-4784-A9F2-D411D7158FF9}" type="datetimeFigureOut">
              <a:rPr lang="ru-RU"/>
              <a:pPr>
                <a:defRPr/>
              </a:pPr>
              <a:t>09.03.2021</a:t>
            </a:fld>
            <a:endParaRPr lang="ru-RU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087F7A-C86A-4FC3-9E53-3E9FC0B84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fld id="{E434F548-D483-46A1-BE52-6EF7310501D5}" type="datetimeFigureOut">
              <a:rPr lang="ru-RU"/>
              <a:pPr>
                <a:defRPr/>
              </a:pPr>
              <a:t>09.03.2021</a:t>
            </a:fld>
            <a:endParaRPr lang="ru-RU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fld id="{8AAC8263-429B-4AC6-A0E1-FC02D3059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Arial Unicode MS" pitchFamily="34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372" y="393033"/>
            <a:ext cx="8443256" cy="82623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altLang="en-US" smtClean="0"/>
              <a:t>Образец заголовка</a:t>
            </a:r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439" y="5598573"/>
            <a:ext cx="8847971" cy="6885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 altLang="en-US" smtClean="0"/>
              <a:t>Образец подзаголовка</a:t>
            </a:r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05933" y="6508000"/>
            <a:ext cx="1904881" cy="29405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70EA9C-0C8B-4399-B231-D2BBAE310F09}" type="datetime1">
              <a:rPr lang="ru-RU" smtClean="0"/>
              <a:pPr/>
              <a:t>09.03.2021</a:t>
            </a:fld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226285" y="6520909"/>
            <a:ext cx="3048953" cy="29405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76301" y="6512303"/>
            <a:ext cx="1677497" cy="29405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12F64E-FEA6-4483-A20B-A3CA3D062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82E90-346C-4A06-8899-A59B932F9415}" type="datetime1">
              <a:rPr lang="ru-RU" smtClean="0"/>
              <a:pPr>
                <a:defRPr/>
              </a:pPr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54F1B-9ACE-4D6C-A8D8-4F0D73F2DF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10459" y="126230"/>
            <a:ext cx="1880569" cy="622398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4461" y="126230"/>
            <a:ext cx="5508709" cy="622398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82E90-346C-4A06-8899-A59B932F9415}" type="datetime1">
              <a:rPr lang="ru-RU" smtClean="0"/>
              <a:pPr>
                <a:defRPr/>
              </a:pPr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54F1B-9ACE-4D6C-A8D8-4F0D73F2DF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82E90-346C-4A06-8899-A59B932F9415}" type="datetime1">
              <a:rPr lang="ru-RU" smtClean="0"/>
              <a:pPr>
                <a:defRPr/>
              </a:pPr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54F1B-9ACE-4D6C-A8D8-4F0D73F2DF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96" y="4406563"/>
            <a:ext cx="7772543" cy="13627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96" y="2906151"/>
            <a:ext cx="7772543" cy="150041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394" indent="0">
              <a:buNone/>
              <a:defRPr sz="1600"/>
            </a:lvl2pPr>
            <a:lvl3pPr marL="824789" indent="0">
              <a:buNone/>
              <a:defRPr sz="1400"/>
            </a:lvl3pPr>
            <a:lvl4pPr marL="1237183" indent="0">
              <a:buNone/>
              <a:defRPr sz="1300"/>
            </a:lvl4pPr>
            <a:lvl5pPr marL="1649578" indent="0">
              <a:buNone/>
              <a:defRPr sz="1300"/>
            </a:lvl5pPr>
            <a:lvl6pPr marL="2061972" indent="0">
              <a:buNone/>
              <a:defRPr sz="1300"/>
            </a:lvl6pPr>
            <a:lvl7pPr marL="2474366" indent="0">
              <a:buNone/>
              <a:defRPr sz="1300"/>
            </a:lvl7pPr>
            <a:lvl8pPr marL="2886761" indent="0">
              <a:buNone/>
              <a:defRPr sz="1300"/>
            </a:lvl8pPr>
            <a:lvl9pPr marL="329915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82E90-346C-4A06-8899-A59B932F9415}" type="datetime1">
              <a:rPr lang="ru-RU" smtClean="0"/>
              <a:pPr>
                <a:defRPr/>
              </a:pPr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54F1B-9ACE-4D6C-A8D8-4F0D73F2DF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4461" y="1105944"/>
            <a:ext cx="3693924" cy="524426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674" y="1105944"/>
            <a:ext cx="3695354" cy="524426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82E90-346C-4A06-8899-A59B932F9415}" type="datetime1">
              <a:rPr lang="ru-RU" smtClean="0"/>
              <a:pPr>
                <a:defRPr/>
              </a:pPr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54F1B-9ACE-4D6C-A8D8-4F0D73F2DF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29" y="273976"/>
            <a:ext cx="8228742" cy="11432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629" y="1534838"/>
            <a:ext cx="4040007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629" y="2174593"/>
            <a:ext cx="4040007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935" y="1534838"/>
            <a:ext cx="4041436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935" y="2174593"/>
            <a:ext cx="4041436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82E90-346C-4A06-8899-A59B932F9415}" type="datetime1">
              <a:rPr lang="ru-RU" smtClean="0"/>
              <a:pPr>
                <a:defRPr/>
              </a:pPr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54F1B-9ACE-4D6C-A8D8-4F0D73F2DF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82E90-346C-4A06-8899-A59B932F9415}" type="datetime1">
              <a:rPr lang="ru-RU" smtClean="0"/>
              <a:pPr>
                <a:defRPr/>
              </a:pPr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54F1B-9ACE-4D6C-A8D8-4F0D73F2DF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82E90-346C-4A06-8899-A59B932F9415}" type="datetime1">
              <a:rPr lang="ru-RU" smtClean="0"/>
              <a:pPr>
                <a:defRPr/>
              </a:pPr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54F1B-9ACE-4D6C-A8D8-4F0D73F2DF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30" y="272542"/>
            <a:ext cx="3007481" cy="116188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27" y="272541"/>
            <a:ext cx="5111144" cy="585390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630" y="1434428"/>
            <a:ext cx="3007481" cy="46920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82E90-346C-4A06-8899-A59B932F9415}" type="datetime1">
              <a:rPr lang="ru-RU" smtClean="0"/>
              <a:pPr>
                <a:defRPr/>
              </a:pPr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54F1B-9ACE-4D6C-A8D8-4F0D73F2DF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04" y="4801030"/>
            <a:ext cx="5487258" cy="5665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04" y="612502"/>
            <a:ext cx="5487258" cy="4115373"/>
          </a:xfrm>
        </p:spPr>
        <p:txBody>
          <a:bodyPr/>
          <a:lstStyle>
            <a:lvl1pPr marL="0" indent="0">
              <a:buNone/>
              <a:defRPr sz="2900"/>
            </a:lvl1pPr>
            <a:lvl2pPr marL="412394" indent="0">
              <a:buNone/>
              <a:defRPr sz="2500"/>
            </a:lvl2pPr>
            <a:lvl3pPr marL="824789" indent="0">
              <a:buNone/>
              <a:defRPr sz="2200"/>
            </a:lvl3pPr>
            <a:lvl4pPr marL="1237183" indent="0">
              <a:buNone/>
              <a:defRPr sz="1800"/>
            </a:lvl4pPr>
            <a:lvl5pPr marL="1649578" indent="0">
              <a:buNone/>
              <a:defRPr sz="1800"/>
            </a:lvl5pPr>
            <a:lvl6pPr marL="2061972" indent="0">
              <a:buNone/>
              <a:defRPr sz="1800"/>
            </a:lvl6pPr>
            <a:lvl7pPr marL="2474366" indent="0">
              <a:buNone/>
              <a:defRPr sz="1800"/>
            </a:lvl7pPr>
            <a:lvl8pPr marL="2886761" indent="0">
              <a:buNone/>
              <a:defRPr sz="1800"/>
            </a:lvl8pPr>
            <a:lvl9pPr marL="3299155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04" y="5367629"/>
            <a:ext cx="5487258" cy="8047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82E90-346C-4A06-8899-A59B932F9415}" type="datetime1">
              <a:rPr lang="ru-RU" smtClean="0"/>
              <a:pPr>
                <a:defRPr/>
              </a:pPr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54F1B-9ACE-4D6C-A8D8-4F0D73F2DF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891" y="126230"/>
            <a:ext cx="7522277" cy="73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461" y="1105944"/>
            <a:ext cx="7526567" cy="524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3020" y="6477876"/>
            <a:ext cx="1904881" cy="28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5001">
              <a:defRPr sz="1400">
                <a:latin typeface="+mn-lt"/>
              </a:defRPr>
            </a:lvl1pPr>
          </a:lstStyle>
          <a:p>
            <a:pPr>
              <a:defRPr/>
            </a:pPr>
            <a:fld id="{01C82E90-346C-4A06-8899-A59B932F9415}" type="datetime1">
              <a:rPr lang="ru-RU" smtClean="0"/>
              <a:pPr>
                <a:defRPr/>
              </a:pPr>
              <a:t>09.03.2021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92648" y="6477876"/>
            <a:ext cx="2894504" cy="28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defTabSz="91500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00448" y="6477876"/>
            <a:ext cx="1904881" cy="28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5001">
              <a:defRPr sz="1400">
                <a:latin typeface="+mn-lt"/>
              </a:defRPr>
            </a:lvl1pPr>
          </a:lstStyle>
          <a:p>
            <a:pPr>
              <a:defRPr/>
            </a:pPr>
            <a:fld id="{96E54F1B-9ACE-4D6C-A8D8-4F0D73F2DF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hdr="0" ftr="0" dt="0"/>
  <p:txStyles>
    <p:titleStyle>
      <a:lvl1pPr algn="l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j-lt"/>
          <a:ea typeface="+mj-ea"/>
          <a:cs typeface="+mj-cs"/>
        </a:defRPr>
      </a:lvl1pPr>
      <a:lvl2pPr algn="l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2pPr>
      <a:lvl3pPr algn="l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3pPr>
      <a:lvl4pPr algn="l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4pPr>
      <a:lvl5pPr algn="l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5pPr>
      <a:lvl6pPr marL="412394" algn="l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6pPr>
      <a:lvl7pPr marL="824789" algn="l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7pPr>
      <a:lvl8pPr marL="1237183" algn="l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8pPr>
      <a:lvl9pPr marL="1649578" algn="l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9pPr>
    </p:titleStyle>
    <p:bodyStyle>
      <a:lvl1pPr marL="342231" indent="-342231" algn="l" defTabSz="915001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3170" indent="-286385" algn="l" defTabSz="915001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76" indent="-227677" algn="l" defTabSz="915001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461" indent="-227677" algn="l" defTabSz="915001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677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70071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82465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94860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07254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94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89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83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78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366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761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155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4400" b="1" dirty="0" smtClean="0">
                <a:solidFill>
                  <a:srgbClr val="FFFF00"/>
                </a:solidFill>
              </a:rPr>
              <a:t>Тема </a:t>
            </a:r>
            <a:r>
              <a:rPr lang="ru-RU" sz="4400" b="1" dirty="0" smtClean="0">
                <a:solidFill>
                  <a:srgbClr val="FFFF00"/>
                </a:solidFill>
              </a:rPr>
              <a:t>ТБ </a:t>
            </a:r>
            <a:r>
              <a:rPr lang="ru-RU" sz="4400" b="1" dirty="0" smtClean="0">
                <a:solidFill>
                  <a:srgbClr val="FFFF00"/>
                </a:solidFill>
              </a:rPr>
              <a:t>при работе с агрессивными жидкостями</a:t>
            </a:r>
            <a:endParaRPr lang="ru-RU" sz="36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Дисциплина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Охрана труда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»</a:t>
            </a:r>
          </a:p>
          <a:p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Преподаватель Брагина Елена Николаевна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0121233-8EDA-40A7-B31F-8A72EFB7BE30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48130" name="Picture 2" descr="http://i1.hdslb.com/bfs/archive/a420e7fda2b84a330fec114e9e014e3b37fb55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5767052" cy="36004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advTm="123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56orb.ru/attachments/5bce3cc606b13e56770d5ebe05c3e2d8f62ad817/store/aef6dc24c89e8a6cc557ddf4def057d7bf154caa082cb6e85e365da14473/592eb7a3e4b0f81f3022ec2e_1230x750n.jpg"/>
          <p:cNvPicPr>
            <a:picLocks noChangeAspect="1" noChangeArrowheads="1"/>
          </p:cNvPicPr>
          <p:nvPr/>
        </p:nvPicPr>
        <p:blipFill>
          <a:blip r:embed="rId2" cstate="print"/>
          <a:srcRect l="8069" t="-2658" r="15463"/>
          <a:stretch>
            <a:fillRect/>
          </a:stretch>
        </p:blipFill>
        <p:spPr bwMode="auto">
          <a:xfrm>
            <a:off x="6119664" y="4077072"/>
            <a:ext cx="3024336" cy="278092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461" y="332656"/>
            <a:ext cx="7359867" cy="612068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Бензин</a:t>
            </a:r>
            <a:r>
              <a:rPr lang="ru-RU" sz="2800" dirty="0" smtClean="0"/>
              <a:t> представляет собой бесцветную горючую легковоспламеняющуюся жидкость, взрывоопасная концентрация его паров в смеси с воздухом составляет 6%, предельно допустимая концентрация его паров в воздухе 100 мг/м3. </a:t>
            </a:r>
          </a:p>
          <a:p>
            <a:r>
              <a:rPr lang="ru-RU" sz="2800" dirty="0" smtClean="0"/>
              <a:t>Опасен при вдыхании.</a:t>
            </a:r>
          </a:p>
          <a:p>
            <a:r>
              <a:rPr lang="ru-RU" sz="2800" dirty="0" smtClean="0"/>
              <a:t>Легкое отравление парами бензина может наступить после 5-10 минут пребывания человека в атмосфере с концентрацией паров бензина в пределах от 900-3600 мг\м3.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54F1B-9ACE-4D6C-A8D8-4F0D73F2DF4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t29.stpulscen.ru/images/product/172/334/368_big.jpeg"/>
          <p:cNvPicPr>
            <a:picLocks noChangeAspect="1" noChangeArrowheads="1"/>
          </p:cNvPicPr>
          <p:nvPr/>
        </p:nvPicPr>
        <p:blipFill>
          <a:blip r:embed="rId2" cstate="print"/>
          <a:srcRect l="9354" t="2731" r="12000"/>
          <a:stretch>
            <a:fillRect/>
          </a:stretch>
        </p:blipFill>
        <p:spPr bwMode="auto">
          <a:xfrm>
            <a:off x="6156176" y="4293096"/>
            <a:ext cx="2592288" cy="25649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Керосин</a:t>
            </a:r>
            <a:r>
              <a:rPr lang="ru-RU" sz="2800" dirty="0" smtClean="0"/>
              <a:t> легко воспламеняется от искр и пламени. </a:t>
            </a:r>
          </a:p>
          <a:p>
            <a:r>
              <a:rPr lang="ru-RU" sz="2800" dirty="0" smtClean="0"/>
              <a:t>Разлитая жидкость выделяет воспламеняющиеся пары. </a:t>
            </a:r>
          </a:p>
          <a:p>
            <a:r>
              <a:rPr lang="ru-RU" sz="2800" dirty="0" smtClean="0"/>
              <a:t>Пары образуют с воздухом взрывоопасные смеси. </a:t>
            </a:r>
          </a:p>
          <a:p>
            <a:r>
              <a:rPr lang="ru-RU" sz="2800" dirty="0" smtClean="0"/>
              <a:t>Емкости могут взрываться при нагревании. В пустых емкостях образуются взрывоопасные смеси.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54F1B-9ACE-4D6C-A8D8-4F0D73F2DF4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Спирт этиловый технический </a:t>
            </a:r>
            <a:r>
              <a:rPr lang="ru-RU" sz="2800" dirty="0" smtClean="0"/>
              <a:t>– нервно-сосудистый яд. </a:t>
            </a:r>
          </a:p>
          <a:p>
            <a:r>
              <a:rPr lang="ru-RU" sz="2800" dirty="0" smtClean="0"/>
              <a:t>Оказывает сильное наркотическое действие. </a:t>
            </a:r>
          </a:p>
          <a:p>
            <a:r>
              <a:rPr lang="ru-RU" sz="2800" dirty="0" smtClean="0"/>
              <a:t>Проникая через органы дыхания, поражает сердечнососудистую систему, печень, почки. </a:t>
            </a:r>
          </a:p>
          <a:p>
            <a:r>
              <a:rPr lang="ru-RU" sz="2800" dirty="0" smtClean="0"/>
              <a:t>Легко воспламеняется от искр и пламени. Разлитая жидкость выделяет воспламеняющиеся пары, которые образуют с воздухом взрывоопасные смеси.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54F1B-9ACE-4D6C-A8D8-4F0D73F2DF4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8194" name="Picture 2" descr="https://st03.kakprosto.ru/images/article/2019/4/18/106096_5cb82653ba4425cb82653ba47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8806" y="0"/>
            <a:ext cx="1755194" cy="263691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ages.ua.prom.st/494873006_w640_h640_laki-kra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2524" y="3429000"/>
            <a:ext cx="3241476" cy="3429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</a:rPr>
              <a:t>Лаки, краски, разбавители, растворители </a:t>
            </a:r>
            <a:r>
              <a:rPr lang="ru-RU" sz="2800" dirty="0" smtClean="0"/>
              <a:t>воспламеняются от открытого пламени.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Емкости могут взрываться при нагревании, опасны при вдыхании.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Пары вызывают раздражение слизистых оболочек и кожи, головную боль, возбуждение, тошноту, понижение температуры тела, учащается пульс.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54F1B-9ACE-4D6C-A8D8-4F0D73F2DF4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64461" y="404664"/>
          <a:ext cx="7431875" cy="5945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54F1B-9ACE-4D6C-A8D8-4F0D73F2DF4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3 Средства индивидуальной защиты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3744416" cy="493743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При работе с ЛВЖ, ГЖ и ОВ рабочий должен быть обеспечен средствами индивидуальной защиты</a:t>
            </a:r>
            <a:r>
              <a:rPr lang="ru-RU" sz="2800" dirty="0" smtClean="0"/>
              <a:t> в соответствии с действующими индивидуальной защиты.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54F1B-9ACE-4D6C-A8D8-4F0D73F2DF4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5122" name="Picture 2" descr="https://potolok-exp.ru/wp-content/uploads/2016/11/Pri-udalenii-kraski-s-potolka-ne-stoit-zabyvat-o-sredstvakh-individualnoy-zashh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204864"/>
            <a:ext cx="41910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4355976" cy="4968552"/>
          </a:xfrm>
          <a:prstGeom prst="foldedCorner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 smtClean="0"/>
              <a:t>Нормами выдачи специальной одежды, специальной обуви и других средств индивидуальной защиты (СИЗ), разработанными на основании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Межотраслевых правил обеспечения работников специальной одеждой, специальной обувью и другими средствами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54F1B-9ACE-4D6C-A8D8-4F0D73F2DF4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50178" name="Picture 2" descr="http://electro-rating.ru/images/books/big_82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3642" y="3356992"/>
            <a:ext cx="4670358" cy="350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496944" cy="504056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4 Требования охраны труда перед началом работы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64461" y="1105944"/>
          <a:ext cx="7526567" cy="5244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54F1B-9ACE-4D6C-A8D8-4F0D73F2DF4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64461" y="1105944"/>
          <a:ext cx="7526567" cy="5244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54F1B-9ACE-4D6C-A8D8-4F0D73F2DF4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522277" cy="731558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5 Требования охраны труда во время работы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64461" y="1105944"/>
          <a:ext cx="7526567" cy="5244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54F1B-9ACE-4D6C-A8D8-4F0D73F2DF4A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 урока</a:t>
            </a:r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Изучить меры безопасности при работе </a:t>
            </a:r>
            <a:r>
              <a:rPr lang="ru-RU" dirty="0" smtClean="0"/>
              <a:t>с </a:t>
            </a:r>
            <a:r>
              <a:rPr lang="ru-RU" dirty="0" smtClean="0"/>
              <a:t>агрессивными жидкостями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54F1B-9ACE-4D6C-A8D8-4F0D73F2DF4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47106" name="Picture 2" descr="https://cheholshop.ru/800/600/https/swapmotor.ru/wp-content/uploads/2019/11/antifrizy-razlichnyh-klasso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429000"/>
            <a:ext cx="4788024" cy="319076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" y="692696"/>
          <a:ext cx="7691028" cy="5657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54F1B-9ACE-4D6C-A8D8-4F0D73F2DF4A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Контрольные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Как обеспечиваются безопасные условия труда при работе с</a:t>
            </a:r>
            <a:r>
              <a:rPr lang="ru-RU" sz="2400" b="1" dirty="0" smtClean="0"/>
              <a:t> </a:t>
            </a:r>
            <a:r>
              <a:rPr lang="ru-RU" sz="2400" dirty="0" smtClean="0"/>
              <a:t>агрессивными жидкостями?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Какие агрессивные жидкости применяются при эксплуатации автомобилей?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Как обеспечиваются благоприятные условия труда?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Какую спецодежду и </a:t>
            </a:r>
            <a:r>
              <a:rPr lang="ru-RU" sz="2400" dirty="0" err="1" smtClean="0"/>
              <a:t>спецобувь</a:t>
            </a:r>
            <a:r>
              <a:rPr lang="ru-RU" sz="2400" dirty="0" smtClean="0"/>
              <a:t> применяют при работе с агрессивными жидкостями?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Для каких целей предназначены дорожные плащи?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Times New Roman"/>
              <a:buAutoNum type="arabicPeriod"/>
            </a:pP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Times New Roman"/>
              <a:buAutoNum type="arabicPeriod"/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Times New Roman"/>
              <a:buAutoNum type="arabicPeriod"/>
            </a:pP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Литература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54F1B-9ACE-4D6C-A8D8-4F0D73F2DF4A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Солопова В.А. Охрана труда [Электронный ресурс]: учебное пособие для СПО/ Солопова В.А.— Электрон. текстовые данные.— Саратов: Профобразование, 2019.— 125 </a:t>
            </a:r>
            <a:r>
              <a:rPr lang="ru-RU" sz="2800" dirty="0" err="1" smtClean="0"/>
              <a:t>c</a:t>
            </a:r>
            <a:r>
              <a:rPr lang="ru-RU" sz="2800" dirty="0" smtClean="0"/>
              <a:t>.— Режим доступа: http://www.iprbookshop.ru/86204.html.— ЭБС «</a:t>
            </a:r>
            <a:r>
              <a:rPr lang="ru-RU" sz="2800" dirty="0" err="1" smtClean="0"/>
              <a:t>IPRbooks</a:t>
            </a:r>
            <a:r>
              <a:rPr lang="ru-RU" sz="2800" dirty="0" smtClean="0"/>
              <a:t>»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</a:t>
            </a:r>
            <a:endParaRPr lang="ru-RU" dirty="0">
              <a:ln w="1905"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Изучить  воздействие агрессивных жидкостей на работников предприятий АТП;</a:t>
            </a:r>
          </a:p>
          <a:p>
            <a:r>
              <a:rPr lang="ru-RU" dirty="0" smtClean="0">
                <a:solidFill>
                  <a:schemeClr val="accent4"/>
                </a:solidFill>
              </a:rPr>
              <a:t>Сформировать представление о  применении средств индивидуальной защиты при работе с агрессивными жидкостями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54F1B-9ACE-4D6C-A8D8-4F0D73F2DF4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Содержание</a:t>
            </a:r>
            <a:endParaRPr lang="ru-RU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ru-RU" sz="2800" dirty="0" smtClean="0"/>
              <a:t>Общие требования охраны труда</a:t>
            </a:r>
          </a:p>
          <a:p>
            <a:pPr marL="514350" indent="-514350">
              <a:buFontTx/>
              <a:buAutoNum type="arabicPeriod"/>
            </a:pPr>
            <a:r>
              <a:rPr lang="ru-RU" sz="2800" dirty="0" smtClean="0"/>
              <a:t>Краткая характеристика ЛВЖ, ГЖ и их воздействие на человека</a:t>
            </a:r>
          </a:p>
          <a:p>
            <a:pPr marL="514350" indent="-514350">
              <a:buFontTx/>
              <a:buAutoNum type="arabicPeriod"/>
            </a:pPr>
            <a:r>
              <a:rPr lang="ru-RU" sz="2800" dirty="0" smtClean="0"/>
              <a:t>Средства индивидуальной защиты</a:t>
            </a:r>
          </a:p>
          <a:p>
            <a:pPr marL="514350" indent="-514350">
              <a:buFontTx/>
              <a:buAutoNum type="arabicPeriod"/>
            </a:pPr>
            <a:r>
              <a:rPr lang="ru-RU" sz="2800" dirty="0" smtClean="0"/>
              <a:t>Требования охраны труда перед началом работы</a:t>
            </a:r>
          </a:p>
          <a:p>
            <a:pPr marL="514350" indent="-514350">
              <a:buFontTx/>
              <a:buAutoNum type="arabicPeriod"/>
            </a:pPr>
            <a:r>
              <a:rPr lang="ru-RU" sz="2800" dirty="0" smtClean="0"/>
              <a:t>Требования охраны труда во время работы 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54F1B-9ACE-4D6C-A8D8-4F0D73F2DF4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522277" cy="731558"/>
          </a:xfrm>
        </p:spPr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</a:rPr>
              <a:t>1</a:t>
            </a:r>
            <a:r>
              <a:rPr lang="ru-RU" sz="3200" b="1" dirty="0" smtClean="0">
                <a:solidFill>
                  <a:srgbClr val="FFFF00"/>
                </a:solidFill>
              </a:rPr>
              <a:t>. Общие требования охраны труда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 работе с легковоспламеняющимися жидкостями</a:t>
            </a:r>
            <a:r>
              <a:rPr lang="ru-RU" sz="2800" dirty="0" smtClean="0"/>
              <a:t> (ЛВЖ</a:t>
            </a:r>
            <a:r>
              <a:rPr lang="ru-RU" sz="2800" b="1" dirty="0" smtClean="0">
                <a:solidFill>
                  <a:srgbClr val="C00000"/>
                </a:solidFill>
              </a:rPr>
              <a:t>), горючими жидкостями </a:t>
            </a:r>
            <a:r>
              <a:rPr lang="ru-RU" sz="2800" dirty="0" smtClean="0"/>
              <a:t>(ГЖ) и </a:t>
            </a:r>
            <a:r>
              <a:rPr lang="ru-RU" sz="2800" b="1" dirty="0" smtClean="0">
                <a:solidFill>
                  <a:srgbClr val="C00000"/>
                </a:solidFill>
              </a:rPr>
              <a:t>опасными веществами</a:t>
            </a:r>
            <a:r>
              <a:rPr lang="ru-RU" sz="2800" dirty="0" smtClean="0"/>
              <a:t> (ОВ) допускаются лица не моложе 18 лет, прошедшие медицинский осмотр и не имеющие противопоказаний по состоянию здоровья, прошедшие вводный и первичный на рабочем месте инструктажи по охране труда, теоретическую и практическую подготовку, обучение безопасным методам работы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54F1B-9ACE-4D6C-A8D8-4F0D73F2DF4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3528" y="404664"/>
          <a:ext cx="7200800" cy="5945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54F1B-9ACE-4D6C-A8D8-4F0D73F2DF4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64461" y="1105944"/>
          <a:ext cx="7526567" cy="5244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54F1B-9ACE-4D6C-A8D8-4F0D73F2DF4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692696"/>
          <a:ext cx="7511516" cy="5657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54F1B-9ACE-4D6C-A8D8-4F0D73F2DF4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2 Краткая характеристика ЛВЖ, ГЖ и их воздействие на человека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Ацетон</a:t>
            </a:r>
            <a:r>
              <a:rPr lang="ru-RU" sz="2800" dirty="0" smtClean="0"/>
              <a:t> является токсичной легковоспламеняющейся жидкостью, действует как наркотик, поражает центральную нервную систему.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Предельно допустимая концентрация (ПДК) </a:t>
            </a:r>
            <a:r>
              <a:rPr lang="ru-RU" sz="2800" dirty="0" smtClean="0"/>
              <a:t>паров ацетона в воздухе рабочей зоны производственных помещений составляет 200 мг/м3. Температура вспышки – минус 18°С.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54F1B-9ACE-4D6C-A8D8-4F0D73F2DF4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1266" name="Picture 2" descr="https://domznatok.ru/wp-content/uploads/2018/09/kak-ubrat-sledy-ot-skotch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185084"/>
            <a:ext cx="3563888" cy="267291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4d43213cf797f8e2b8ff9edd7eeef3368bfc9e9"/>
</p:tagLst>
</file>

<file path=ppt/theme/theme1.xml><?xml version="1.0" encoding="utf-8"?>
<a:theme xmlns:a="http://schemas.openxmlformats.org/drawingml/2006/main" name="Тема34">
  <a:themeElements>
    <a:clrScheme name="">
      <a:dk1>
        <a:srgbClr val="000000"/>
      </a:dk1>
      <a:lt1>
        <a:srgbClr val="80808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C0C0C0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Тема34</Template>
  <TotalTime>8648</TotalTime>
  <Words>893</Words>
  <Application>Microsoft Office PowerPoint</Application>
  <PresentationFormat>Экран (4:3)</PresentationFormat>
  <Paragraphs>97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Тема34</vt:lpstr>
      <vt:lpstr> Тема ТБ при работе с агрессивными жидкостями</vt:lpstr>
      <vt:lpstr>Цель урока</vt:lpstr>
      <vt:lpstr>Задачи</vt:lpstr>
      <vt:lpstr>Содержание</vt:lpstr>
      <vt:lpstr>1. Общие требования охраны труда </vt:lpstr>
      <vt:lpstr>Слайд 6</vt:lpstr>
      <vt:lpstr>Слайд 7</vt:lpstr>
      <vt:lpstr>Слайд 8</vt:lpstr>
      <vt:lpstr>2 Краткая характеристика ЛВЖ, ГЖ и их воздействие на человека:</vt:lpstr>
      <vt:lpstr>Слайд 10</vt:lpstr>
      <vt:lpstr>Слайд 11</vt:lpstr>
      <vt:lpstr>Слайд 12</vt:lpstr>
      <vt:lpstr>Слайд 13</vt:lpstr>
      <vt:lpstr>Слайд 14</vt:lpstr>
      <vt:lpstr>3 Средства индивидуальной защиты </vt:lpstr>
      <vt:lpstr>Слайд 16</vt:lpstr>
      <vt:lpstr>4 Требования охраны труда перед началом работы </vt:lpstr>
      <vt:lpstr>Слайд 18</vt:lpstr>
      <vt:lpstr>5 Требования охраны труда во время работы </vt:lpstr>
      <vt:lpstr>Слайд 20</vt:lpstr>
      <vt:lpstr>Контрольные вопросы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Дисциплина: «Метрология, стандартизация и сертификация»</dc:title>
  <dc:creator>Zabirov</dc:creator>
  <cp:lastModifiedBy>bragina</cp:lastModifiedBy>
  <cp:revision>1027</cp:revision>
  <dcterms:created xsi:type="dcterms:W3CDTF">2010-02-24T17:35:57Z</dcterms:created>
  <dcterms:modified xsi:type="dcterms:W3CDTF">2021-03-09T09:24:45Z</dcterms:modified>
</cp:coreProperties>
</file>