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6" r:id="rId21"/>
    <p:sldId id="277" r:id="rId22"/>
    <p:sldId id="278" r:id="rId23"/>
    <p:sldId id="279" r:id="rId24"/>
    <p:sldId id="273" r:id="rId25"/>
    <p:sldId id="274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9" r:id="rId34"/>
    <p:sldId id="287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B3B49-46B1-4B01-A146-88D7A0A69239}" v="998" dt="2021-01-29T05:13:31.678"/>
    <p1510:client id="{F4C6B064-33D4-4490-8811-F3DEEA802387}" v="55" dt="2021-01-28T21:50:39.2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7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7B23C3-3D44-4B85-9DCB-6C08D1D64C9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74DA8BF-BC57-44FE-B499-ECAB08E6D8B6}">
      <dgm:prSet/>
      <dgm:spPr/>
      <dgm:t>
        <a:bodyPr/>
        <a:lstStyle/>
        <a:p>
          <a:r>
            <a:rPr lang="ru-RU"/>
            <a:t>Декоративные</a:t>
          </a:r>
          <a:endParaRPr lang="en-US"/>
        </a:p>
      </dgm:t>
    </dgm:pt>
    <dgm:pt modelId="{388EB961-6F59-4896-96CF-FE926F6871D0}" type="parTrans" cxnId="{E5F8CB7F-D612-4986-B070-5FDCF4FAB9F6}">
      <dgm:prSet/>
      <dgm:spPr/>
      <dgm:t>
        <a:bodyPr/>
        <a:lstStyle/>
        <a:p>
          <a:endParaRPr lang="en-US"/>
        </a:p>
      </dgm:t>
    </dgm:pt>
    <dgm:pt modelId="{7CFEF72C-02DB-47B2-823C-5F7ADDCE71ED}" type="sibTrans" cxnId="{E5F8CB7F-D612-4986-B070-5FDCF4FAB9F6}">
      <dgm:prSet/>
      <dgm:spPr/>
      <dgm:t>
        <a:bodyPr/>
        <a:lstStyle/>
        <a:p>
          <a:endParaRPr lang="en-US"/>
        </a:p>
      </dgm:t>
    </dgm:pt>
    <dgm:pt modelId="{5C6681DF-2962-44CC-8D59-9449932AF29A}">
      <dgm:prSet/>
      <dgm:spPr/>
      <dgm:t>
        <a:bodyPr/>
        <a:lstStyle/>
        <a:p>
          <a:r>
            <a:rPr lang="ru-RU"/>
            <a:t>Защитные  </a:t>
          </a:r>
          <a:endParaRPr lang="en-US"/>
        </a:p>
      </dgm:t>
    </dgm:pt>
    <dgm:pt modelId="{D2ED5030-271C-45FC-8D77-EDD4C7DE6859}" type="parTrans" cxnId="{3075368B-0F22-4F2D-A0F4-F80A91577000}">
      <dgm:prSet/>
      <dgm:spPr/>
      <dgm:t>
        <a:bodyPr/>
        <a:lstStyle/>
        <a:p>
          <a:endParaRPr lang="en-US"/>
        </a:p>
      </dgm:t>
    </dgm:pt>
    <dgm:pt modelId="{E3728264-32CB-4DAA-BF30-8E45BB49AF51}" type="sibTrans" cxnId="{3075368B-0F22-4F2D-A0F4-F80A91577000}">
      <dgm:prSet/>
      <dgm:spPr/>
      <dgm:t>
        <a:bodyPr/>
        <a:lstStyle/>
        <a:p>
          <a:endParaRPr lang="en-US"/>
        </a:p>
      </dgm:t>
    </dgm:pt>
    <dgm:pt modelId="{756EA9F9-B731-4311-BC9B-89B62960D88C}">
      <dgm:prSet/>
      <dgm:spPr/>
      <dgm:t>
        <a:bodyPr/>
        <a:lstStyle/>
        <a:p>
          <a:r>
            <a:rPr lang="ru-RU"/>
            <a:t>Психологические</a:t>
          </a:r>
          <a:endParaRPr lang="en-US"/>
        </a:p>
      </dgm:t>
    </dgm:pt>
    <dgm:pt modelId="{05A0D129-5023-4F19-BF3C-614F426F5F8C}" type="parTrans" cxnId="{C95DEC73-CAB6-4B32-B0F8-754A10DC587B}">
      <dgm:prSet/>
      <dgm:spPr/>
      <dgm:t>
        <a:bodyPr/>
        <a:lstStyle/>
        <a:p>
          <a:endParaRPr lang="en-US"/>
        </a:p>
      </dgm:t>
    </dgm:pt>
    <dgm:pt modelId="{B7E14904-B73D-4FEE-A05E-6DC877FFA569}" type="sibTrans" cxnId="{C95DEC73-CAB6-4B32-B0F8-754A10DC587B}">
      <dgm:prSet/>
      <dgm:spPr/>
      <dgm:t>
        <a:bodyPr/>
        <a:lstStyle/>
        <a:p>
          <a:endParaRPr lang="en-US"/>
        </a:p>
      </dgm:t>
    </dgm:pt>
    <dgm:pt modelId="{8AFC6503-1062-493E-9773-B4F09B052362}">
      <dgm:prSet/>
      <dgm:spPr/>
      <dgm:t>
        <a:bodyPr/>
        <a:lstStyle/>
        <a:p>
          <a:r>
            <a:rPr lang="ru-RU"/>
            <a:t>Санитарно-гигиенические</a:t>
          </a:r>
          <a:endParaRPr lang="en-US"/>
        </a:p>
      </dgm:t>
    </dgm:pt>
    <dgm:pt modelId="{8C5E7329-3069-4DE5-8461-E6FBD00F0758}" type="parTrans" cxnId="{3120D680-085E-452F-9555-0872057F41C2}">
      <dgm:prSet/>
      <dgm:spPr/>
      <dgm:t>
        <a:bodyPr/>
        <a:lstStyle/>
        <a:p>
          <a:endParaRPr lang="en-US"/>
        </a:p>
      </dgm:t>
    </dgm:pt>
    <dgm:pt modelId="{D8C04EFB-91AF-4CFA-AC03-55575BFA00D9}" type="sibTrans" cxnId="{3120D680-085E-452F-9555-0872057F41C2}">
      <dgm:prSet/>
      <dgm:spPr/>
      <dgm:t>
        <a:bodyPr/>
        <a:lstStyle/>
        <a:p>
          <a:endParaRPr lang="en-US"/>
        </a:p>
      </dgm:t>
    </dgm:pt>
    <dgm:pt modelId="{719A7CE7-C010-44B7-8B95-8550B8B2E0CE}">
      <dgm:prSet/>
      <dgm:spPr/>
      <dgm:t>
        <a:bodyPr/>
        <a:lstStyle/>
        <a:p>
          <a:r>
            <a:rPr lang="ru-RU"/>
            <a:t>Маскировочные </a:t>
          </a:r>
          <a:endParaRPr lang="en-US"/>
        </a:p>
      </dgm:t>
    </dgm:pt>
    <dgm:pt modelId="{A91DD302-DA08-4DD5-AD7C-573E18F75F41}" type="parTrans" cxnId="{05E532B0-0999-4EA2-B666-FB68B7CB4177}">
      <dgm:prSet/>
      <dgm:spPr/>
      <dgm:t>
        <a:bodyPr/>
        <a:lstStyle/>
        <a:p>
          <a:endParaRPr lang="en-US"/>
        </a:p>
      </dgm:t>
    </dgm:pt>
    <dgm:pt modelId="{53D7AE66-FF77-4ADA-BC03-480844CA85F1}" type="sibTrans" cxnId="{05E532B0-0999-4EA2-B666-FB68B7CB4177}">
      <dgm:prSet/>
      <dgm:spPr/>
      <dgm:t>
        <a:bodyPr/>
        <a:lstStyle/>
        <a:p>
          <a:endParaRPr lang="en-US"/>
        </a:p>
      </dgm:t>
    </dgm:pt>
    <dgm:pt modelId="{BA9CF26B-F001-4A22-9CDF-F2A86DA9609C}" type="pres">
      <dgm:prSet presAssocID="{7B7B23C3-3D44-4B85-9DCB-6C08D1D64C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BDC94A-3E77-4ED0-9374-DE1C8AFA6CE0}" type="pres">
      <dgm:prSet presAssocID="{874DA8BF-BC57-44FE-B499-ECAB08E6D8B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AC6A90-08BD-4629-A642-B694A139BD68}" type="pres">
      <dgm:prSet presAssocID="{7CFEF72C-02DB-47B2-823C-5F7ADDCE71ED}" presName="spacer" presStyleCnt="0"/>
      <dgm:spPr/>
    </dgm:pt>
    <dgm:pt modelId="{3B832441-8F75-42F8-B974-7C703A318619}" type="pres">
      <dgm:prSet presAssocID="{5C6681DF-2962-44CC-8D59-9449932AF29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824AB-E660-4459-995F-EF4690C627B7}" type="pres">
      <dgm:prSet presAssocID="{E3728264-32CB-4DAA-BF30-8E45BB49AF51}" presName="spacer" presStyleCnt="0"/>
      <dgm:spPr/>
    </dgm:pt>
    <dgm:pt modelId="{BCB58682-8543-41C5-9EDD-FD1576DF3E6B}" type="pres">
      <dgm:prSet presAssocID="{756EA9F9-B731-4311-BC9B-89B62960D88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0B882-EFD6-44B9-BA43-F78567D4DAA0}" type="pres">
      <dgm:prSet presAssocID="{B7E14904-B73D-4FEE-A05E-6DC877FFA569}" presName="spacer" presStyleCnt="0"/>
      <dgm:spPr/>
    </dgm:pt>
    <dgm:pt modelId="{9057E7E4-F95D-44F9-9694-DB4CB9FC8152}" type="pres">
      <dgm:prSet presAssocID="{8AFC6503-1062-493E-9773-B4F09B05236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C1E0D9-C6BB-47EE-84E1-E170EBC8AE33}" type="pres">
      <dgm:prSet presAssocID="{D8C04EFB-91AF-4CFA-AC03-55575BFA00D9}" presName="spacer" presStyleCnt="0"/>
      <dgm:spPr/>
    </dgm:pt>
    <dgm:pt modelId="{A298C897-7740-46CF-9CC6-80147EC6C2BD}" type="pres">
      <dgm:prSet presAssocID="{719A7CE7-C010-44B7-8B95-8550B8B2E0C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73DC39-D005-4983-AC8B-08C715DC4E2E}" type="presOf" srcId="{5C6681DF-2962-44CC-8D59-9449932AF29A}" destId="{3B832441-8F75-42F8-B974-7C703A318619}" srcOrd="0" destOrd="0" presId="urn:microsoft.com/office/officeart/2005/8/layout/vList2"/>
    <dgm:cxn modelId="{C95DEC73-CAB6-4B32-B0F8-754A10DC587B}" srcId="{7B7B23C3-3D44-4B85-9DCB-6C08D1D64C94}" destId="{756EA9F9-B731-4311-BC9B-89B62960D88C}" srcOrd="2" destOrd="0" parTransId="{05A0D129-5023-4F19-BF3C-614F426F5F8C}" sibTransId="{B7E14904-B73D-4FEE-A05E-6DC877FFA569}"/>
    <dgm:cxn modelId="{3075368B-0F22-4F2D-A0F4-F80A91577000}" srcId="{7B7B23C3-3D44-4B85-9DCB-6C08D1D64C94}" destId="{5C6681DF-2962-44CC-8D59-9449932AF29A}" srcOrd="1" destOrd="0" parTransId="{D2ED5030-271C-45FC-8D77-EDD4C7DE6859}" sibTransId="{E3728264-32CB-4DAA-BF30-8E45BB49AF51}"/>
    <dgm:cxn modelId="{631D5BCD-77D8-434F-9533-EE41101026E2}" type="presOf" srcId="{719A7CE7-C010-44B7-8B95-8550B8B2E0CE}" destId="{A298C897-7740-46CF-9CC6-80147EC6C2BD}" srcOrd="0" destOrd="0" presId="urn:microsoft.com/office/officeart/2005/8/layout/vList2"/>
    <dgm:cxn modelId="{3120D680-085E-452F-9555-0872057F41C2}" srcId="{7B7B23C3-3D44-4B85-9DCB-6C08D1D64C94}" destId="{8AFC6503-1062-493E-9773-B4F09B052362}" srcOrd="3" destOrd="0" parTransId="{8C5E7329-3069-4DE5-8461-E6FBD00F0758}" sibTransId="{D8C04EFB-91AF-4CFA-AC03-55575BFA00D9}"/>
    <dgm:cxn modelId="{CEC799FB-ED39-4306-9446-C4B29CB5ADAD}" type="presOf" srcId="{874DA8BF-BC57-44FE-B499-ECAB08E6D8B6}" destId="{95BDC94A-3E77-4ED0-9374-DE1C8AFA6CE0}" srcOrd="0" destOrd="0" presId="urn:microsoft.com/office/officeart/2005/8/layout/vList2"/>
    <dgm:cxn modelId="{05E532B0-0999-4EA2-B666-FB68B7CB4177}" srcId="{7B7B23C3-3D44-4B85-9DCB-6C08D1D64C94}" destId="{719A7CE7-C010-44B7-8B95-8550B8B2E0CE}" srcOrd="4" destOrd="0" parTransId="{A91DD302-DA08-4DD5-AD7C-573E18F75F41}" sibTransId="{53D7AE66-FF77-4ADA-BC03-480844CA85F1}"/>
    <dgm:cxn modelId="{FB3319FA-8F24-40F6-972A-378A60B0DA19}" type="presOf" srcId="{756EA9F9-B731-4311-BC9B-89B62960D88C}" destId="{BCB58682-8543-41C5-9EDD-FD1576DF3E6B}" srcOrd="0" destOrd="0" presId="urn:microsoft.com/office/officeart/2005/8/layout/vList2"/>
    <dgm:cxn modelId="{A1F503AE-4F0E-48F1-8362-C35CAB6BA56F}" type="presOf" srcId="{7B7B23C3-3D44-4B85-9DCB-6C08D1D64C94}" destId="{BA9CF26B-F001-4A22-9CDF-F2A86DA9609C}" srcOrd="0" destOrd="0" presId="urn:microsoft.com/office/officeart/2005/8/layout/vList2"/>
    <dgm:cxn modelId="{E5F8CB7F-D612-4986-B070-5FDCF4FAB9F6}" srcId="{7B7B23C3-3D44-4B85-9DCB-6C08D1D64C94}" destId="{874DA8BF-BC57-44FE-B499-ECAB08E6D8B6}" srcOrd="0" destOrd="0" parTransId="{388EB961-6F59-4896-96CF-FE926F6871D0}" sibTransId="{7CFEF72C-02DB-47B2-823C-5F7ADDCE71ED}"/>
    <dgm:cxn modelId="{6D650A8E-BAD3-4616-A20D-C34B64F23A21}" type="presOf" srcId="{8AFC6503-1062-493E-9773-B4F09B052362}" destId="{9057E7E4-F95D-44F9-9694-DB4CB9FC8152}" srcOrd="0" destOrd="0" presId="urn:microsoft.com/office/officeart/2005/8/layout/vList2"/>
    <dgm:cxn modelId="{45ED7F13-5CA8-4791-A140-410F96DDC83D}" type="presParOf" srcId="{BA9CF26B-F001-4A22-9CDF-F2A86DA9609C}" destId="{95BDC94A-3E77-4ED0-9374-DE1C8AFA6CE0}" srcOrd="0" destOrd="0" presId="urn:microsoft.com/office/officeart/2005/8/layout/vList2"/>
    <dgm:cxn modelId="{3D1E3F43-87B2-4839-BE90-4C2F258252CB}" type="presParOf" srcId="{BA9CF26B-F001-4A22-9CDF-F2A86DA9609C}" destId="{20AC6A90-08BD-4629-A642-B694A139BD68}" srcOrd="1" destOrd="0" presId="urn:microsoft.com/office/officeart/2005/8/layout/vList2"/>
    <dgm:cxn modelId="{79753A09-E16A-48A7-95FC-4C96D93D09CB}" type="presParOf" srcId="{BA9CF26B-F001-4A22-9CDF-F2A86DA9609C}" destId="{3B832441-8F75-42F8-B974-7C703A318619}" srcOrd="2" destOrd="0" presId="urn:microsoft.com/office/officeart/2005/8/layout/vList2"/>
    <dgm:cxn modelId="{FDB05218-CAC3-4633-9CF9-B021A09DCDFA}" type="presParOf" srcId="{BA9CF26B-F001-4A22-9CDF-F2A86DA9609C}" destId="{7ED824AB-E660-4459-995F-EF4690C627B7}" srcOrd="3" destOrd="0" presId="urn:microsoft.com/office/officeart/2005/8/layout/vList2"/>
    <dgm:cxn modelId="{3948A1C6-F520-49EF-B7F6-C082A43A9C4D}" type="presParOf" srcId="{BA9CF26B-F001-4A22-9CDF-F2A86DA9609C}" destId="{BCB58682-8543-41C5-9EDD-FD1576DF3E6B}" srcOrd="4" destOrd="0" presId="urn:microsoft.com/office/officeart/2005/8/layout/vList2"/>
    <dgm:cxn modelId="{68CD61BC-D5BC-48C6-B4F7-BBCA9CA07152}" type="presParOf" srcId="{BA9CF26B-F001-4A22-9CDF-F2A86DA9609C}" destId="{0900B882-EFD6-44B9-BA43-F78567D4DAA0}" srcOrd="5" destOrd="0" presId="urn:microsoft.com/office/officeart/2005/8/layout/vList2"/>
    <dgm:cxn modelId="{77750E03-2C8E-441D-AF7F-D98A96464097}" type="presParOf" srcId="{BA9CF26B-F001-4A22-9CDF-F2A86DA9609C}" destId="{9057E7E4-F95D-44F9-9694-DB4CB9FC8152}" srcOrd="6" destOrd="0" presId="urn:microsoft.com/office/officeart/2005/8/layout/vList2"/>
    <dgm:cxn modelId="{C8FAB3E6-EB3D-4D34-9253-44AD74C4CDF2}" type="presParOf" srcId="{BA9CF26B-F001-4A22-9CDF-F2A86DA9609C}" destId="{2AC1E0D9-C6BB-47EE-84E1-E170EBC8AE33}" srcOrd="7" destOrd="0" presId="urn:microsoft.com/office/officeart/2005/8/layout/vList2"/>
    <dgm:cxn modelId="{1AA28495-F541-44F3-9FE4-3E503C8488B9}" type="presParOf" srcId="{BA9CF26B-F001-4A22-9CDF-F2A86DA9609C}" destId="{A298C897-7740-46CF-9CC6-80147EC6C2B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A6DBCA-CFDE-4C70-8337-D059B46A73E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BEDB5D2-8DCF-48BA-A929-6D4BD10A2367}">
      <dgm:prSet/>
      <dgm:spPr/>
      <dgm:t>
        <a:bodyPr/>
        <a:lstStyle/>
        <a:p>
          <a:r>
            <a:rPr lang="ru-RU"/>
            <a:t>Материалы для внутренних работ</a:t>
          </a:r>
          <a:endParaRPr lang="en-US"/>
        </a:p>
      </dgm:t>
    </dgm:pt>
    <dgm:pt modelId="{4DEB1784-3937-4918-A413-9FD00C5CAC0A}" type="parTrans" cxnId="{0F046481-A620-45D5-8E3B-46FF0B7FC12A}">
      <dgm:prSet/>
      <dgm:spPr/>
      <dgm:t>
        <a:bodyPr/>
        <a:lstStyle/>
        <a:p>
          <a:endParaRPr lang="en-US"/>
        </a:p>
      </dgm:t>
    </dgm:pt>
    <dgm:pt modelId="{8E3C14A0-F012-4071-BE8E-D0CBCF49BB90}" type="sibTrans" cxnId="{0F046481-A620-45D5-8E3B-46FF0B7FC12A}">
      <dgm:prSet/>
      <dgm:spPr/>
      <dgm:t>
        <a:bodyPr/>
        <a:lstStyle/>
        <a:p>
          <a:endParaRPr lang="en-US"/>
        </a:p>
      </dgm:t>
    </dgm:pt>
    <dgm:pt modelId="{B195688E-5E4B-45FB-BE83-4C4706580E3D}">
      <dgm:prSet/>
      <dgm:spPr/>
      <dgm:t>
        <a:bodyPr/>
        <a:lstStyle/>
        <a:p>
          <a:r>
            <a:rPr lang="ru-RU"/>
            <a:t>Материалы для наружных работ </a:t>
          </a:r>
          <a:endParaRPr lang="en-US"/>
        </a:p>
      </dgm:t>
    </dgm:pt>
    <dgm:pt modelId="{3F042E08-6636-4A51-8735-0B0FE95D6726}" type="parTrans" cxnId="{C8E17F07-4B7E-4622-A662-0F80C1EA6021}">
      <dgm:prSet/>
      <dgm:spPr/>
      <dgm:t>
        <a:bodyPr/>
        <a:lstStyle/>
        <a:p>
          <a:endParaRPr lang="en-US"/>
        </a:p>
      </dgm:t>
    </dgm:pt>
    <dgm:pt modelId="{D1F2F9BF-995D-4BE9-836F-71697AB96BA3}" type="sibTrans" cxnId="{C8E17F07-4B7E-4622-A662-0F80C1EA6021}">
      <dgm:prSet/>
      <dgm:spPr/>
      <dgm:t>
        <a:bodyPr/>
        <a:lstStyle/>
        <a:p>
          <a:endParaRPr lang="en-US"/>
        </a:p>
      </dgm:t>
    </dgm:pt>
    <dgm:pt modelId="{7219A19A-DF81-45B5-B455-86A6700EFF08}">
      <dgm:prSet/>
      <dgm:spPr/>
      <dgm:t>
        <a:bodyPr/>
        <a:lstStyle/>
        <a:p>
          <a:r>
            <a:rPr lang="ru-RU"/>
            <a:t>Материалы для специальных работ</a:t>
          </a:r>
          <a:endParaRPr lang="en-US"/>
        </a:p>
      </dgm:t>
    </dgm:pt>
    <dgm:pt modelId="{A1180D76-0481-4DEE-A6B0-0C69C6A835FD}" type="parTrans" cxnId="{7F576E93-B0A6-47EF-A140-0C540C724368}">
      <dgm:prSet/>
      <dgm:spPr/>
      <dgm:t>
        <a:bodyPr/>
        <a:lstStyle/>
        <a:p>
          <a:endParaRPr lang="en-US"/>
        </a:p>
      </dgm:t>
    </dgm:pt>
    <dgm:pt modelId="{05C7B5BC-9CBD-4116-AE79-D9DCCE6A3FDB}" type="sibTrans" cxnId="{7F576E93-B0A6-47EF-A140-0C540C724368}">
      <dgm:prSet/>
      <dgm:spPr/>
      <dgm:t>
        <a:bodyPr/>
        <a:lstStyle/>
        <a:p>
          <a:endParaRPr lang="en-US"/>
        </a:p>
      </dgm:t>
    </dgm:pt>
    <dgm:pt modelId="{A4B7E4BC-93AF-4632-ADC2-667BC014EB40}" type="pres">
      <dgm:prSet presAssocID="{6EA6DBCA-CFDE-4C70-8337-D059B46A73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A272BE0-3A40-4D7B-808D-41D2B73713D4}" type="pres">
      <dgm:prSet presAssocID="{4BEDB5D2-8DCF-48BA-A929-6D4BD10A2367}" presName="hierRoot1" presStyleCnt="0"/>
      <dgm:spPr/>
    </dgm:pt>
    <dgm:pt modelId="{06EDD2BC-77BE-406F-B9F5-218F617C7BDC}" type="pres">
      <dgm:prSet presAssocID="{4BEDB5D2-8DCF-48BA-A929-6D4BD10A2367}" presName="composite" presStyleCnt="0"/>
      <dgm:spPr/>
    </dgm:pt>
    <dgm:pt modelId="{04DD0489-7F76-42E6-8125-E865468513CB}" type="pres">
      <dgm:prSet presAssocID="{4BEDB5D2-8DCF-48BA-A929-6D4BD10A2367}" presName="background" presStyleLbl="node0" presStyleIdx="0" presStyleCnt="3"/>
      <dgm:spPr/>
    </dgm:pt>
    <dgm:pt modelId="{48B3DC5F-1442-4B85-9437-B3DDDD9D9881}" type="pres">
      <dgm:prSet presAssocID="{4BEDB5D2-8DCF-48BA-A929-6D4BD10A2367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A713B9-7ACA-402D-AC60-29F529A4B969}" type="pres">
      <dgm:prSet presAssocID="{4BEDB5D2-8DCF-48BA-A929-6D4BD10A2367}" presName="hierChild2" presStyleCnt="0"/>
      <dgm:spPr/>
    </dgm:pt>
    <dgm:pt modelId="{E7BECD86-34A2-4C6E-B4FC-38FC459A22D7}" type="pres">
      <dgm:prSet presAssocID="{B195688E-5E4B-45FB-BE83-4C4706580E3D}" presName="hierRoot1" presStyleCnt="0"/>
      <dgm:spPr/>
    </dgm:pt>
    <dgm:pt modelId="{039E2935-5144-45E2-9375-C67F65DD7953}" type="pres">
      <dgm:prSet presAssocID="{B195688E-5E4B-45FB-BE83-4C4706580E3D}" presName="composite" presStyleCnt="0"/>
      <dgm:spPr/>
    </dgm:pt>
    <dgm:pt modelId="{16FB9131-6A94-47BE-A4B9-1E14707A9862}" type="pres">
      <dgm:prSet presAssocID="{B195688E-5E4B-45FB-BE83-4C4706580E3D}" presName="background" presStyleLbl="node0" presStyleIdx="1" presStyleCnt="3"/>
      <dgm:spPr/>
    </dgm:pt>
    <dgm:pt modelId="{A9952545-897D-4956-A4BC-15A5B0E0C768}" type="pres">
      <dgm:prSet presAssocID="{B195688E-5E4B-45FB-BE83-4C4706580E3D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81749F-985B-4AC4-92F4-CD7FA78A5F16}" type="pres">
      <dgm:prSet presAssocID="{B195688E-5E4B-45FB-BE83-4C4706580E3D}" presName="hierChild2" presStyleCnt="0"/>
      <dgm:spPr/>
    </dgm:pt>
    <dgm:pt modelId="{071B4D79-3512-4942-A359-AD1DAF9804BF}" type="pres">
      <dgm:prSet presAssocID="{7219A19A-DF81-45B5-B455-86A6700EFF08}" presName="hierRoot1" presStyleCnt="0"/>
      <dgm:spPr/>
    </dgm:pt>
    <dgm:pt modelId="{572510A3-41C3-4B3E-8721-4870CA65CA8B}" type="pres">
      <dgm:prSet presAssocID="{7219A19A-DF81-45B5-B455-86A6700EFF08}" presName="composite" presStyleCnt="0"/>
      <dgm:spPr/>
    </dgm:pt>
    <dgm:pt modelId="{70599980-3475-478A-AE43-D2988D9DA42E}" type="pres">
      <dgm:prSet presAssocID="{7219A19A-DF81-45B5-B455-86A6700EFF08}" presName="background" presStyleLbl="node0" presStyleIdx="2" presStyleCnt="3"/>
      <dgm:spPr/>
    </dgm:pt>
    <dgm:pt modelId="{9D21F176-29CA-4304-BD43-2FC405DF6A7D}" type="pres">
      <dgm:prSet presAssocID="{7219A19A-DF81-45B5-B455-86A6700EFF08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A4C937-909F-4D9E-87A8-ACD4CD365688}" type="pres">
      <dgm:prSet presAssocID="{7219A19A-DF81-45B5-B455-86A6700EFF08}" presName="hierChild2" presStyleCnt="0"/>
      <dgm:spPr/>
    </dgm:pt>
  </dgm:ptLst>
  <dgm:cxnLst>
    <dgm:cxn modelId="{3B34128B-80E4-43B4-85B0-11823C801C67}" type="presOf" srcId="{4BEDB5D2-8DCF-48BA-A929-6D4BD10A2367}" destId="{48B3DC5F-1442-4B85-9437-B3DDDD9D9881}" srcOrd="0" destOrd="0" presId="urn:microsoft.com/office/officeart/2005/8/layout/hierarchy1"/>
    <dgm:cxn modelId="{01368665-D6D8-4BA8-BFF2-94D5A4D99B32}" type="presOf" srcId="{7219A19A-DF81-45B5-B455-86A6700EFF08}" destId="{9D21F176-29CA-4304-BD43-2FC405DF6A7D}" srcOrd="0" destOrd="0" presId="urn:microsoft.com/office/officeart/2005/8/layout/hierarchy1"/>
    <dgm:cxn modelId="{C4986E52-C58E-4EBC-B7D5-5DCB3B54022E}" type="presOf" srcId="{B195688E-5E4B-45FB-BE83-4C4706580E3D}" destId="{A9952545-897D-4956-A4BC-15A5B0E0C768}" srcOrd="0" destOrd="0" presId="urn:microsoft.com/office/officeart/2005/8/layout/hierarchy1"/>
    <dgm:cxn modelId="{C8E17F07-4B7E-4622-A662-0F80C1EA6021}" srcId="{6EA6DBCA-CFDE-4C70-8337-D059B46A73EB}" destId="{B195688E-5E4B-45FB-BE83-4C4706580E3D}" srcOrd="1" destOrd="0" parTransId="{3F042E08-6636-4A51-8735-0B0FE95D6726}" sibTransId="{D1F2F9BF-995D-4BE9-836F-71697AB96BA3}"/>
    <dgm:cxn modelId="{E9CC46BD-58CA-4AD4-92FB-880C9FF8DCF0}" type="presOf" srcId="{6EA6DBCA-CFDE-4C70-8337-D059B46A73EB}" destId="{A4B7E4BC-93AF-4632-ADC2-667BC014EB40}" srcOrd="0" destOrd="0" presId="urn:microsoft.com/office/officeart/2005/8/layout/hierarchy1"/>
    <dgm:cxn modelId="{0F046481-A620-45D5-8E3B-46FF0B7FC12A}" srcId="{6EA6DBCA-CFDE-4C70-8337-D059B46A73EB}" destId="{4BEDB5D2-8DCF-48BA-A929-6D4BD10A2367}" srcOrd="0" destOrd="0" parTransId="{4DEB1784-3937-4918-A413-9FD00C5CAC0A}" sibTransId="{8E3C14A0-F012-4071-BE8E-D0CBCF49BB90}"/>
    <dgm:cxn modelId="{7F576E93-B0A6-47EF-A140-0C540C724368}" srcId="{6EA6DBCA-CFDE-4C70-8337-D059B46A73EB}" destId="{7219A19A-DF81-45B5-B455-86A6700EFF08}" srcOrd="2" destOrd="0" parTransId="{A1180D76-0481-4DEE-A6B0-0C69C6A835FD}" sibTransId="{05C7B5BC-9CBD-4116-AE79-D9DCCE6A3FDB}"/>
    <dgm:cxn modelId="{073B3595-CF17-4716-9235-7EDD964CEEC1}" type="presParOf" srcId="{A4B7E4BC-93AF-4632-ADC2-667BC014EB40}" destId="{8A272BE0-3A40-4D7B-808D-41D2B73713D4}" srcOrd="0" destOrd="0" presId="urn:microsoft.com/office/officeart/2005/8/layout/hierarchy1"/>
    <dgm:cxn modelId="{FBEE8B2C-DF5F-41EC-9ECF-BA9EF0B23103}" type="presParOf" srcId="{8A272BE0-3A40-4D7B-808D-41D2B73713D4}" destId="{06EDD2BC-77BE-406F-B9F5-218F617C7BDC}" srcOrd="0" destOrd="0" presId="urn:microsoft.com/office/officeart/2005/8/layout/hierarchy1"/>
    <dgm:cxn modelId="{7802FE81-939B-43C9-8FA6-A1D9FDDB9A72}" type="presParOf" srcId="{06EDD2BC-77BE-406F-B9F5-218F617C7BDC}" destId="{04DD0489-7F76-42E6-8125-E865468513CB}" srcOrd="0" destOrd="0" presId="urn:microsoft.com/office/officeart/2005/8/layout/hierarchy1"/>
    <dgm:cxn modelId="{A5D2CB2B-5052-44C7-8C36-0BFFC7CD0C9F}" type="presParOf" srcId="{06EDD2BC-77BE-406F-B9F5-218F617C7BDC}" destId="{48B3DC5F-1442-4B85-9437-B3DDDD9D9881}" srcOrd="1" destOrd="0" presId="urn:microsoft.com/office/officeart/2005/8/layout/hierarchy1"/>
    <dgm:cxn modelId="{16D03AF4-B310-4D9C-AEE7-5297E79F5696}" type="presParOf" srcId="{8A272BE0-3A40-4D7B-808D-41D2B73713D4}" destId="{09A713B9-7ACA-402D-AC60-29F529A4B969}" srcOrd="1" destOrd="0" presId="urn:microsoft.com/office/officeart/2005/8/layout/hierarchy1"/>
    <dgm:cxn modelId="{C4258152-988A-4285-B18A-E3EC9DC61B3E}" type="presParOf" srcId="{A4B7E4BC-93AF-4632-ADC2-667BC014EB40}" destId="{E7BECD86-34A2-4C6E-B4FC-38FC459A22D7}" srcOrd="1" destOrd="0" presId="urn:microsoft.com/office/officeart/2005/8/layout/hierarchy1"/>
    <dgm:cxn modelId="{BF201662-A07F-412C-B9C5-66EE8FC61DD4}" type="presParOf" srcId="{E7BECD86-34A2-4C6E-B4FC-38FC459A22D7}" destId="{039E2935-5144-45E2-9375-C67F65DD7953}" srcOrd="0" destOrd="0" presId="urn:microsoft.com/office/officeart/2005/8/layout/hierarchy1"/>
    <dgm:cxn modelId="{F683CB79-A317-4433-881D-C16AEBC874D0}" type="presParOf" srcId="{039E2935-5144-45E2-9375-C67F65DD7953}" destId="{16FB9131-6A94-47BE-A4B9-1E14707A9862}" srcOrd="0" destOrd="0" presId="urn:microsoft.com/office/officeart/2005/8/layout/hierarchy1"/>
    <dgm:cxn modelId="{EBEEF5D6-93BE-427E-A62A-0CF1428FC1D3}" type="presParOf" srcId="{039E2935-5144-45E2-9375-C67F65DD7953}" destId="{A9952545-897D-4956-A4BC-15A5B0E0C768}" srcOrd="1" destOrd="0" presId="urn:microsoft.com/office/officeart/2005/8/layout/hierarchy1"/>
    <dgm:cxn modelId="{C4B9FBDB-41F8-463D-9BB5-8C73FE8D7195}" type="presParOf" srcId="{E7BECD86-34A2-4C6E-B4FC-38FC459A22D7}" destId="{2481749F-985B-4AC4-92F4-CD7FA78A5F16}" srcOrd="1" destOrd="0" presId="urn:microsoft.com/office/officeart/2005/8/layout/hierarchy1"/>
    <dgm:cxn modelId="{17A95B02-A16F-4D7B-899E-B3CECB4C322B}" type="presParOf" srcId="{A4B7E4BC-93AF-4632-ADC2-667BC014EB40}" destId="{071B4D79-3512-4942-A359-AD1DAF9804BF}" srcOrd="2" destOrd="0" presId="urn:microsoft.com/office/officeart/2005/8/layout/hierarchy1"/>
    <dgm:cxn modelId="{89D111E2-F3EA-4D57-BDF4-7F0F5519819B}" type="presParOf" srcId="{071B4D79-3512-4942-A359-AD1DAF9804BF}" destId="{572510A3-41C3-4B3E-8721-4870CA65CA8B}" srcOrd="0" destOrd="0" presId="urn:microsoft.com/office/officeart/2005/8/layout/hierarchy1"/>
    <dgm:cxn modelId="{9D5BC801-1954-4ACE-9453-BF57CFB632A5}" type="presParOf" srcId="{572510A3-41C3-4B3E-8721-4870CA65CA8B}" destId="{70599980-3475-478A-AE43-D2988D9DA42E}" srcOrd="0" destOrd="0" presId="urn:microsoft.com/office/officeart/2005/8/layout/hierarchy1"/>
    <dgm:cxn modelId="{9D86A80D-70AA-479C-91AA-EAE047AF5B72}" type="presParOf" srcId="{572510A3-41C3-4B3E-8721-4870CA65CA8B}" destId="{9D21F176-29CA-4304-BD43-2FC405DF6A7D}" srcOrd="1" destOrd="0" presId="urn:microsoft.com/office/officeart/2005/8/layout/hierarchy1"/>
    <dgm:cxn modelId="{BCB9B117-F0AE-4461-8E42-25379CE66134}" type="presParOf" srcId="{071B4D79-3512-4942-A359-AD1DAF9804BF}" destId="{B4A4C937-909F-4D9E-87A8-ACD4CD36568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82A7EF-2619-4667-BF83-751F51C0109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3A53ECB-5E54-4C22-9B55-88CD0EF74F17}">
      <dgm:prSet/>
      <dgm:spPr/>
      <dgm:t>
        <a:bodyPr/>
        <a:lstStyle/>
        <a:p>
          <a:r>
            <a:rPr lang="ru-RU" dirty="0"/>
            <a:t>(от греческого - масло) – традиционные пленкообразующие вещества на основе жидких растительных масел или алкидных полимеров, модифицированных растительными маслами.</a:t>
          </a:r>
          <a:endParaRPr lang="en-US" dirty="0"/>
        </a:p>
      </dgm:t>
    </dgm:pt>
    <dgm:pt modelId="{5400D2FA-87F5-4E13-975B-D5646C932C59}" type="parTrans" cxnId="{A0EC697E-E518-4F8A-902F-5BF62C170A2E}">
      <dgm:prSet/>
      <dgm:spPr/>
      <dgm:t>
        <a:bodyPr/>
        <a:lstStyle/>
        <a:p>
          <a:endParaRPr lang="en-US"/>
        </a:p>
      </dgm:t>
    </dgm:pt>
    <dgm:pt modelId="{1CE13EE6-4F9D-4298-A8BA-DD8B2E8DB234}" type="sibTrans" cxnId="{A0EC697E-E518-4F8A-902F-5BF62C170A2E}">
      <dgm:prSet/>
      <dgm:spPr/>
      <dgm:t>
        <a:bodyPr/>
        <a:lstStyle/>
        <a:p>
          <a:endParaRPr lang="en-US"/>
        </a:p>
      </dgm:t>
    </dgm:pt>
    <dgm:pt modelId="{2A4716F1-87F9-4842-8D17-EA9DBECC01F1}">
      <dgm:prSet/>
      <dgm:spPr/>
      <dgm:t>
        <a:bodyPr/>
        <a:lstStyle/>
        <a:p>
          <a:r>
            <a:rPr lang="ru-RU" dirty="0">
              <a:highlight>
                <a:srgbClr val="FF0000"/>
              </a:highlight>
            </a:rPr>
            <a:t>Важно!</a:t>
          </a:r>
          <a:r>
            <a:rPr lang="ru-RU" dirty="0"/>
            <a:t> Олифы отвердевают, а не высыхают. Пленка образуется за счет окислительной полимеризации, т.е. сшивки кислородом воздуха. Процесс отвердевания необратимый, «высохшая» масляная краска не растворяется повторно!</a:t>
          </a:r>
          <a:endParaRPr lang="en-US" dirty="0"/>
        </a:p>
      </dgm:t>
    </dgm:pt>
    <dgm:pt modelId="{30816D97-8BA8-455B-AFD0-FE87CD54971D}" type="parTrans" cxnId="{38617D99-508A-4B38-918A-B5638447D5BD}">
      <dgm:prSet/>
      <dgm:spPr/>
      <dgm:t>
        <a:bodyPr/>
        <a:lstStyle/>
        <a:p>
          <a:endParaRPr lang="en-US"/>
        </a:p>
      </dgm:t>
    </dgm:pt>
    <dgm:pt modelId="{54778A6A-202C-450F-BF14-ED80EFCA0E3C}" type="sibTrans" cxnId="{38617D99-508A-4B38-918A-B5638447D5BD}">
      <dgm:prSet/>
      <dgm:spPr/>
      <dgm:t>
        <a:bodyPr/>
        <a:lstStyle/>
        <a:p>
          <a:endParaRPr lang="en-US"/>
        </a:p>
      </dgm:t>
    </dgm:pt>
    <dgm:pt modelId="{235F9D6E-8E5D-44FD-AA7B-52D25F12EC4A}" type="pres">
      <dgm:prSet presAssocID="{D182A7EF-2619-4667-BF83-751F51C0109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C713A57-A536-40DC-BC1E-1E00C3768DD8}" type="pres">
      <dgm:prSet presAssocID="{C3A53ECB-5E54-4C22-9B55-88CD0EF74F17}" presName="hierRoot1" presStyleCnt="0"/>
      <dgm:spPr/>
    </dgm:pt>
    <dgm:pt modelId="{D6EE76FF-11B2-47F1-9F5C-9C962D62AF36}" type="pres">
      <dgm:prSet presAssocID="{C3A53ECB-5E54-4C22-9B55-88CD0EF74F17}" presName="composite" presStyleCnt="0"/>
      <dgm:spPr/>
    </dgm:pt>
    <dgm:pt modelId="{7B5487A0-EC70-4B60-81E8-FCD56ADA3EEC}" type="pres">
      <dgm:prSet presAssocID="{C3A53ECB-5E54-4C22-9B55-88CD0EF74F17}" presName="background" presStyleLbl="node0" presStyleIdx="0" presStyleCnt="2"/>
      <dgm:spPr/>
    </dgm:pt>
    <dgm:pt modelId="{A30EE52F-47EB-4503-81FC-B2C6142A0FCA}" type="pres">
      <dgm:prSet presAssocID="{C3A53ECB-5E54-4C22-9B55-88CD0EF74F17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8664BF-C35D-4A3B-9E98-FE4437932EF4}" type="pres">
      <dgm:prSet presAssocID="{C3A53ECB-5E54-4C22-9B55-88CD0EF74F17}" presName="hierChild2" presStyleCnt="0"/>
      <dgm:spPr/>
    </dgm:pt>
    <dgm:pt modelId="{BF3D2781-6F08-4A7A-852D-74393AE010C4}" type="pres">
      <dgm:prSet presAssocID="{2A4716F1-87F9-4842-8D17-EA9DBECC01F1}" presName="hierRoot1" presStyleCnt="0"/>
      <dgm:spPr/>
    </dgm:pt>
    <dgm:pt modelId="{A51BFF00-8B69-43F3-95BC-4671EDBE7AC7}" type="pres">
      <dgm:prSet presAssocID="{2A4716F1-87F9-4842-8D17-EA9DBECC01F1}" presName="composite" presStyleCnt="0"/>
      <dgm:spPr/>
    </dgm:pt>
    <dgm:pt modelId="{89E535DE-493B-4C8B-90F8-9798687B33A4}" type="pres">
      <dgm:prSet presAssocID="{2A4716F1-87F9-4842-8D17-EA9DBECC01F1}" presName="background" presStyleLbl="node0" presStyleIdx="1" presStyleCnt="2"/>
      <dgm:spPr/>
    </dgm:pt>
    <dgm:pt modelId="{EFF03A99-E22C-45CB-8A19-1FCC50FE8380}" type="pres">
      <dgm:prSet presAssocID="{2A4716F1-87F9-4842-8D17-EA9DBECC01F1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32030D-5A97-4F2D-8CF9-205D675C225A}" type="pres">
      <dgm:prSet presAssocID="{2A4716F1-87F9-4842-8D17-EA9DBECC01F1}" presName="hierChild2" presStyleCnt="0"/>
      <dgm:spPr/>
    </dgm:pt>
  </dgm:ptLst>
  <dgm:cxnLst>
    <dgm:cxn modelId="{A0EC697E-E518-4F8A-902F-5BF62C170A2E}" srcId="{D182A7EF-2619-4667-BF83-751F51C01093}" destId="{C3A53ECB-5E54-4C22-9B55-88CD0EF74F17}" srcOrd="0" destOrd="0" parTransId="{5400D2FA-87F5-4E13-975B-D5646C932C59}" sibTransId="{1CE13EE6-4F9D-4298-A8BA-DD8B2E8DB234}"/>
    <dgm:cxn modelId="{ACC3CD0B-36EA-495A-B556-A48481728CA5}" type="presOf" srcId="{D182A7EF-2619-4667-BF83-751F51C01093}" destId="{235F9D6E-8E5D-44FD-AA7B-52D25F12EC4A}" srcOrd="0" destOrd="0" presId="urn:microsoft.com/office/officeart/2005/8/layout/hierarchy1"/>
    <dgm:cxn modelId="{1D6FD926-AD46-4ECA-B57C-917F5C364C34}" type="presOf" srcId="{C3A53ECB-5E54-4C22-9B55-88CD0EF74F17}" destId="{A30EE52F-47EB-4503-81FC-B2C6142A0FCA}" srcOrd="0" destOrd="0" presId="urn:microsoft.com/office/officeart/2005/8/layout/hierarchy1"/>
    <dgm:cxn modelId="{E8D3688A-3E83-4B99-B343-A64A69597865}" type="presOf" srcId="{2A4716F1-87F9-4842-8D17-EA9DBECC01F1}" destId="{EFF03A99-E22C-45CB-8A19-1FCC50FE8380}" srcOrd="0" destOrd="0" presId="urn:microsoft.com/office/officeart/2005/8/layout/hierarchy1"/>
    <dgm:cxn modelId="{38617D99-508A-4B38-918A-B5638447D5BD}" srcId="{D182A7EF-2619-4667-BF83-751F51C01093}" destId="{2A4716F1-87F9-4842-8D17-EA9DBECC01F1}" srcOrd="1" destOrd="0" parTransId="{30816D97-8BA8-455B-AFD0-FE87CD54971D}" sibTransId="{54778A6A-202C-450F-BF14-ED80EFCA0E3C}"/>
    <dgm:cxn modelId="{5491E270-ABE1-4A7A-8D55-1223D34180C6}" type="presParOf" srcId="{235F9D6E-8E5D-44FD-AA7B-52D25F12EC4A}" destId="{AC713A57-A536-40DC-BC1E-1E00C3768DD8}" srcOrd="0" destOrd="0" presId="urn:microsoft.com/office/officeart/2005/8/layout/hierarchy1"/>
    <dgm:cxn modelId="{699F8670-1B6D-4228-AF86-4E0D910EBE91}" type="presParOf" srcId="{AC713A57-A536-40DC-BC1E-1E00C3768DD8}" destId="{D6EE76FF-11B2-47F1-9F5C-9C962D62AF36}" srcOrd="0" destOrd="0" presId="urn:microsoft.com/office/officeart/2005/8/layout/hierarchy1"/>
    <dgm:cxn modelId="{FC1F0692-FF48-49D2-BE9E-3B142C7B11F2}" type="presParOf" srcId="{D6EE76FF-11B2-47F1-9F5C-9C962D62AF36}" destId="{7B5487A0-EC70-4B60-81E8-FCD56ADA3EEC}" srcOrd="0" destOrd="0" presId="urn:microsoft.com/office/officeart/2005/8/layout/hierarchy1"/>
    <dgm:cxn modelId="{63702B68-0ECE-4536-BF32-D2E1D86AC9B2}" type="presParOf" srcId="{D6EE76FF-11B2-47F1-9F5C-9C962D62AF36}" destId="{A30EE52F-47EB-4503-81FC-B2C6142A0FCA}" srcOrd="1" destOrd="0" presId="urn:microsoft.com/office/officeart/2005/8/layout/hierarchy1"/>
    <dgm:cxn modelId="{93A8AD9F-9C37-49CE-8227-7D4C8E42CC9A}" type="presParOf" srcId="{AC713A57-A536-40DC-BC1E-1E00C3768DD8}" destId="{848664BF-C35D-4A3B-9E98-FE4437932EF4}" srcOrd="1" destOrd="0" presId="urn:microsoft.com/office/officeart/2005/8/layout/hierarchy1"/>
    <dgm:cxn modelId="{069020DD-C94A-430A-B29A-07BF6CCF0F2E}" type="presParOf" srcId="{235F9D6E-8E5D-44FD-AA7B-52D25F12EC4A}" destId="{BF3D2781-6F08-4A7A-852D-74393AE010C4}" srcOrd="1" destOrd="0" presId="urn:microsoft.com/office/officeart/2005/8/layout/hierarchy1"/>
    <dgm:cxn modelId="{DC6A949F-D2DF-442B-92AF-2CD551DBF2F5}" type="presParOf" srcId="{BF3D2781-6F08-4A7A-852D-74393AE010C4}" destId="{A51BFF00-8B69-43F3-95BC-4671EDBE7AC7}" srcOrd="0" destOrd="0" presId="urn:microsoft.com/office/officeart/2005/8/layout/hierarchy1"/>
    <dgm:cxn modelId="{68296E3F-6918-4BDA-9B17-A7FA2C0D940D}" type="presParOf" srcId="{A51BFF00-8B69-43F3-95BC-4671EDBE7AC7}" destId="{89E535DE-493B-4C8B-90F8-9798687B33A4}" srcOrd="0" destOrd="0" presId="urn:microsoft.com/office/officeart/2005/8/layout/hierarchy1"/>
    <dgm:cxn modelId="{655CB1BF-56FB-4229-9D22-59A5CB060430}" type="presParOf" srcId="{A51BFF00-8B69-43F3-95BC-4671EDBE7AC7}" destId="{EFF03A99-E22C-45CB-8A19-1FCC50FE8380}" srcOrd="1" destOrd="0" presId="urn:microsoft.com/office/officeart/2005/8/layout/hierarchy1"/>
    <dgm:cxn modelId="{F11F2EFA-3460-47D9-B28F-D0532D926FC5}" type="presParOf" srcId="{BF3D2781-6F08-4A7A-852D-74393AE010C4}" destId="{8E32030D-5A97-4F2D-8CF9-205D675C225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2270B6-34FB-4388-A16C-0B52665179C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5BA1B2C-FDDE-4092-899C-EC1C777D0C87}">
      <dgm:prSet/>
      <dgm:spPr/>
      <dgm:t>
        <a:bodyPr/>
        <a:lstStyle/>
        <a:p>
          <a:r>
            <a:rPr lang="ru-RU"/>
            <a:t>- светостойкость</a:t>
          </a:r>
          <a:endParaRPr lang="en-US"/>
        </a:p>
      </dgm:t>
    </dgm:pt>
    <dgm:pt modelId="{8744BC21-F02B-4A1C-9AE5-AE647E522DEA}" type="parTrans" cxnId="{CF192BA1-2CF1-4D30-8D4E-735317FA24C1}">
      <dgm:prSet/>
      <dgm:spPr/>
      <dgm:t>
        <a:bodyPr/>
        <a:lstStyle/>
        <a:p>
          <a:endParaRPr lang="en-US"/>
        </a:p>
      </dgm:t>
    </dgm:pt>
    <dgm:pt modelId="{BC933D25-4F76-4BE9-AD42-4829185C7A21}" type="sibTrans" cxnId="{CF192BA1-2CF1-4D30-8D4E-735317FA24C1}">
      <dgm:prSet/>
      <dgm:spPr/>
      <dgm:t>
        <a:bodyPr/>
        <a:lstStyle/>
        <a:p>
          <a:endParaRPr lang="en-US"/>
        </a:p>
      </dgm:t>
    </dgm:pt>
    <dgm:pt modelId="{C24BE785-3373-4D5C-B2EB-BE165A70F448}">
      <dgm:prSet/>
      <dgm:spPr/>
      <dgm:t>
        <a:bodyPr/>
        <a:lstStyle/>
        <a:p>
          <a:r>
            <a:rPr lang="ru-RU"/>
            <a:t>- атмосферостойкость</a:t>
          </a:r>
          <a:endParaRPr lang="en-US"/>
        </a:p>
      </dgm:t>
    </dgm:pt>
    <dgm:pt modelId="{65CAE76A-F7DD-4399-95A7-B42A7108352B}" type="parTrans" cxnId="{C647CCE2-8854-42C6-9132-1059BF9553ED}">
      <dgm:prSet/>
      <dgm:spPr/>
      <dgm:t>
        <a:bodyPr/>
        <a:lstStyle/>
        <a:p>
          <a:endParaRPr lang="en-US"/>
        </a:p>
      </dgm:t>
    </dgm:pt>
    <dgm:pt modelId="{64B54360-A714-446E-87E7-26C2D9F9096D}" type="sibTrans" cxnId="{C647CCE2-8854-42C6-9132-1059BF9553ED}">
      <dgm:prSet/>
      <dgm:spPr/>
      <dgm:t>
        <a:bodyPr/>
        <a:lstStyle/>
        <a:p>
          <a:endParaRPr lang="en-US"/>
        </a:p>
      </dgm:t>
    </dgm:pt>
    <dgm:pt modelId="{2879FE88-581E-42ED-AB49-6586B9C6229D}">
      <dgm:prSet/>
      <dgm:spPr/>
      <dgm:t>
        <a:bodyPr/>
        <a:lstStyle/>
        <a:p>
          <a:r>
            <a:rPr lang="ru-RU"/>
            <a:t>- химическая стойкость</a:t>
          </a:r>
          <a:endParaRPr lang="en-US"/>
        </a:p>
      </dgm:t>
    </dgm:pt>
    <dgm:pt modelId="{9C5083DA-5E40-49A3-848F-75DEA30478AD}" type="parTrans" cxnId="{F6CE9ADA-8DA7-4130-9BCC-79CDFCEC1AA3}">
      <dgm:prSet/>
      <dgm:spPr/>
      <dgm:t>
        <a:bodyPr/>
        <a:lstStyle/>
        <a:p>
          <a:endParaRPr lang="en-US"/>
        </a:p>
      </dgm:t>
    </dgm:pt>
    <dgm:pt modelId="{3A842D15-D250-43E1-AFB0-5584888F4750}" type="sibTrans" cxnId="{F6CE9ADA-8DA7-4130-9BCC-79CDFCEC1AA3}">
      <dgm:prSet/>
      <dgm:spPr/>
      <dgm:t>
        <a:bodyPr/>
        <a:lstStyle/>
        <a:p>
          <a:endParaRPr lang="en-US"/>
        </a:p>
      </dgm:t>
    </dgm:pt>
    <dgm:pt modelId="{6C8E3A6C-106D-4BA8-8236-457D4E2209C4}">
      <dgm:prSet/>
      <dgm:spPr/>
      <dgm:t>
        <a:bodyPr/>
        <a:lstStyle/>
        <a:p>
          <a:r>
            <a:rPr lang="ru-RU"/>
            <a:t>- теплостойкость</a:t>
          </a:r>
          <a:endParaRPr lang="en-US"/>
        </a:p>
      </dgm:t>
    </dgm:pt>
    <dgm:pt modelId="{0CEB72CB-895F-47F3-9E28-C356B3D7ADED}" type="parTrans" cxnId="{B9E5740D-5164-408B-B505-C9B3098418EA}">
      <dgm:prSet/>
      <dgm:spPr/>
      <dgm:t>
        <a:bodyPr/>
        <a:lstStyle/>
        <a:p>
          <a:endParaRPr lang="en-US"/>
        </a:p>
      </dgm:t>
    </dgm:pt>
    <dgm:pt modelId="{7C823AC0-F1C5-4108-AC31-DAF92A2928BC}" type="sibTrans" cxnId="{B9E5740D-5164-408B-B505-C9B3098418EA}">
      <dgm:prSet/>
      <dgm:spPr/>
      <dgm:t>
        <a:bodyPr/>
        <a:lstStyle/>
        <a:p>
          <a:endParaRPr lang="en-US"/>
        </a:p>
      </dgm:t>
    </dgm:pt>
    <dgm:pt modelId="{42C9474C-7D96-457C-8086-C2779C20FB3A}">
      <dgm:prSet/>
      <dgm:spPr/>
      <dgm:t>
        <a:bodyPr/>
        <a:lstStyle/>
        <a:p>
          <a:r>
            <a:rPr lang="ru-RU"/>
            <a:t>- безвредность пигмента</a:t>
          </a:r>
          <a:endParaRPr lang="en-US"/>
        </a:p>
      </dgm:t>
    </dgm:pt>
    <dgm:pt modelId="{7C6DCE37-6079-4F45-99F5-72D1FE610DC3}" type="parTrans" cxnId="{8F2474A9-C235-4E86-AF4D-546B868DE608}">
      <dgm:prSet/>
      <dgm:spPr/>
      <dgm:t>
        <a:bodyPr/>
        <a:lstStyle/>
        <a:p>
          <a:endParaRPr lang="en-US"/>
        </a:p>
      </dgm:t>
    </dgm:pt>
    <dgm:pt modelId="{A7C780B3-BC7A-475B-9DCD-DD643888C120}" type="sibTrans" cxnId="{8F2474A9-C235-4E86-AF4D-546B868DE608}">
      <dgm:prSet/>
      <dgm:spPr/>
      <dgm:t>
        <a:bodyPr/>
        <a:lstStyle/>
        <a:p>
          <a:endParaRPr lang="en-US"/>
        </a:p>
      </dgm:t>
    </dgm:pt>
    <dgm:pt modelId="{12A0E43B-353D-4E3F-BE48-4D28670AC4D5}">
      <dgm:prSet/>
      <dgm:spPr/>
      <dgm:t>
        <a:bodyPr/>
        <a:lstStyle/>
        <a:p>
          <a:r>
            <a:rPr lang="ru-RU"/>
            <a:t>- специальные свойства (антикоррозионные и т.п.)</a:t>
          </a:r>
          <a:endParaRPr lang="en-US"/>
        </a:p>
      </dgm:t>
    </dgm:pt>
    <dgm:pt modelId="{B9DB9D00-BDC3-4CCC-88D0-967CB51628A6}" type="parTrans" cxnId="{37A9C43A-F1D1-486B-938A-80DE3A87FCCF}">
      <dgm:prSet/>
      <dgm:spPr/>
      <dgm:t>
        <a:bodyPr/>
        <a:lstStyle/>
        <a:p>
          <a:endParaRPr lang="en-US"/>
        </a:p>
      </dgm:t>
    </dgm:pt>
    <dgm:pt modelId="{63F3F44F-A9B5-4409-BC2C-E549BA100FB8}" type="sibTrans" cxnId="{37A9C43A-F1D1-486B-938A-80DE3A87FCCF}">
      <dgm:prSet/>
      <dgm:spPr/>
      <dgm:t>
        <a:bodyPr/>
        <a:lstStyle/>
        <a:p>
          <a:endParaRPr lang="en-US"/>
        </a:p>
      </dgm:t>
    </dgm:pt>
    <dgm:pt modelId="{4B72A139-294A-47CA-9530-D0ACF1D5FC91}" type="pres">
      <dgm:prSet presAssocID="{922270B6-34FB-4388-A16C-0B52665179C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B61FD7D-2AB1-4365-86C9-FD96F999A618}" type="pres">
      <dgm:prSet presAssocID="{05BA1B2C-FDDE-4092-899C-EC1C777D0C87}" presName="thickLine" presStyleLbl="alignNode1" presStyleIdx="0" presStyleCnt="6"/>
      <dgm:spPr/>
    </dgm:pt>
    <dgm:pt modelId="{5738A444-D286-4ECA-A538-EB23C770F747}" type="pres">
      <dgm:prSet presAssocID="{05BA1B2C-FDDE-4092-899C-EC1C777D0C87}" presName="horz1" presStyleCnt="0"/>
      <dgm:spPr/>
    </dgm:pt>
    <dgm:pt modelId="{DEB05EB3-FFEF-4E14-B898-F319948955BA}" type="pres">
      <dgm:prSet presAssocID="{05BA1B2C-FDDE-4092-899C-EC1C777D0C87}" presName="tx1" presStyleLbl="revTx" presStyleIdx="0" presStyleCnt="6"/>
      <dgm:spPr/>
      <dgm:t>
        <a:bodyPr/>
        <a:lstStyle/>
        <a:p>
          <a:endParaRPr lang="ru-RU"/>
        </a:p>
      </dgm:t>
    </dgm:pt>
    <dgm:pt modelId="{F6428681-EC95-488B-B490-02C9F1168387}" type="pres">
      <dgm:prSet presAssocID="{05BA1B2C-FDDE-4092-899C-EC1C777D0C87}" presName="vert1" presStyleCnt="0"/>
      <dgm:spPr/>
    </dgm:pt>
    <dgm:pt modelId="{8B354423-119E-4DD0-BB4F-0A85BD300B9B}" type="pres">
      <dgm:prSet presAssocID="{C24BE785-3373-4D5C-B2EB-BE165A70F448}" presName="thickLine" presStyleLbl="alignNode1" presStyleIdx="1" presStyleCnt="6"/>
      <dgm:spPr/>
    </dgm:pt>
    <dgm:pt modelId="{C87C0B7F-1CCC-4D11-9B92-20AEDF3A9684}" type="pres">
      <dgm:prSet presAssocID="{C24BE785-3373-4D5C-B2EB-BE165A70F448}" presName="horz1" presStyleCnt="0"/>
      <dgm:spPr/>
    </dgm:pt>
    <dgm:pt modelId="{81D938D5-22EE-43F7-A5DE-F7E4B00D54D3}" type="pres">
      <dgm:prSet presAssocID="{C24BE785-3373-4D5C-B2EB-BE165A70F448}" presName="tx1" presStyleLbl="revTx" presStyleIdx="1" presStyleCnt="6"/>
      <dgm:spPr/>
      <dgm:t>
        <a:bodyPr/>
        <a:lstStyle/>
        <a:p>
          <a:endParaRPr lang="ru-RU"/>
        </a:p>
      </dgm:t>
    </dgm:pt>
    <dgm:pt modelId="{B8B6FF91-8054-4148-B61C-3E50BD7979B7}" type="pres">
      <dgm:prSet presAssocID="{C24BE785-3373-4D5C-B2EB-BE165A70F448}" presName="vert1" presStyleCnt="0"/>
      <dgm:spPr/>
    </dgm:pt>
    <dgm:pt modelId="{B59D47FD-50DC-43CA-869D-483251D3B650}" type="pres">
      <dgm:prSet presAssocID="{2879FE88-581E-42ED-AB49-6586B9C6229D}" presName="thickLine" presStyleLbl="alignNode1" presStyleIdx="2" presStyleCnt="6"/>
      <dgm:spPr/>
    </dgm:pt>
    <dgm:pt modelId="{9E9525FE-E577-4F84-9697-064CA3E428D4}" type="pres">
      <dgm:prSet presAssocID="{2879FE88-581E-42ED-AB49-6586B9C6229D}" presName="horz1" presStyleCnt="0"/>
      <dgm:spPr/>
    </dgm:pt>
    <dgm:pt modelId="{68E5381B-DAC9-43B5-A72D-1B5FDB9C3155}" type="pres">
      <dgm:prSet presAssocID="{2879FE88-581E-42ED-AB49-6586B9C6229D}" presName="tx1" presStyleLbl="revTx" presStyleIdx="2" presStyleCnt="6"/>
      <dgm:spPr/>
      <dgm:t>
        <a:bodyPr/>
        <a:lstStyle/>
        <a:p>
          <a:endParaRPr lang="ru-RU"/>
        </a:p>
      </dgm:t>
    </dgm:pt>
    <dgm:pt modelId="{BAEBC4E2-055A-4B0E-8ACD-55AD697FC898}" type="pres">
      <dgm:prSet presAssocID="{2879FE88-581E-42ED-AB49-6586B9C6229D}" presName="vert1" presStyleCnt="0"/>
      <dgm:spPr/>
    </dgm:pt>
    <dgm:pt modelId="{F33ACD97-F5B5-4381-A743-8EE7143EA514}" type="pres">
      <dgm:prSet presAssocID="{6C8E3A6C-106D-4BA8-8236-457D4E2209C4}" presName="thickLine" presStyleLbl="alignNode1" presStyleIdx="3" presStyleCnt="6"/>
      <dgm:spPr/>
    </dgm:pt>
    <dgm:pt modelId="{90E24683-33B3-40D3-9FA1-39D33AB1ED49}" type="pres">
      <dgm:prSet presAssocID="{6C8E3A6C-106D-4BA8-8236-457D4E2209C4}" presName="horz1" presStyleCnt="0"/>
      <dgm:spPr/>
    </dgm:pt>
    <dgm:pt modelId="{B27EAF76-1045-4007-A232-8BA734C97E50}" type="pres">
      <dgm:prSet presAssocID="{6C8E3A6C-106D-4BA8-8236-457D4E2209C4}" presName="tx1" presStyleLbl="revTx" presStyleIdx="3" presStyleCnt="6"/>
      <dgm:spPr/>
      <dgm:t>
        <a:bodyPr/>
        <a:lstStyle/>
        <a:p>
          <a:endParaRPr lang="ru-RU"/>
        </a:p>
      </dgm:t>
    </dgm:pt>
    <dgm:pt modelId="{FEE9C4EE-0072-41B8-B12D-A36D92DE0709}" type="pres">
      <dgm:prSet presAssocID="{6C8E3A6C-106D-4BA8-8236-457D4E2209C4}" presName="vert1" presStyleCnt="0"/>
      <dgm:spPr/>
    </dgm:pt>
    <dgm:pt modelId="{39703092-FDC6-4964-8118-55E16E40FFB3}" type="pres">
      <dgm:prSet presAssocID="{42C9474C-7D96-457C-8086-C2779C20FB3A}" presName="thickLine" presStyleLbl="alignNode1" presStyleIdx="4" presStyleCnt="6"/>
      <dgm:spPr/>
    </dgm:pt>
    <dgm:pt modelId="{204833A0-4D53-472C-B96E-A02D2143E515}" type="pres">
      <dgm:prSet presAssocID="{42C9474C-7D96-457C-8086-C2779C20FB3A}" presName="horz1" presStyleCnt="0"/>
      <dgm:spPr/>
    </dgm:pt>
    <dgm:pt modelId="{A4295441-F5E2-4D27-8CD8-0EF2511D300E}" type="pres">
      <dgm:prSet presAssocID="{42C9474C-7D96-457C-8086-C2779C20FB3A}" presName="tx1" presStyleLbl="revTx" presStyleIdx="4" presStyleCnt="6"/>
      <dgm:spPr/>
      <dgm:t>
        <a:bodyPr/>
        <a:lstStyle/>
        <a:p>
          <a:endParaRPr lang="ru-RU"/>
        </a:p>
      </dgm:t>
    </dgm:pt>
    <dgm:pt modelId="{8207F06B-6DC4-494B-BEE4-DF6C1B37CE72}" type="pres">
      <dgm:prSet presAssocID="{42C9474C-7D96-457C-8086-C2779C20FB3A}" presName="vert1" presStyleCnt="0"/>
      <dgm:spPr/>
    </dgm:pt>
    <dgm:pt modelId="{1D17FD0F-2420-41E2-949D-4710AF1EF322}" type="pres">
      <dgm:prSet presAssocID="{12A0E43B-353D-4E3F-BE48-4D28670AC4D5}" presName="thickLine" presStyleLbl="alignNode1" presStyleIdx="5" presStyleCnt="6"/>
      <dgm:spPr/>
    </dgm:pt>
    <dgm:pt modelId="{E97597E9-2212-4D99-8877-A5AFBDF61D30}" type="pres">
      <dgm:prSet presAssocID="{12A0E43B-353D-4E3F-BE48-4D28670AC4D5}" presName="horz1" presStyleCnt="0"/>
      <dgm:spPr/>
    </dgm:pt>
    <dgm:pt modelId="{623FF60B-AE41-4FAD-99B0-17230BD1A9A1}" type="pres">
      <dgm:prSet presAssocID="{12A0E43B-353D-4E3F-BE48-4D28670AC4D5}" presName="tx1" presStyleLbl="revTx" presStyleIdx="5" presStyleCnt="6"/>
      <dgm:spPr/>
      <dgm:t>
        <a:bodyPr/>
        <a:lstStyle/>
        <a:p>
          <a:endParaRPr lang="ru-RU"/>
        </a:p>
      </dgm:t>
    </dgm:pt>
    <dgm:pt modelId="{77A5666E-7940-4447-8530-F5061FF48947}" type="pres">
      <dgm:prSet presAssocID="{12A0E43B-353D-4E3F-BE48-4D28670AC4D5}" presName="vert1" presStyleCnt="0"/>
      <dgm:spPr/>
    </dgm:pt>
  </dgm:ptLst>
  <dgm:cxnLst>
    <dgm:cxn modelId="{8F2474A9-C235-4E86-AF4D-546B868DE608}" srcId="{922270B6-34FB-4388-A16C-0B52665179CB}" destId="{42C9474C-7D96-457C-8086-C2779C20FB3A}" srcOrd="4" destOrd="0" parTransId="{7C6DCE37-6079-4F45-99F5-72D1FE610DC3}" sibTransId="{A7C780B3-BC7A-475B-9DCD-DD643888C120}"/>
    <dgm:cxn modelId="{82C46A8C-D482-40A7-A310-9738973BF93F}" type="presOf" srcId="{2879FE88-581E-42ED-AB49-6586B9C6229D}" destId="{68E5381B-DAC9-43B5-A72D-1B5FDB9C3155}" srcOrd="0" destOrd="0" presId="urn:microsoft.com/office/officeart/2008/layout/LinedList"/>
    <dgm:cxn modelId="{70582D72-1823-49C9-8D1A-415B4F105AE6}" type="presOf" srcId="{922270B6-34FB-4388-A16C-0B52665179CB}" destId="{4B72A139-294A-47CA-9530-D0ACF1D5FC91}" srcOrd="0" destOrd="0" presId="urn:microsoft.com/office/officeart/2008/layout/LinedList"/>
    <dgm:cxn modelId="{CF192BA1-2CF1-4D30-8D4E-735317FA24C1}" srcId="{922270B6-34FB-4388-A16C-0B52665179CB}" destId="{05BA1B2C-FDDE-4092-899C-EC1C777D0C87}" srcOrd="0" destOrd="0" parTransId="{8744BC21-F02B-4A1C-9AE5-AE647E522DEA}" sibTransId="{BC933D25-4F76-4BE9-AD42-4829185C7A21}"/>
    <dgm:cxn modelId="{F6CE9ADA-8DA7-4130-9BCC-79CDFCEC1AA3}" srcId="{922270B6-34FB-4388-A16C-0B52665179CB}" destId="{2879FE88-581E-42ED-AB49-6586B9C6229D}" srcOrd="2" destOrd="0" parTransId="{9C5083DA-5E40-49A3-848F-75DEA30478AD}" sibTransId="{3A842D15-D250-43E1-AFB0-5584888F4750}"/>
    <dgm:cxn modelId="{B9E5740D-5164-408B-B505-C9B3098418EA}" srcId="{922270B6-34FB-4388-A16C-0B52665179CB}" destId="{6C8E3A6C-106D-4BA8-8236-457D4E2209C4}" srcOrd="3" destOrd="0" parTransId="{0CEB72CB-895F-47F3-9E28-C356B3D7ADED}" sibTransId="{7C823AC0-F1C5-4108-AC31-DAF92A2928BC}"/>
    <dgm:cxn modelId="{67730F7F-7847-4DDF-B898-45A4D00E8767}" type="presOf" srcId="{12A0E43B-353D-4E3F-BE48-4D28670AC4D5}" destId="{623FF60B-AE41-4FAD-99B0-17230BD1A9A1}" srcOrd="0" destOrd="0" presId="urn:microsoft.com/office/officeart/2008/layout/LinedList"/>
    <dgm:cxn modelId="{4F473F59-75AE-493E-A7B7-02BE01EB1EEC}" type="presOf" srcId="{C24BE785-3373-4D5C-B2EB-BE165A70F448}" destId="{81D938D5-22EE-43F7-A5DE-F7E4B00D54D3}" srcOrd="0" destOrd="0" presId="urn:microsoft.com/office/officeart/2008/layout/LinedList"/>
    <dgm:cxn modelId="{614EC1BA-CF1A-4674-A827-1DD7CA0399F1}" type="presOf" srcId="{42C9474C-7D96-457C-8086-C2779C20FB3A}" destId="{A4295441-F5E2-4D27-8CD8-0EF2511D300E}" srcOrd="0" destOrd="0" presId="urn:microsoft.com/office/officeart/2008/layout/LinedList"/>
    <dgm:cxn modelId="{C647CCE2-8854-42C6-9132-1059BF9553ED}" srcId="{922270B6-34FB-4388-A16C-0B52665179CB}" destId="{C24BE785-3373-4D5C-B2EB-BE165A70F448}" srcOrd="1" destOrd="0" parTransId="{65CAE76A-F7DD-4399-95A7-B42A7108352B}" sibTransId="{64B54360-A714-446E-87E7-26C2D9F9096D}"/>
    <dgm:cxn modelId="{F22A722C-D3C5-4691-B5DA-4339DC760D92}" type="presOf" srcId="{05BA1B2C-FDDE-4092-899C-EC1C777D0C87}" destId="{DEB05EB3-FFEF-4E14-B898-F319948955BA}" srcOrd="0" destOrd="0" presId="urn:microsoft.com/office/officeart/2008/layout/LinedList"/>
    <dgm:cxn modelId="{7EAC8C51-1D40-4FE5-A626-AA2D3CAC7493}" type="presOf" srcId="{6C8E3A6C-106D-4BA8-8236-457D4E2209C4}" destId="{B27EAF76-1045-4007-A232-8BA734C97E50}" srcOrd="0" destOrd="0" presId="urn:microsoft.com/office/officeart/2008/layout/LinedList"/>
    <dgm:cxn modelId="{37A9C43A-F1D1-486B-938A-80DE3A87FCCF}" srcId="{922270B6-34FB-4388-A16C-0B52665179CB}" destId="{12A0E43B-353D-4E3F-BE48-4D28670AC4D5}" srcOrd="5" destOrd="0" parTransId="{B9DB9D00-BDC3-4CCC-88D0-967CB51628A6}" sibTransId="{63F3F44F-A9B5-4409-BC2C-E549BA100FB8}"/>
    <dgm:cxn modelId="{CBC840E5-D132-4075-BBE7-FB6F544ED0D0}" type="presParOf" srcId="{4B72A139-294A-47CA-9530-D0ACF1D5FC91}" destId="{FB61FD7D-2AB1-4365-86C9-FD96F999A618}" srcOrd="0" destOrd="0" presId="urn:microsoft.com/office/officeart/2008/layout/LinedList"/>
    <dgm:cxn modelId="{8784724C-B6A8-4F66-8609-54EAB7557655}" type="presParOf" srcId="{4B72A139-294A-47CA-9530-D0ACF1D5FC91}" destId="{5738A444-D286-4ECA-A538-EB23C770F747}" srcOrd="1" destOrd="0" presId="urn:microsoft.com/office/officeart/2008/layout/LinedList"/>
    <dgm:cxn modelId="{29C52ED5-1E02-4B3D-B7BC-219E3FC78C94}" type="presParOf" srcId="{5738A444-D286-4ECA-A538-EB23C770F747}" destId="{DEB05EB3-FFEF-4E14-B898-F319948955BA}" srcOrd="0" destOrd="0" presId="urn:microsoft.com/office/officeart/2008/layout/LinedList"/>
    <dgm:cxn modelId="{F732403A-5719-4151-B08F-8964E22A77A1}" type="presParOf" srcId="{5738A444-D286-4ECA-A538-EB23C770F747}" destId="{F6428681-EC95-488B-B490-02C9F1168387}" srcOrd="1" destOrd="0" presId="urn:microsoft.com/office/officeart/2008/layout/LinedList"/>
    <dgm:cxn modelId="{F2CE68D4-C3C8-4360-B512-675C5399ED99}" type="presParOf" srcId="{4B72A139-294A-47CA-9530-D0ACF1D5FC91}" destId="{8B354423-119E-4DD0-BB4F-0A85BD300B9B}" srcOrd="2" destOrd="0" presId="urn:microsoft.com/office/officeart/2008/layout/LinedList"/>
    <dgm:cxn modelId="{7EC10804-3418-4753-A7AE-27AB3053E6B0}" type="presParOf" srcId="{4B72A139-294A-47CA-9530-D0ACF1D5FC91}" destId="{C87C0B7F-1CCC-4D11-9B92-20AEDF3A9684}" srcOrd="3" destOrd="0" presId="urn:microsoft.com/office/officeart/2008/layout/LinedList"/>
    <dgm:cxn modelId="{EEE22DB5-356E-4300-BDBB-62CC1153A18B}" type="presParOf" srcId="{C87C0B7F-1CCC-4D11-9B92-20AEDF3A9684}" destId="{81D938D5-22EE-43F7-A5DE-F7E4B00D54D3}" srcOrd="0" destOrd="0" presId="urn:microsoft.com/office/officeart/2008/layout/LinedList"/>
    <dgm:cxn modelId="{1F70101E-C259-4366-BA14-371736F79CC2}" type="presParOf" srcId="{C87C0B7F-1CCC-4D11-9B92-20AEDF3A9684}" destId="{B8B6FF91-8054-4148-B61C-3E50BD7979B7}" srcOrd="1" destOrd="0" presId="urn:microsoft.com/office/officeart/2008/layout/LinedList"/>
    <dgm:cxn modelId="{279D0FC4-96C9-4A31-BAF2-F57AAF9E939D}" type="presParOf" srcId="{4B72A139-294A-47CA-9530-D0ACF1D5FC91}" destId="{B59D47FD-50DC-43CA-869D-483251D3B650}" srcOrd="4" destOrd="0" presId="urn:microsoft.com/office/officeart/2008/layout/LinedList"/>
    <dgm:cxn modelId="{E8E938E0-01A6-47CB-BFF4-7AB0D6C33AD6}" type="presParOf" srcId="{4B72A139-294A-47CA-9530-D0ACF1D5FC91}" destId="{9E9525FE-E577-4F84-9697-064CA3E428D4}" srcOrd="5" destOrd="0" presId="urn:microsoft.com/office/officeart/2008/layout/LinedList"/>
    <dgm:cxn modelId="{4ABEB4BA-6CB0-4654-8290-09FBAE183A22}" type="presParOf" srcId="{9E9525FE-E577-4F84-9697-064CA3E428D4}" destId="{68E5381B-DAC9-43B5-A72D-1B5FDB9C3155}" srcOrd="0" destOrd="0" presId="urn:microsoft.com/office/officeart/2008/layout/LinedList"/>
    <dgm:cxn modelId="{659C3575-EF41-46C3-BFBC-1D138A6E18DB}" type="presParOf" srcId="{9E9525FE-E577-4F84-9697-064CA3E428D4}" destId="{BAEBC4E2-055A-4B0E-8ACD-55AD697FC898}" srcOrd="1" destOrd="0" presId="urn:microsoft.com/office/officeart/2008/layout/LinedList"/>
    <dgm:cxn modelId="{DC6D15FE-5703-42CB-942B-DA42F8FCE829}" type="presParOf" srcId="{4B72A139-294A-47CA-9530-D0ACF1D5FC91}" destId="{F33ACD97-F5B5-4381-A743-8EE7143EA514}" srcOrd="6" destOrd="0" presId="urn:microsoft.com/office/officeart/2008/layout/LinedList"/>
    <dgm:cxn modelId="{0143EA62-1DEB-4AB4-A4EA-76378DDE1A50}" type="presParOf" srcId="{4B72A139-294A-47CA-9530-D0ACF1D5FC91}" destId="{90E24683-33B3-40D3-9FA1-39D33AB1ED49}" srcOrd="7" destOrd="0" presId="urn:microsoft.com/office/officeart/2008/layout/LinedList"/>
    <dgm:cxn modelId="{79C6D4C4-3D03-40C8-961E-075D3F4D0DA6}" type="presParOf" srcId="{90E24683-33B3-40D3-9FA1-39D33AB1ED49}" destId="{B27EAF76-1045-4007-A232-8BA734C97E50}" srcOrd="0" destOrd="0" presId="urn:microsoft.com/office/officeart/2008/layout/LinedList"/>
    <dgm:cxn modelId="{F8D37FBE-4808-488F-8DD8-C4499A5956B9}" type="presParOf" srcId="{90E24683-33B3-40D3-9FA1-39D33AB1ED49}" destId="{FEE9C4EE-0072-41B8-B12D-A36D92DE0709}" srcOrd="1" destOrd="0" presId="urn:microsoft.com/office/officeart/2008/layout/LinedList"/>
    <dgm:cxn modelId="{26A3383B-13BA-4AB9-927A-4B9461F57CDB}" type="presParOf" srcId="{4B72A139-294A-47CA-9530-D0ACF1D5FC91}" destId="{39703092-FDC6-4964-8118-55E16E40FFB3}" srcOrd="8" destOrd="0" presId="urn:microsoft.com/office/officeart/2008/layout/LinedList"/>
    <dgm:cxn modelId="{2C869756-A10E-4D89-9622-6136072300E7}" type="presParOf" srcId="{4B72A139-294A-47CA-9530-D0ACF1D5FC91}" destId="{204833A0-4D53-472C-B96E-A02D2143E515}" srcOrd="9" destOrd="0" presId="urn:microsoft.com/office/officeart/2008/layout/LinedList"/>
    <dgm:cxn modelId="{93BC2897-F2BF-40E3-B924-1D1EACF6987B}" type="presParOf" srcId="{204833A0-4D53-472C-B96E-A02D2143E515}" destId="{A4295441-F5E2-4D27-8CD8-0EF2511D300E}" srcOrd="0" destOrd="0" presId="urn:microsoft.com/office/officeart/2008/layout/LinedList"/>
    <dgm:cxn modelId="{06335347-4F2C-4F66-9956-3DD04D5D7A54}" type="presParOf" srcId="{204833A0-4D53-472C-B96E-A02D2143E515}" destId="{8207F06B-6DC4-494B-BEE4-DF6C1B37CE72}" srcOrd="1" destOrd="0" presId="urn:microsoft.com/office/officeart/2008/layout/LinedList"/>
    <dgm:cxn modelId="{7C8A1575-4C9A-42E4-B564-EA2BC11CDDFC}" type="presParOf" srcId="{4B72A139-294A-47CA-9530-D0ACF1D5FC91}" destId="{1D17FD0F-2420-41E2-949D-4710AF1EF322}" srcOrd="10" destOrd="0" presId="urn:microsoft.com/office/officeart/2008/layout/LinedList"/>
    <dgm:cxn modelId="{8FD5E3BB-C785-4D9D-AE6C-7083A0E28B03}" type="presParOf" srcId="{4B72A139-294A-47CA-9530-D0ACF1D5FC91}" destId="{E97597E9-2212-4D99-8877-A5AFBDF61D30}" srcOrd="11" destOrd="0" presId="urn:microsoft.com/office/officeart/2008/layout/LinedList"/>
    <dgm:cxn modelId="{220EAF90-D327-43A0-A2B1-D415C259D363}" type="presParOf" srcId="{E97597E9-2212-4D99-8877-A5AFBDF61D30}" destId="{623FF60B-AE41-4FAD-99B0-17230BD1A9A1}" srcOrd="0" destOrd="0" presId="urn:microsoft.com/office/officeart/2008/layout/LinedList"/>
    <dgm:cxn modelId="{1A856367-B639-429D-90AE-32CBE71F4A92}" type="presParOf" srcId="{E97597E9-2212-4D99-8877-A5AFBDF61D30}" destId="{77A5666E-7940-4447-8530-F5061FF4894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DC94A-3E77-4ED0-9374-DE1C8AFA6CE0}">
      <dsp:nvSpPr>
        <dsp:cNvPr id="0" name=""/>
        <dsp:cNvSpPr/>
      </dsp:nvSpPr>
      <dsp:spPr>
        <a:xfrm>
          <a:off x="0" y="442461"/>
          <a:ext cx="6367912" cy="10073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/>
            <a:t>Декоративные</a:t>
          </a:r>
          <a:endParaRPr lang="en-US" sz="4200" kern="1200"/>
        </a:p>
      </dsp:txBody>
      <dsp:txXfrm>
        <a:off x="0" y="442461"/>
        <a:ext cx="6367912" cy="1007370"/>
      </dsp:txXfrm>
    </dsp:sp>
    <dsp:sp modelId="{3B832441-8F75-42F8-B974-7C703A318619}">
      <dsp:nvSpPr>
        <dsp:cNvPr id="0" name=""/>
        <dsp:cNvSpPr/>
      </dsp:nvSpPr>
      <dsp:spPr>
        <a:xfrm>
          <a:off x="0" y="1570791"/>
          <a:ext cx="6367912" cy="100737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/>
            <a:t>Защитные  </a:t>
          </a:r>
          <a:endParaRPr lang="en-US" sz="4200" kern="1200"/>
        </a:p>
      </dsp:txBody>
      <dsp:txXfrm>
        <a:off x="0" y="1570791"/>
        <a:ext cx="6367912" cy="1007370"/>
      </dsp:txXfrm>
    </dsp:sp>
    <dsp:sp modelId="{BCB58682-8543-41C5-9EDD-FD1576DF3E6B}">
      <dsp:nvSpPr>
        <dsp:cNvPr id="0" name=""/>
        <dsp:cNvSpPr/>
      </dsp:nvSpPr>
      <dsp:spPr>
        <a:xfrm>
          <a:off x="0" y="2699121"/>
          <a:ext cx="6367912" cy="100737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/>
            <a:t>Психологические</a:t>
          </a:r>
          <a:endParaRPr lang="en-US" sz="4200" kern="1200"/>
        </a:p>
      </dsp:txBody>
      <dsp:txXfrm>
        <a:off x="0" y="2699121"/>
        <a:ext cx="6367912" cy="1007370"/>
      </dsp:txXfrm>
    </dsp:sp>
    <dsp:sp modelId="{9057E7E4-F95D-44F9-9694-DB4CB9FC8152}">
      <dsp:nvSpPr>
        <dsp:cNvPr id="0" name=""/>
        <dsp:cNvSpPr/>
      </dsp:nvSpPr>
      <dsp:spPr>
        <a:xfrm>
          <a:off x="0" y="3827451"/>
          <a:ext cx="6367912" cy="100737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/>
            <a:t>Санитарно-гигиенические</a:t>
          </a:r>
          <a:endParaRPr lang="en-US" sz="4200" kern="1200"/>
        </a:p>
      </dsp:txBody>
      <dsp:txXfrm>
        <a:off x="0" y="3827451"/>
        <a:ext cx="6367912" cy="1007370"/>
      </dsp:txXfrm>
    </dsp:sp>
    <dsp:sp modelId="{A298C897-7740-46CF-9CC6-80147EC6C2BD}">
      <dsp:nvSpPr>
        <dsp:cNvPr id="0" name=""/>
        <dsp:cNvSpPr/>
      </dsp:nvSpPr>
      <dsp:spPr>
        <a:xfrm>
          <a:off x="0" y="4955781"/>
          <a:ext cx="6367912" cy="100737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/>
            <a:t>Маскировочные </a:t>
          </a:r>
          <a:endParaRPr lang="en-US" sz="4200" kern="1200"/>
        </a:p>
      </dsp:txBody>
      <dsp:txXfrm>
        <a:off x="0" y="4955781"/>
        <a:ext cx="6367912" cy="10073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DD0489-7F76-42E6-8125-E865468513CB}">
      <dsp:nvSpPr>
        <dsp:cNvPr id="0" name=""/>
        <dsp:cNvSpPr/>
      </dsp:nvSpPr>
      <dsp:spPr>
        <a:xfrm>
          <a:off x="0" y="537777"/>
          <a:ext cx="2980729" cy="1892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B3DC5F-1442-4B85-9437-B3DDDD9D9881}">
      <dsp:nvSpPr>
        <dsp:cNvPr id="0" name=""/>
        <dsp:cNvSpPr/>
      </dsp:nvSpPr>
      <dsp:spPr>
        <a:xfrm>
          <a:off x="331192" y="852409"/>
          <a:ext cx="2980729" cy="1892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/>
            <a:t>Материалы для внутренних работ</a:t>
          </a:r>
          <a:endParaRPr lang="en-US" sz="3000" kern="1200"/>
        </a:p>
      </dsp:txBody>
      <dsp:txXfrm>
        <a:off x="331192" y="852409"/>
        <a:ext cx="2980729" cy="1892763"/>
      </dsp:txXfrm>
    </dsp:sp>
    <dsp:sp modelId="{16FB9131-6A94-47BE-A4B9-1E14707A9862}">
      <dsp:nvSpPr>
        <dsp:cNvPr id="0" name=""/>
        <dsp:cNvSpPr/>
      </dsp:nvSpPr>
      <dsp:spPr>
        <a:xfrm>
          <a:off x="3643114" y="537777"/>
          <a:ext cx="2980729" cy="1892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52545-897D-4956-A4BC-15A5B0E0C768}">
      <dsp:nvSpPr>
        <dsp:cNvPr id="0" name=""/>
        <dsp:cNvSpPr/>
      </dsp:nvSpPr>
      <dsp:spPr>
        <a:xfrm>
          <a:off x="3974306" y="852409"/>
          <a:ext cx="2980729" cy="1892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/>
            <a:t>Материалы для наружных работ </a:t>
          </a:r>
          <a:endParaRPr lang="en-US" sz="3000" kern="1200"/>
        </a:p>
      </dsp:txBody>
      <dsp:txXfrm>
        <a:off x="3974306" y="852409"/>
        <a:ext cx="2980729" cy="1892763"/>
      </dsp:txXfrm>
    </dsp:sp>
    <dsp:sp modelId="{70599980-3475-478A-AE43-D2988D9DA42E}">
      <dsp:nvSpPr>
        <dsp:cNvPr id="0" name=""/>
        <dsp:cNvSpPr/>
      </dsp:nvSpPr>
      <dsp:spPr>
        <a:xfrm>
          <a:off x="7286228" y="537777"/>
          <a:ext cx="2980729" cy="1892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1F176-29CA-4304-BD43-2FC405DF6A7D}">
      <dsp:nvSpPr>
        <dsp:cNvPr id="0" name=""/>
        <dsp:cNvSpPr/>
      </dsp:nvSpPr>
      <dsp:spPr>
        <a:xfrm>
          <a:off x="7617420" y="852409"/>
          <a:ext cx="2980729" cy="1892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/>
            <a:t>Материалы для специальных работ</a:t>
          </a:r>
          <a:endParaRPr lang="en-US" sz="3000" kern="1200"/>
        </a:p>
      </dsp:txBody>
      <dsp:txXfrm>
        <a:off x="7617420" y="852409"/>
        <a:ext cx="2980729" cy="18927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5487A0-EC70-4B60-81E8-FCD56ADA3EEC}">
      <dsp:nvSpPr>
        <dsp:cNvPr id="0" name=""/>
        <dsp:cNvSpPr/>
      </dsp:nvSpPr>
      <dsp:spPr>
        <a:xfrm>
          <a:off x="131700" y="1448"/>
          <a:ext cx="4429178" cy="2812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EE52F-47EB-4503-81FC-B2C6142A0FCA}">
      <dsp:nvSpPr>
        <dsp:cNvPr id="0" name=""/>
        <dsp:cNvSpPr/>
      </dsp:nvSpPr>
      <dsp:spPr>
        <a:xfrm>
          <a:off x="623831" y="468973"/>
          <a:ext cx="4429178" cy="2812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(от греческого - масло) – традиционные пленкообразующие вещества на основе жидких растительных масел или алкидных полимеров, модифицированных растительными маслами.</a:t>
          </a:r>
          <a:endParaRPr lang="en-US" sz="2200" kern="1200" dirty="0"/>
        </a:p>
      </dsp:txBody>
      <dsp:txXfrm>
        <a:off x="623831" y="468973"/>
        <a:ext cx="4429178" cy="2812528"/>
      </dsp:txXfrm>
    </dsp:sp>
    <dsp:sp modelId="{89E535DE-493B-4C8B-90F8-9798687B33A4}">
      <dsp:nvSpPr>
        <dsp:cNvPr id="0" name=""/>
        <dsp:cNvSpPr/>
      </dsp:nvSpPr>
      <dsp:spPr>
        <a:xfrm>
          <a:off x="5545140" y="1448"/>
          <a:ext cx="4429178" cy="2812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03A99-E22C-45CB-8A19-1FCC50FE8380}">
      <dsp:nvSpPr>
        <dsp:cNvPr id="0" name=""/>
        <dsp:cNvSpPr/>
      </dsp:nvSpPr>
      <dsp:spPr>
        <a:xfrm>
          <a:off x="6037271" y="468973"/>
          <a:ext cx="4429178" cy="2812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highlight>
                <a:srgbClr val="FF0000"/>
              </a:highlight>
            </a:rPr>
            <a:t>Важно!</a:t>
          </a:r>
          <a:r>
            <a:rPr lang="ru-RU" sz="2200" kern="1200" dirty="0"/>
            <a:t> Олифы отвердевают, а не высыхают. Пленка образуется за счет окислительной полимеризации, т.е. сшивки кислородом воздуха. Процесс отвердевания необратимый, «высохшая» масляная краска не растворяется повторно!</a:t>
          </a:r>
          <a:endParaRPr lang="en-US" sz="2200" kern="1200" dirty="0"/>
        </a:p>
      </dsp:txBody>
      <dsp:txXfrm>
        <a:off x="6037271" y="468973"/>
        <a:ext cx="4429178" cy="281252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61FD7D-2AB1-4365-86C9-FD96F999A618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05EB3-FFEF-4E14-B898-F319948955BA}">
      <dsp:nvSpPr>
        <dsp:cNvPr id="0" name=""/>
        <dsp:cNvSpPr/>
      </dsp:nvSpPr>
      <dsp:spPr>
        <a:xfrm>
          <a:off x="0" y="212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/>
            <a:t>- светостойкость</a:t>
          </a:r>
          <a:endParaRPr lang="en-US" sz="3300" kern="1200"/>
        </a:p>
      </dsp:txBody>
      <dsp:txXfrm>
        <a:off x="0" y="2124"/>
        <a:ext cx="10515600" cy="724514"/>
      </dsp:txXfrm>
    </dsp:sp>
    <dsp:sp modelId="{8B354423-119E-4DD0-BB4F-0A85BD300B9B}">
      <dsp:nvSpPr>
        <dsp:cNvPr id="0" name=""/>
        <dsp:cNvSpPr/>
      </dsp:nvSpPr>
      <dsp:spPr>
        <a:xfrm>
          <a:off x="0" y="72663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938D5-22EE-43F7-A5DE-F7E4B00D54D3}">
      <dsp:nvSpPr>
        <dsp:cNvPr id="0" name=""/>
        <dsp:cNvSpPr/>
      </dsp:nvSpPr>
      <dsp:spPr>
        <a:xfrm>
          <a:off x="0" y="72663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/>
            <a:t>- атмосферостойкость</a:t>
          </a:r>
          <a:endParaRPr lang="en-US" sz="3300" kern="1200"/>
        </a:p>
      </dsp:txBody>
      <dsp:txXfrm>
        <a:off x="0" y="726639"/>
        <a:ext cx="10515600" cy="724514"/>
      </dsp:txXfrm>
    </dsp:sp>
    <dsp:sp modelId="{B59D47FD-50DC-43CA-869D-483251D3B650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E5381B-DAC9-43B5-A72D-1B5FDB9C3155}">
      <dsp:nvSpPr>
        <dsp:cNvPr id="0" name=""/>
        <dsp:cNvSpPr/>
      </dsp:nvSpPr>
      <dsp:spPr>
        <a:xfrm>
          <a:off x="0" y="145115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/>
            <a:t>- химическая стойкость</a:t>
          </a:r>
          <a:endParaRPr lang="en-US" sz="3300" kern="1200"/>
        </a:p>
      </dsp:txBody>
      <dsp:txXfrm>
        <a:off x="0" y="1451154"/>
        <a:ext cx="10515600" cy="724514"/>
      </dsp:txXfrm>
    </dsp:sp>
    <dsp:sp modelId="{F33ACD97-F5B5-4381-A743-8EE7143EA514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EAF76-1045-4007-A232-8BA734C97E50}">
      <dsp:nvSpPr>
        <dsp:cNvPr id="0" name=""/>
        <dsp:cNvSpPr/>
      </dsp:nvSpPr>
      <dsp:spPr>
        <a:xfrm>
          <a:off x="0" y="217566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/>
            <a:t>- теплостойкость</a:t>
          </a:r>
          <a:endParaRPr lang="en-US" sz="3300" kern="1200"/>
        </a:p>
      </dsp:txBody>
      <dsp:txXfrm>
        <a:off x="0" y="2175669"/>
        <a:ext cx="10515600" cy="724514"/>
      </dsp:txXfrm>
    </dsp:sp>
    <dsp:sp modelId="{39703092-FDC6-4964-8118-55E16E40FFB3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95441-F5E2-4D27-8CD8-0EF2511D300E}">
      <dsp:nvSpPr>
        <dsp:cNvPr id="0" name=""/>
        <dsp:cNvSpPr/>
      </dsp:nvSpPr>
      <dsp:spPr>
        <a:xfrm>
          <a:off x="0" y="2900183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/>
            <a:t>- безвредность пигмента</a:t>
          </a:r>
          <a:endParaRPr lang="en-US" sz="3300" kern="1200"/>
        </a:p>
      </dsp:txBody>
      <dsp:txXfrm>
        <a:off x="0" y="2900183"/>
        <a:ext cx="10515600" cy="724514"/>
      </dsp:txXfrm>
    </dsp:sp>
    <dsp:sp modelId="{1D17FD0F-2420-41E2-949D-4710AF1EF322}">
      <dsp:nvSpPr>
        <dsp:cNvPr id="0" name=""/>
        <dsp:cNvSpPr/>
      </dsp:nvSpPr>
      <dsp:spPr>
        <a:xfrm>
          <a:off x="0" y="362469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FF60B-AE41-4FAD-99B0-17230BD1A9A1}">
      <dsp:nvSpPr>
        <dsp:cNvPr id="0" name=""/>
        <dsp:cNvSpPr/>
      </dsp:nvSpPr>
      <dsp:spPr>
        <a:xfrm>
          <a:off x="0" y="3624698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/>
            <a:t>- специальные свойства (антикоррозионные и т.п.)</a:t>
          </a:r>
          <a:endParaRPr lang="en-US" sz="3300" kern="1200"/>
        </a:p>
      </dsp:txBody>
      <dsp:txXfrm>
        <a:off x="0" y="3624698"/>
        <a:ext cx="10515600" cy="724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A397E3E-B90C-4D82-BAAA-36F7AC6A45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: Shape 9">
            <a:extLst>
              <a:ext uri="{FF2B5EF4-FFF2-40B4-BE49-F238E27FC236}">
                <a16:creationId xmlns:a16="http://schemas.microsoft.com/office/drawing/2014/main" xmlns="" id="{E16C8D8F-10E9-4498-ABDB-0F923F8B68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12456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6" name="Freeform: Shape 11">
            <a:extLst>
              <a:ext uri="{FF2B5EF4-FFF2-40B4-BE49-F238E27FC236}">
                <a16:creationId xmlns:a16="http://schemas.microsoft.com/office/drawing/2014/main" xmlns="" id="{1E5A83E3-8A11-4492-BB6E-F5F2240316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56429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8CF5E676-CA04-4CED-9F1E-5026ED66E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782347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6BA9E676-A8FC-4C2F-8D78-C13ED8ABDB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782347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2B5CBEA-F125-49B6-8335-227C325B11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765207" y="4529611"/>
            <a:ext cx="2426793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EECD79B5-5FC5-495F-BFD6-346C16E787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765207" y="4529611"/>
            <a:ext cx="2426793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C1D3151-5F97-4860-B56C-C98BD62CC2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2D9D048-3063-435A-8C23-26C1907E96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8DE96824-E506-4448-8704-5EC7BF7BC5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720315" y="727769"/>
            <a:ext cx="8751370" cy="540246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81534" y="1344304"/>
            <a:ext cx="7451678" cy="2843702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chemeClr val="bg1"/>
                </a:solidFill>
                <a:cs typeface="Calibri Light"/>
              </a:rPr>
              <a:t>Лакокрасочные материалы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86765" y="4414123"/>
            <a:ext cx="6418471" cy="143210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000" dirty="0">
                <a:solidFill>
                  <a:schemeClr val="bg1"/>
                </a:solidFill>
                <a:cs typeface="Calibri"/>
              </a:rPr>
              <a:t>Подготовила : </a:t>
            </a:r>
            <a:r>
              <a:rPr lang="ru-RU" sz="2000" dirty="0" smtClean="0">
                <a:solidFill>
                  <a:schemeClr val="bg1"/>
                </a:solidFill>
                <a:cs typeface="Calibri"/>
              </a:rPr>
              <a:t>Антипина Т.В.</a:t>
            </a:r>
            <a:endParaRPr lang="ru-RU" sz="20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4D1A5E71-B6B6-486A-8CDC-C7ABD9B903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B6C541AE-9B02-44C0-B8C6-B2DEA7ED38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65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7D73B4-9F5C-4A64-A179-51B9500CB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C1F06963-6374-4B48-844F-071A9BAAAE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442B78-E9C1-46A9-8437-F62E737BF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ru-RU" sz="4800">
                <a:solidFill>
                  <a:srgbClr val="FFFFFF"/>
                </a:solidFill>
                <a:ea typeface="+mj-lt"/>
                <a:cs typeface="+mj-lt"/>
              </a:rPr>
              <a:t>Полимерные связующие:</a:t>
            </a:r>
            <a:endParaRPr lang="ru-RU" sz="4800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xmlns="" id="{6CB927A4-E432-4310-9CD5-E89FF5063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xmlns="" id="{1453BF6C-B012-48B7-B4E8-6D7AC7C27D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CFCF0D5-5D36-42EB-A80A-3FAFAA71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ru-RU" sz="20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- синтетические смолы</a:t>
            </a:r>
          </a:p>
          <a:p>
            <a:pPr algn="just"/>
            <a:r>
              <a:rPr lang="ru-RU" sz="20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 - синтетические каучуки</a:t>
            </a:r>
          </a:p>
          <a:p>
            <a:pPr algn="just"/>
            <a:r>
              <a:rPr lang="ru-RU" sz="20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 - производные целлюлозы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 </a:t>
            </a:r>
            <a:r>
              <a:rPr lang="ru-RU" sz="2000" dirty="0">
                <a:solidFill>
                  <a:schemeClr val="tx1">
                    <a:alpha val="80000"/>
                  </a:schemeClr>
                </a:solidFill>
                <a:highlight>
                  <a:srgbClr val="FF0000"/>
                </a:highlight>
                <a:ea typeface="+mn-lt"/>
                <a:cs typeface="+mn-lt"/>
              </a:rPr>
              <a:t>Важно!</a:t>
            </a:r>
            <a:r>
              <a:rPr lang="ru-RU" sz="20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Образование лакокрасочной пленки происходит вследствие испарения растворителя. Образующаяся пленка «обратима», т.е. она может быть вновь растворена тем же растворителем. Многие полимерные краски менее долговечны, чем </a:t>
            </a:r>
            <a:r>
              <a:rPr lang="ru-RU" sz="20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масляны</a:t>
            </a:r>
            <a:endParaRPr lang="ru-RU" sz="2000" dirty="0" err="1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xmlns="" id="{E3020543-B24B-4EC4-8FFC-8DD88EEA9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C49DA8F6-BCC1-4447-B54C-57856834B9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38075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933D32-AE74-4969-8E7C-32EAD4584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4000">
                <a:solidFill>
                  <a:srgbClr val="FFFFFF"/>
                </a:solidFill>
                <a:ea typeface="+mj-lt"/>
                <a:cs typeface="+mj-lt"/>
              </a:rPr>
              <a:t>Животные клеи:</a:t>
            </a:r>
            <a:endParaRPr lang="ru-RU" sz="40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D586DE-F11B-48F7-BF63-F711DE381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ru-RU" sz="2000" dirty="0">
                <a:ea typeface="+mn-lt"/>
                <a:cs typeface="+mn-lt"/>
              </a:rPr>
              <a:t>-</a:t>
            </a:r>
            <a:r>
              <a:rPr lang="ru-RU" sz="2400" dirty="0">
                <a:ea typeface="+mn-lt"/>
                <a:cs typeface="+mn-lt"/>
              </a:rPr>
              <a:t> </a:t>
            </a:r>
            <a:r>
              <a:rPr lang="ru-RU" sz="2400" dirty="0" err="1">
                <a:ea typeface="+mn-lt"/>
                <a:cs typeface="+mn-lt"/>
              </a:rPr>
              <a:t>глютеновые</a:t>
            </a:r>
            <a:r>
              <a:rPr lang="ru-RU" sz="2400" dirty="0">
                <a:ea typeface="+mn-lt"/>
                <a:cs typeface="+mn-lt"/>
              </a:rPr>
              <a:t> клеи (костный, желатиновый и т.п.) – эти клеи не водостойки и склонны к загниванию; </a:t>
            </a:r>
          </a:p>
          <a:p>
            <a:pPr algn="just"/>
            <a:r>
              <a:rPr lang="ru-RU" sz="2400" dirty="0">
                <a:ea typeface="+mn-lt"/>
                <a:cs typeface="+mn-lt"/>
              </a:rPr>
              <a:t>- казеиновый клей – краски на казеиновом клее имеют довольно высокую атмосферостойкость (срок службы окраски фасадов 4 – 5 лет) и хорошую адгезию к силикатным материалам (бетону, штукатурке и т.п.)</a:t>
            </a: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 </a:t>
            </a:r>
            <a:r>
              <a:rPr lang="ru-RU" dirty="0">
                <a:ea typeface="+mn-lt"/>
                <a:cs typeface="+mn-lt"/>
              </a:rPr>
              <a:t>Минеральные вяжущие</a:t>
            </a:r>
            <a:r>
              <a:rPr lang="ru-RU" sz="2000" dirty="0">
                <a:ea typeface="+mn-lt"/>
                <a:cs typeface="+mn-lt"/>
              </a:rPr>
              <a:t> – известь, жидкое стекло, цемент</a:t>
            </a:r>
            <a:endParaRPr lang="ru-RU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22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0DFC902-7D23-471A-B557-B6B6917D7A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55D5633-D557-4DCA-982C-FF36EB7A1C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450D3AD2-FA80-415F-A9CE-54D884561C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53720DC-0682-4957-AF91-B39543A12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 sz="2400">
                <a:ea typeface="+mn-lt"/>
                <a:cs typeface="+mn-lt"/>
              </a:rPr>
              <a:t>Для получения покрытия с необходимыми эксплуатационными показателями материал в рабочем состоянии должен обладать определенными реологическими свойствами:</a:t>
            </a:r>
            <a:endParaRPr lang="ru-RU" sz="2400"/>
          </a:p>
          <a:p>
            <a:r>
              <a:rPr lang="ru-RU" sz="2400">
                <a:ea typeface="+mn-lt"/>
                <a:cs typeface="+mn-lt"/>
              </a:rPr>
              <a:t> - легко наноситься на отделываемую поверхность в виде тонкой пленки с помощью того или иного инструмента (кисть, валик, распылитель); </a:t>
            </a:r>
          </a:p>
          <a:p>
            <a:r>
              <a:rPr lang="ru-RU" sz="2400">
                <a:ea typeface="+mn-lt"/>
                <a:cs typeface="+mn-lt"/>
              </a:rPr>
              <a:t>- сразу же после нанесения пленка должна хорошо удерживаться, не стекая, на любых поверхностях</a:t>
            </a:r>
            <a:endParaRPr lang="ru-RU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460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BAB58B-3B46-4256-B8DB-F1E06E7FC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ru-RU" sz="2400" dirty="0">
                <a:highlight>
                  <a:srgbClr val="00FF00"/>
                </a:highlight>
                <a:ea typeface="+mn-lt"/>
                <a:cs typeface="+mn-lt"/>
              </a:rPr>
              <a:t>Важно! </a:t>
            </a:r>
            <a:r>
              <a:rPr lang="ru-RU" sz="2400" dirty="0">
                <a:ea typeface="+mn-lt"/>
                <a:cs typeface="+mn-lt"/>
              </a:rPr>
              <a:t>Во время эксплуатации при изменении влажности пленка может испытывать деформации набухания и усадки. Под действием кислорода и УФ-излучения в пленке возникают напряжения от структурных изменений в связующем, все эти процессы вызывают растрескивание пленки и ослабляют ее сцепление с основанием, и тем больше, чем толще красочный слой. Поэтому, более надежными и долговечными оказываются тонкие лакокрасочные пленки.  При необходимости получения толстой пленки целесообразно производить окраску в несколько слоев.</a:t>
            </a:r>
            <a:endParaRPr lang="ru-RU" sz="24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3758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B95B9BA8-1D69-4796-85F5-B6D0BD5235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5F892E19-92E7-4BB2-8C3F-DBDFE8D9D3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81E493D3-31D9-4B80-9798-EEA082E12A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xmlns="" id="{62E6AA4D-EC17-45B5-B621-DF0FD91FD4B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xmlns="" id="{D56F11D0-7966-41FE-AAB9-EC0C54F11F6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CEDE579A-0A12-4A10-85D4-A8DA1663B8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xmlns="" id="{15CA79E3-BA58-419A-8541-7498AC2633F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xmlns="" id="{2348C622-BC44-4959-B64E-427015FD1FFA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xmlns="" id="{F8841A98-AA1D-4F65-A368-EF31110B07C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xmlns="" id="{E6609F08-9B2C-4879-AC68-E3E537BED78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xmlns="" id="{6910EFC9-D70D-42FD-BCCD-AB1F710BFD4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xmlns="" id="{83BEF371-1E22-4C4F-A62F-AC6B92CAE0B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5CDEF8-FEC3-4743-B985-972CA4121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36" y="2136703"/>
            <a:ext cx="3249962" cy="757499"/>
          </a:xfrm>
        </p:spPr>
        <p:txBody>
          <a:bodyPr anchor="t">
            <a:normAutofit/>
          </a:bodyPr>
          <a:lstStyle/>
          <a:p>
            <a:r>
              <a:rPr lang="ru-RU" sz="4000" dirty="0" err="1">
                <a:solidFill>
                  <a:schemeClr val="bg1"/>
                </a:solidFill>
                <a:ea typeface="+mj-lt"/>
                <a:cs typeface="+mj-lt"/>
              </a:rPr>
              <a:t>Пигменты-это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457E20-66E5-430A-87D3-05D3AB731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1" y="1721579"/>
            <a:ext cx="6140449" cy="39526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bg1">
                    <a:alpha val="80000"/>
                  </a:schemeClr>
                </a:solidFill>
                <a:ea typeface="+mn-lt"/>
                <a:cs typeface="+mn-lt"/>
              </a:rPr>
              <a:t>тонкодисперсные цветные порошки, нерастворимые в олифе, воде и органических растворителях.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bg1">
                    <a:alpha val="80000"/>
                  </a:schemeClr>
                </a:solidFill>
                <a:ea typeface="+mn-lt"/>
                <a:cs typeface="+mn-lt"/>
              </a:rPr>
              <a:t> Важно! От пигментов зависит и долговечность малярного покрытия, т.к. они уменьшают объемные деформации в красочной пленке в процессе ее твердения и при эксплуатации</a:t>
            </a:r>
            <a:endParaRPr lang="ru-RU" sz="2400" dirty="0">
              <a:solidFill>
                <a:schemeClr val="bg1">
                  <a:alpha val="80000"/>
                </a:schemeClr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909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4E0A5C5C-2A95-428E-9F6A-0D29EBD57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1056F38F-7C4E-461D-8709-7D0024AE1F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C7278469-3C3C-49CE-AEEE-E176A4900B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D458CD-8031-4DCB-9518-5281F176C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ea typeface="+mj-lt"/>
                <a:cs typeface="+mj-lt"/>
              </a:rPr>
              <a:t>Свойства пигментов</a:t>
            </a:r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3DC754C-7E09-422D-A8BB-AF632E90DF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5A741B9-65EC-4C5B-9FE0-4A18575771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0BB4301-41FA-4453-956F-A11CC664B6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xmlns="" id="{4C6598AB-1C17-4D54-951C-A082D94AC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xmlns="" id="{C83B66D7-137D-4AC1-B172-53D60F08BE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F6B92503-6984-4D15-8B98-8718709B78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08DDF938-524E-4C18-A47D-C006278323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80F47C-60AC-4278-AE17-B9B5E789E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1. Технологические свойства: 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- красящая способность (интенсивность) пигмента</a:t>
            </a:r>
          </a:p>
          <a:p>
            <a:pPr algn="just"/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 - кроющая способность (</a:t>
            </a:r>
            <a:r>
              <a:rPr lang="ru-RU" dirty="0" err="1">
                <a:solidFill>
                  <a:schemeClr val="bg1"/>
                </a:solidFill>
                <a:ea typeface="+mn-lt"/>
                <a:cs typeface="+mn-lt"/>
              </a:rPr>
              <a:t>укрывистость</a:t>
            </a:r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)</a:t>
            </a:r>
          </a:p>
          <a:p>
            <a:pPr algn="just"/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 - дисперсность (тонкость измельчения) пигмента </a:t>
            </a:r>
          </a:p>
          <a:p>
            <a:pPr algn="just"/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- маслоемкость пигмента</a:t>
            </a:r>
            <a:endParaRPr lang="ru-RU" dirty="0">
              <a:solidFill>
                <a:schemeClr val="bg1"/>
              </a:solidFill>
              <a:cs typeface="Calibri"/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xmlns="" id="{3773FAF5-C452-4455-9411-D6AF5EBD4C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1ECA0D96-F63C-4F7B-BE16-0F3FE76D7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74F83A81-0546-400A-918A-90C9C48B81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9741F692-A5B6-4215-86D9-B1FD4FF26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CC0876CB-9C60-4580-8FED-CD64EC7664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A879B3B7-48DB-4D3A-BB33-02766EAD3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897863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7C851A-44D0-446A-B213-26548F29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+mj-lt"/>
                <a:cs typeface="+mj-lt"/>
              </a:rPr>
              <a:t>2. Эксплуатационные свойства: </a:t>
            </a:r>
            <a:endParaRPr lang="ru-RU" dirty="0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D31A28EB-283B-48A7-9E86-D07B93FEA4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32457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0DFC902-7D23-471A-B557-B6B6917D7A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9797E2-2C69-4FA6-98A6-0EE4AE7FA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ru-RU" sz="4000">
                <a:solidFill>
                  <a:schemeClr val="bg1"/>
                </a:solidFill>
                <a:ea typeface="+mj-lt"/>
                <a:cs typeface="+mj-lt"/>
              </a:rPr>
              <a:t>Классификация пигментов </a:t>
            </a:r>
            <a:endParaRPr lang="ru-RU" sz="400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5D5633-D557-4DCA-982C-FF36EB7A1C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50D3AD2-FA80-415F-A9CE-54D884561C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4C1D20C-9A6B-48F6-8315-3ECD341E0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>
                <a:ea typeface="+mn-lt"/>
                <a:cs typeface="+mn-lt"/>
              </a:rPr>
              <a:t> По происхождению: </a:t>
            </a:r>
          </a:p>
          <a:p>
            <a:pPr marL="0" indent="0">
              <a:buNone/>
            </a:pPr>
            <a:r>
              <a:rPr lang="ru-RU" sz="2400">
                <a:ea typeface="+mn-lt"/>
                <a:cs typeface="+mn-lt"/>
              </a:rPr>
              <a:t>- природные и синтетические  </a:t>
            </a:r>
          </a:p>
          <a:p>
            <a:r>
              <a:rPr lang="ru-RU" sz="2400">
                <a:ea typeface="+mn-lt"/>
                <a:cs typeface="+mn-lt"/>
              </a:rPr>
              <a:t>По цвету: </a:t>
            </a:r>
          </a:p>
          <a:p>
            <a:pPr marL="0" indent="0">
              <a:buNone/>
            </a:pPr>
            <a:r>
              <a:rPr lang="ru-RU" sz="2400">
                <a:ea typeface="+mn-lt"/>
                <a:cs typeface="+mn-lt"/>
              </a:rPr>
              <a:t>- ахроматические (белые, серые, черные) </a:t>
            </a:r>
          </a:p>
          <a:p>
            <a:pPr marL="0" indent="0">
              <a:buNone/>
            </a:pPr>
            <a:r>
              <a:rPr lang="ru-RU" sz="2400">
                <a:ea typeface="+mn-lt"/>
                <a:cs typeface="+mn-lt"/>
              </a:rPr>
              <a:t>- хроматические (цветные) </a:t>
            </a:r>
          </a:p>
          <a:p>
            <a:pPr marL="0" indent="0">
              <a:buNone/>
            </a:pPr>
            <a:r>
              <a:rPr lang="ru-RU" sz="2400">
                <a:ea typeface="+mn-lt"/>
                <a:cs typeface="+mn-lt"/>
              </a:rPr>
              <a:t>По химическому составу: </a:t>
            </a:r>
          </a:p>
          <a:p>
            <a:pPr marL="0" indent="0">
              <a:buNone/>
            </a:pPr>
            <a:r>
              <a:rPr lang="ru-RU" sz="2400">
                <a:ea typeface="+mn-lt"/>
                <a:cs typeface="+mn-lt"/>
              </a:rPr>
              <a:t> - неорганические и органические</a:t>
            </a:r>
            <a:endParaRPr lang="ru-RU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681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A99050EE-26AF-4253-BD50-F0FCD965A8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9A7BFF-9D4D-4964-8F27-6BE8F9AA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ea typeface="+mj-lt"/>
                <a:cs typeface="+mj-lt"/>
              </a:rPr>
              <a:t>Природные неорганические пигменты </a:t>
            </a:r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xmlns="" id="{00E015F5-1A99-4E40-BC3D-7707802996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3FE6F571-2BB7-46DA-A3D9-B32ADDC16A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A905CC16-753C-4B9F-B3E2-C456795AE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xmlns="" id="{D0C78466-EB6E-45A0-99A6-A00789ACD9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xmlns="" id="{E99F76E4-5DFD-4DBE-B042-66FBCD118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xmlns="" id="{5468B3A9-705E-43C3-A742-0619B0D8F2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29D439AD-5D67-497C-B831-D17FC3E592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23F54BF2-C71C-45C5-9408-3B5E011B0F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2BBABE17-DB56-44AB-934B-63C07C79F0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B483D20-A128-4076-AF54-88646172B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5EFA818-FDDA-49E9-B11F-E9DC1854A9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EA1F8728-F8F7-4828-A718-A15E7663EA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8DA1F73F-AA1D-41D7-BAAB-292FD94A3E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D9441DEA-C85E-4B9C-A48D-8437854C4C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15EBAA20-1368-4495-8D7C-820FAD8ECF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FB92591-626C-4D2B-A3E6-EC8742D67B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D392448D-513F-4528-9D8D-A151982041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61946BAE-1546-4EA4-A108-A799BF5D2C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42A8EC93-6A35-4D37-A8CB-59362BF875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AFC3ECA2-E914-4D83-ABF9-B9FFD96E92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712B1108-9AAC-4F10-A64F-0D6963E518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284CDA0C-B2AB-4791-83B1-C053C061D6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F857BF6B-E0CA-49C0-8827-B44CE8B928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6D7B06A7-ADDF-4F27-B11F-08422FC180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E8B0DA6C-71D7-4FCB-AE4C-035E0ADB50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EB078173-ADFB-480D-91A4-4D71C01098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AA4027A-C97B-4C9A-B04C-EBE2112200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C06DA92D-C6D0-4C7D-98CF-D9576912E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D6601653-3941-4C9B-BD39-62EECE23A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2BC4A394-4FFE-4BFE-9A59-2B624E0711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EB4EABA5-FDCF-4F6F-8FF1-6FDFF50580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10F3C940-2320-488A-B24C-AB0A4FB539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F525BA82-37D8-47ED-AFF6-AE57124A4E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C2D78955-C80F-4DA3-83AA-D28A5A6FAD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BC23DAAC-7C06-4012-8CBB-8E3126B68B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60D19F80-DC80-49EC-8EDD-7889092C18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11F50BB3-EA39-4693-BAE1-1101EF0A41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0EFD45B-69A8-47F6-A5BF-779F7EB49F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9E53C464-7272-4EBC-830B-CB29A96988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B6BF10CE-C2AD-487A-9402-8D5C746ECF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1064C7FE-F8EB-47EF-97FA-348A520599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991C553-06A1-4F26-BBBC-80F7E11E7A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BCE9C081-2191-4C84-956E-F106BB015C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292F6F03-BC34-40C6-8F17-7A169CD72F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A5101B80-7351-4F0F-AB7D-3E40B4D266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0570EE1D-95AC-4660-8E96-7C8A36FEB6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385D9A56-2D15-4E0A-B981-E168F09064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28D0BA2F-9273-4EAA-AD17-C4EFE11403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512CC54E-7976-4DC9-984C-45C2A23A72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C8A3FC72-9FF9-41F6-97E0-45A0FEE946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48918C16-C9B6-40D5-93A0-DB547B644A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A05612C6-4858-4854-A3D3-90CF1E1C75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A8E88D77-C726-4008-849C-DA7361F885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24CFE7CA-C955-4365-90C3-6272CB9A3C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38B43FC8-B81C-490A-A346-4C6235DA8A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214D0221-0C97-4C71-B535-7506956EF8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ED0C44EA-BD25-49A3-9EB8-9D8DED7C19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A3C9CCF2-15CC-4F7D-87F5-7FFEBAC9C2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8AA321D8-1D2C-472C-A2DB-EBB74498DD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724680C1-4BB5-45DB-A558-82514418C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C94F4CEF-82DD-4CFB-8EE3-4AB115F6A0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4F186C9C-C620-4426-A674-E40F808F66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8929942C-BA3F-40EF-94DD-4A5C22C5B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D234974B-3555-465B-95A7-1C63CE738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="" id="{0E38F9FD-48AC-4C3E-9E75-D1C0B555E0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xmlns="" id="{3AA72E26-5C3D-4231-9042-E00AE43E8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xmlns="" id="{6684433D-3C9E-4C19-A801-D51CF3064F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xmlns="" id="{DADB0C3D-A021-4F40-93B3-76B61334F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xmlns="" id="{41781C18-F408-401D-8A86-99FFBB9895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="" id="{9D958D9F-E4B0-48B1-ADA4-3053AFB5D9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xmlns="" id="{43EFCD46-F0FB-499C-81B9-3508FE5C8C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xmlns="" id="{2B6A130F-CB85-4BDA-8DDF-8DAAB2F7D0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xmlns="" id="{9359DA40-CA94-4B1F-9BE6-C800BEEC77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xmlns="" id="{73304FCD-8DAD-4BC8-A16E-84DDCA07FF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xmlns="" id="{BCB4864C-8F67-4BE7-89CC-664EA25EC5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xmlns="" id="{845F543D-67FC-4640-A2A1-69DA6D0528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xmlns="" id="{DBDB2A9C-60E5-4F7E-BA2B-4DD1595FB9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xmlns="" id="{72B10DA2-D88E-4952-BDB5-102E61B4B2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xmlns="" id="{AC5F5BED-3698-4F52-9977-D8CA2DC031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xmlns="" id="{E19CCEBC-AD20-45B2-A751-42B40BB31C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xmlns="" id="{3A978AD9-9A35-4B89-B3BC-61E54AD9EB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xmlns="" id="{77D8C808-AFC9-42DD-B253-0048903791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xmlns="" id="{EECD0BF1-7C64-407E-8306-4C447B1D32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xmlns="" id="{953B0F94-AC35-4CB2-878D-1DC7D68BE9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xmlns="" id="{08EA50C2-BB5F-4368-AA91-67B207C1AB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xmlns="" id="{DE45A7FE-0A45-45F6-8417-EBDA5A12D8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xmlns="" id="{DA8B8DC8-F88C-432E-A8C2-8D13FE874F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xmlns="" id="{D02C5430-233D-49F7-B852-181D2B2F61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xmlns="" id="{76DB286F-9E15-441C-8697-57007B76C1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xmlns="" id="{534DC0EE-15B7-44AE-A7DC-8B5E22688A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xmlns="" id="{4FBE9900-F640-4248-9C4C-EDBE5E00AF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37FF04AF-F86B-49F8-AAB5-DA696591A1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xmlns="" id="{710DCFEA-4572-47A3-A6BE-7B21F5758C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xmlns="" id="{BA42ED8E-CCC8-478F-9EF4-625B633071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xmlns="" id="{146DF8F4-DF09-4E6C-887F-C9269E56A5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xmlns="" id="{7FF3916E-5C82-4956-A88B-81BFAC91B8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xmlns="" id="{7E5CF7AE-ED45-4AB5-9AEB-56FC964BFA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xmlns="" id="{7CFB132C-BEB1-4897-B1A4-97422811F6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xmlns="" id="{4EE49F21-E336-41BC-8256-85A9AB597F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C62510EE-BDCD-4393-9AD7-2D0C9A722D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2420F94B-4F00-4C6C-97E3-BA5B5E6871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E712560A-A110-4132-85D5-21BBBFA8C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D1E3102B-23D5-43AE-A67D-583AAA52BA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xmlns="" id="{9D5ABE4E-EB80-423C-BBCE-9C1B77D9B0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xmlns="" id="{BEB8CCC5-38F5-4892-A00B-14B645BBDF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xmlns="" id="{8860175F-F7D5-4464-AD61-5B435528FE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xmlns="" id="{E28C20B0-98AA-4A5B-8CE1-236A3F6CAA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xmlns="" id="{8A56719F-13F0-4B75-8C04-DAACD8FD86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xmlns="" id="{B30555DA-285C-4859-83DE-B16FF6DB13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xmlns="" id="{67AF00E9-C8D6-41C4-9703-5468F51639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xmlns="" id="{D07F88BD-A2E8-4F25-BB43-9372C6C9F3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xmlns="" id="{DFAE35DA-8283-4F4B-8C00-FF8EFE39B3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xmlns="" id="{4340DEBE-A255-48E2-B7B2-AE881651CE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xmlns="" id="{FE968FB9-507A-4F2E-B346-15995081B1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xmlns="" id="{4DA99BD8-9C2B-46BF-AA27-ED405540D1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xmlns="" id="{50C84F67-D2C2-48DF-8537-DF99C60240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xmlns="" id="{F5CAEB9A-26A6-4FBF-916B-19FC9B0BFC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xmlns="" id="{E4DEDE1B-4819-4E4B-849E-330D7DF56C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xmlns="" id="{C441B73E-F19C-4313-8F46-F600603B36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xmlns="" id="{014FE805-EF51-4859-A6DF-CF75F9A0F5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xmlns="" id="{624CF2A5-BD9E-4570-8560-063BC70F26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xmlns="" id="{6BEC415C-7946-43B2-9AC8-348B6B5CD0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xmlns="" id="{1B615AD5-3365-43D4-8E16-377A2A2F97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xmlns="" id="{9D184DFD-DD33-491E-90FF-6E4ECA2668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xmlns="" id="{31B62FE1-0262-4B09-ABEA-8AA010137D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xmlns="" id="{20C539C6-FAA9-4EBE-93D9-1F946E1449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xmlns="" id="{8C6EF3FF-09E5-4099-A49B-CA364A6E83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xmlns="" id="{B3C5E06F-8F1E-4771-AAE4-B34B1D6A3D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xmlns="" id="{538D5AE9-76CC-4AE4-B026-656EDCB01B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xmlns="" id="{30F1A9B9-52AB-4527-BD4A-1802F7C960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xmlns="" id="{46A57D78-C020-4EEF-971D-0C8802889A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xmlns="" id="{7666D7A3-5ABF-4EDE-A0C5-F2099B2D86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xmlns="" id="{13BC460A-E0FF-4658-A2FD-A3AF4D51DF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xmlns="" id="{26467CC2-3AB3-4D37-8323-385B7399F7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xmlns="" id="{563A1F58-33CE-4EDF-B902-3F43F69DA2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xmlns="" id="{DDCFAB2F-7E88-4A57-999A-2506A1FE7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xmlns="" id="{571BEB66-3787-441F-BB54-80C05C6F13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xmlns="" id="{641DC095-611E-4979-8664-6C0EB878FC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xmlns="" id="{210B9ECF-D859-4919-A9D6-3208548F00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xmlns="" id="{4FBC31D4-7E98-452C-8A87-822DE0432C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xmlns="" id="{E302346C-F328-435B-87ED-447C6F8542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xmlns="" id="{B94F507E-9E94-432E-AE8A-A6CB2C5D05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xmlns="" id="{1FFAC4F0-FD7F-4943-B60E-E276F8B23F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xmlns="" id="{A8A5D871-92FD-43C3-BF94-0B524FA7D3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xmlns="" id="{6A79A241-1665-453E-ADD4-18892D4F85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xmlns="" id="{81EABE18-4189-4E07-93C9-9B76673E3E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xmlns="" id="{B658A0EE-6F09-4EF7-B5E7-F23A556BDA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xmlns="" id="{15EB019C-C95B-4DE3-BD17-DC20F8007A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xmlns="" id="{2948B3ED-79C1-47C8-B712-0BFB5536C3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xmlns="" id="{13387DB9-900B-422D-90F7-C5C7EB5D59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xmlns="" id="{48FDCCF3-E6D6-4CD0-9D47-02FE785C7A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xmlns="" id="{BC14E8F6-33F6-47CE-9A24-EA71D71496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xmlns="" id="{F78CC38F-63FC-4552-B17B-8D79D3C8F8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xmlns="" id="{89042823-A002-49CE-B03D-ED1291DC13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xmlns="" id="{96EFC6CE-198B-489B-B1EE-72CE842628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xmlns="" id="{49FEA23D-54D9-45D7-9325-1E2F638C9C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xmlns="" id="{2DB04EE3-370F-49CE-BCFE-C2999C3CF2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xmlns="" id="{8BCBCC34-797D-41A8-8AD1-7E03E1BBFF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xmlns="" id="{AFF5C1F8-0EDE-4835-89E6-1FCB2EA395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xmlns="" id="{6171D504-6300-457C-AFCC-064DBB3FCC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xmlns="" id="{62ACE739-C8C4-4495-B04C-C3AFC44811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xmlns="" id="{3F4771CD-CDCA-4FFE-8EF5-E42D1781E7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xmlns="" id="{A10C0BFE-A8F9-4E21-9DFD-37A4D26C62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xmlns="" id="{4D8D4EF9-4EF7-4538-A4AE-439F9335EA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xmlns="" id="{7E0500AB-5662-43B9-95C2-2EC80CC54F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xmlns="" id="{984021AD-A6A2-4CDA-A953-72FBA7598B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xmlns="" id="{FD1FBF47-CAC8-4385-9DC7-C9BB6167E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xmlns="" id="{FBAEE482-005F-4288-8D66-09EA246C45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xmlns="" id="{2C5DCF49-33DE-4AFF-818E-42F59F280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xmlns="" id="{866903F3-208B-46D5-925B-254DC74291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xmlns="" id="{2550D219-E342-4A38-BB89-575C1EE7A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xmlns="" id="{5B5485FC-95D0-4660-9594-2C9BD3B776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xmlns="" id="{2EA358DA-C7E8-4DF8-B7D6-CC58295655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xmlns="" id="{7990E8BB-4369-4845-8436-A6F3FE1D11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xmlns="" id="{D6C050C5-1951-434B-A7FE-D271E73F82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xmlns="" id="{773717CC-ECEE-4ABF-BA61-C59F468017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xmlns="" id="{9A4FAE41-62DF-4B8E-BD66-8EC206E0E3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xmlns="" id="{564C7F1F-5546-40DC-A16B-C9A3E45777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xmlns="" id="{45583216-FC24-4B75-9703-DBEC401FF8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xmlns="" id="{2FD0A70D-2E7E-4048-8145-0F45EDBBCE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xmlns="" id="{B703C78E-D176-4455-B7B5-2DB4F418DB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xmlns="" id="{AD23B98E-D1FB-4BD9-BA4A-060BC8266E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xmlns="" id="{C1541992-EEDB-4D6B-BDA9-B66E58A170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xmlns="" id="{08072B3B-B852-4186-ACFE-F614251324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xmlns="" id="{7B5DD2CA-BCBA-4F3E-B472-840067686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xmlns="" id="{C7335DFE-05E4-4D45-B035-1D85E7648E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xmlns="" id="{ADCF9375-A092-491A-960D-A4DBB376C3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xmlns="" id="{95341599-7E99-490F-9AF8-07EAE5C8DB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xmlns="" id="{E1C55EB0-818A-46E6-8D53-5503100290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xmlns="" id="{319B036C-5BD8-4F3B-8935-96D50F410D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xmlns="" id="{A8445880-106C-4DC8-A250-D132F0D6F3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xmlns="" id="{952AA1DD-5DBE-43CD-9B85-63C7626929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xmlns="" id="{2A412466-ED73-4944-83CE-224B1769C2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xmlns="" id="{807E195A-10DB-494C-A547-E1D0C6F616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xmlns="" id="{4CD4AECE-734D-4B90-984F-B2ABFA2B6F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xmlns="" id="{2927072E-8001-4AD1-A4C4-2EDBA3BF87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xmlns="" id="{499D6F50-E593-46A3-81D8-73389276B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xmlns="" id="{7A96E600-84B4-452B-AE40-295FC5807E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xmlns="" id="{CBBA17AC-C1AB-4BFC-A051-457275D1D6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xmlns="" id="{488E850C-90D5-4D0F-A57D-7809327EF3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xmlns="" id="{9F98D808-AB13-4D8D-B4C5-9D32153462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xmlns="" id="{95AFFBC0-FF37-4117-86FA-21ABDA17AB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xmlns="" id="{ED0AC42A-17B0-4154-968C-CAE2A04C28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xmlns="" id="{4A7A31A0-8490-4B9D-B9CC-7FF28053EB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xmlns="" id="{8188899C-6A74-43D8-B36C-F86B278C89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xmlns="" id="{1537EAA6-95B6-4674-A7B9-40F9AB7F59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xmlns="" id="{F4B29507-C08F-4764-B703-0EB33A0FAC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xmlns="" id="{4200E500-6A99-47FC-A30F-FA4C85DA8C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xmlns="" id="{9558677C-76AD-451F-AEEE-C5FEE4179C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xmlns="" id="{79E472E5-A81A-44E7-AEBA-C3A593497B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xmlns="" id="{5CD54F54-9E41-4635-A533-6CC6515E1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xmlns="" id="{B22D6F46-74C0-49D9-8CD8-BC125E973D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xmlns="" id="{C6FAA6EC-EDF6-4522-ACD8-8D4F7FF872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xmlns="" id="{5F8364DC-ED1A-482D-A418-7941B199CB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xmlns="" id="{1896D361-70A8-4528-940B-F306550F88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xmlns="" id="{4D1CB00A-0CE1-4E25-ADCE-9562845F54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xmlns="" id="{E1B6761E-B7C6-4218-B95F-F6DEC0066D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xmlns="" id="{CA081177-DAC3-4667-91A1-4CC885D4A1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xmlns="" id="{435007DC-BB8D-43BA-9598-AE79AA262E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xmlns="" id="{46628B8A-02EC-44EF-B52C-5EBAFBCF9C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xmlns="" id="{2DACEC99-8F4C-495C-8EAA-670A3A02ED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xmlns="" id="{C8EFEAD4-1425-4357-9D8A-F326DABC6E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xmlns="" id="{FDA70E94-A082-47D4-B4F8-142AEF1DC3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xmlns="" id="{10E96E8A-1EEA-4F1D-8CFE-12DC9B9E7A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xmlns="" id="{B12D7CC4-A548-4FF7-A6B2-9151CFA9E3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xmlns="" id="{CB3F1C68-B597-4669-87F8-C80124ABE0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xmlns="" id="{A57037D2-0958-4F34-815F-C8CA7F86AE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xmlns="" id="{30AF3969-3F11-4157-B4B9-33B1314623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xmlns="" id="{51D613E3-18F5-4426-ADEB-DEC123E16B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xmlns="" id="{1DC25548-A3A9-4018-A29B-6972D353F9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xmlns="" id="{7EDE6372-94D2-435D-BD43-A20072D807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xmlns="" id="{729575A6-77E2-4199-8F0A-27C89330A0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xmlns="" id="{12EB506D-59AD-4011-80F8-36A2BDB954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xmlns="" id="{92FD46FA-14EB-46A2-B4A3-ECD1F49BAC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xmlns="" id="{1CD84E07-49A9-40E3-B34C-91C156C9C6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xmlns="" id="{F3090306-C384-44A0-8C38-77397133BA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xmlns="" id="{3515E97E-31A4-4273-AB55-8EAD74CB9E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xmlns="" id="{792F63CA-0494-43E2-A0AA-37C35C8326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xmlns="" id="{5389A040-E4CC-4CE7-8B9F-40ECA9ACE1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xmlns="" id="{1BA51B23-705C-49BE-B606-8A9B623E0A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xmlns="" id="{B16EF17A-F451-4B5B-9052-33A9116E9D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xmlns="" id="{1B20B7D1-27D7-4E1A-A317-E9E7A105A9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xmlns="" id="{1E3FADAF-FD1D-45B2-A40D-EBDD536E75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xmlns="" id="{301257BA-BCE2-4479-A04F-A9DBFAF92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xmlns="" id="{619D0ABC-04D9-405A-A52F-5EEC01762A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xmlns="" id="{123AE5C7-608A-47A7-B7A1-55662B70BF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xmlns="" id="{957BDA1A-3081-45EB-A31E-3F98EC6DC3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xmlns="" id="{683DDA50-C794-4DC5-8297-CFDEB8DCB4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xmlns="" id="{FA42024A-A832-4635-9CE6-B968232CE8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xmlns="" id="{564D00AA-3E68-4F56-80A0-08D5DFFB61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xmlns="" id="{D988A711-E3E8-4172-AFE1-60E93FF10A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xmlns="" id="{7A89FF34-EE34-461C-A3EF-73AC3801B9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xmlns="" id="{80D55E43-BE59-444D-B32B-9C0306A126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xmlns="" id="{639C823F-B16B-4DF7-BA6E-0D832AAB27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xmlns="" id="{2E623C08-172F-41EA-90CB-59ED0D583B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xmlns="" id="{94C0577F-0FF9-47D5-8C6D-FC7B4CC318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xmlns="" id="{30C80E9D-7909-4C52-ACAD-80FF874F99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xmlns="" id="{2B9598CE-4E74-4A54-BAB8-59379D2114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xmlns="" id="{E7188EAA-47E1-4B73-8682-C74A0421BE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xmlns="" id="{36900E8B-61F2-411F-B29F-A9CDC6E811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xmlns="" id="{0A25598A-334A-487D-9604-4753EAE81E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xmlns="" id="{C8DBE472-045A-491C-AB7C-4153EE2B00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xmlns="" id="{2F6DD374-5D5F-48BB-8135-8F37EE2C23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xmlns="" id="{386B8A5A-00D0-4291-937B-931B3F19CD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xmlns="" id="{89C10BFA-8067-495D-810E-1F4085F7B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xmlns="" id="{51F94E69-8294-4AB3-A457-3BD4ACF085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xmlns="" id="{AD2859C5-45C5-4EE2-8272-0FA7A02353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xmlns="" id="{14AFB321-1B9D-41AF-9686-8C689A3F4B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xmlns="" id="{5C4403F4-D893-4E4C-8DFE-E79AE6A62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xmlns="" id="{BA894316-677B-4B51-AF19-0D3FAF96A7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xmlns="" id="{07FDE9AD-8F5A-44B0-AC7E-30148150D05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xmlns="" id="{A4D0E6BA-489D-4EA4-994E-225F7D078B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xmlns="" id="{7EDFBCCB-EC92-4860-BBDB-2EC6355FEE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xmlns="" id="{459DBA8E-2EB0-4C51-A161-2C595B89D4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xmlns="" id="{FB1BA285-9A95-49B7-A098-F38400D92B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xmlns="" id="{D29C405E-90F5-4AB5-8B5F-3CA2F1815A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xmlns="" id="{F7214FFD-3321-412F-9CA5-4BC6E874F9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xmlns="" id="{5F16C3D8-64A1-443D-92A7-EA97518A63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xmlns="" id="{7E4EFAB9-436A-4B6B-A16B-8DA3F614A8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xmlns="" id="{037DDFC3-D7A5-443D-8417-D723296DA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xmlns="" id="{253AC142-F4B4-47E8-BBEE-F7D0F8547F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xmlns="" id="{890AAA82-94E2-41D0-AE92-9C87195CCB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xmlns="" id="{FD33B856-EF4E-40FC-BDA0-9E26203D03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xmlns="" id="{24AEBF58-C8A2-4D00-9AFB-B5012AEA36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xmlns="" id="{21270E55-4211-4529-BDC3-29B80BDF5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xmlns="" id="{16DD7E91-EFBB-4DD7-B30F-4A13C20BED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xmlns="" id="{96260F31-66FB-4E2C-801E-701C2B859A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xmlns="" id="{B5FEE1C9-3961-4400-AD3E-B5AD93A474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xmlns="" id="{34E1BE05-269F-4A13-99FE-2A973A0E77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xmlns="" id="{2D591FBD-65C6-46C4-AF19-875D652DCF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xmlns="" id="{85F7E635-CB45-4346-BBFB-10FF0576AF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xmlns="" id="{3BDAC885-F0B3-4D66-8587-4384652983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xmlns="" id="{3427A7E1-71C9-42CC-9CAF-53642DC4D0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xmlns="" id="{20BF60C4-2E5D-473E-96B6-D22BB8536F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xmlns="" id="{C4703732-1088-4448-ACC0-D8BD901B2C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xmlns="" id="{6777D706-23BF-4962-98D3-D5AE7DF4EC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xmlns="" id="{783FF777-4C59-44D0-9441-2B40E0A70E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xmlns="" id="{2037F33C-65F4-44B6-9CB2-D32D1552C6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xmlns="" id="{E73BA403-F3FD-4D76-A516-5698375D64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xmlns="" id="{0AF0D29B-415A-4327-A4B4-B5DC8F0AC0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xmlns="" id="{374A9388-F55E-4F94-817D-5BFF0B59E7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xmlns="" id="{30C52183-F223-4E0A-B713-C91589CEB8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xmlns="" id="{A6BEE030-DC6B-4CB1-A01B-95CC825525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xmlns="" id="{2D41CF67-37BB-443C-85CF-2A05174FD4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xmlns="" id="{65A449CF-396F-45B8-B268-6824A4E89B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xmlns="" id="{9C20A7EF-7013-4D6C-ADD8-868A931DF2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xmlns="" id="{F787692C-3BA9-4D4D-82F8-E497797AAE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xmlns="" id="{A6D539D6-A55E-40F5-83AC-A773405241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xmlns="" id="{D4D7922F-CA55-4202-B99F-ED303E7044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xmlns="" id="{4120C846-A602-4B6C-9C07-11D2B0F8A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xmlns="" id="{84B5D527-4684-45F5-84CE-73642492DB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xmlns="" id="{FF31CF21-8169-4D45-A115-9CF8D37189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xmlns="" id="{DA8762B9-9CD8-4676-93F5-6C9358A940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xmlns="" id="{A183E80A-70D1-4F52-A92D-D396648CCB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xmlns="" id="{83FBB0F7-E17E-4890-9B66-3625BA1468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xmlns="" id="{708E7BF1-2D4D-44AB-A5CC-0ED91B8462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xmlns="" id="{4B468C4E-6F63-4172-AE1F-8965744DBC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xmlns="" id="{974C7149-F567-4D55-8F48-511DCF3A81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xmlns="" id="{54A551FA-7E10-4D28-9A10-B9A06C0780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xmlns="" id="{1D04F3C0-CE2C-4B8D-A5BD-0E994FD8D9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xmlns="" id="{D2EA9230-DD52-48A9-B268-56744EA506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xmlns="" id="{043A05F5-A8CF-4D01-AF12-95D1ECAE4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xmlns="" id="{1F47C6BC-BD1A-4291-B018-05E5A72E4B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xmlns="" id="{E5B89844-FD17-4048-A3F5-35E390C6EF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xmlns="" id="{B5593F34-8B0E-4D34-9781-B594E2F5D7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xmlns="" id="{4428E4BB-2263-4D19-8254-C9B54B8565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xmlns="" id="{2366216E-6EA2-4872-8370-C5EC22520F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xmlns="" id="{D66F8E3F-BF33-4F99-A1F0-EB5885BF2C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xmlns="" id="{EB506747-ED9D-43EA-BD67-DF7971849E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xmlns="" id="{AC803CE8-FFF7-40EA-AF62-102724C324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xmlns="" id="{7EF6FFCA-06CC-4395-AEB0-425719A42D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xmlns="" id="{0D95F285-AAC0-4F32-8665-2677878BD3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xmlns="" id="{8DFCCA2E-BF12-4D26-A5A4-A03387546A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xmlns="" id="{2ABEAC60-6AC3-4D6A-95F9-2E79F6BE00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xmlns="" id="{FA6015B7-49FE-4729-B2F4-585F0F305F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xmlns="" id="{D611DEB1-76FE-4625-9449-88E52D15F4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xmlns="" id="{97F031C1-1AA7-4CA7-ADD3-E0577626E1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xmlns="" id="{96F5D0CB-22E6-4536-8403-F42527F31F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xmlns="" id="{A32718AB-7401-4F66-9C77-E06C3CF7CD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xmlns="" id="{85B6B5F1-D1E4-45A3-8117-348D02D2A3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xmlns="" id="{534869FD-184C-42DB-B9DA-293DB67E5E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xmlns="" id="{A781504F-CAFD-4201-B288-8B4A809B43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xmlns="" id="{D9FC8348-2BA6-4631-8AA7-D63CD898C5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xmlns="" id="{C1AF95A2-64EA-45E2-A43B-1EBD569109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xmlns="" id="{CFC80050-240D-434A-BFCB-DE4DA4FAFB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B79261C-6074-4A34-8C95-F784FAF9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Мел 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 Охра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 Природная мумия </a:t>
            </a:r>
            <a:endParaRPr lang="ru-RU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 Сурик железный 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Умбра </a:t>
            </a:r>
            <a:endParaRPr lang="ru-RU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 Перекись марганца (пиролюзит) 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графит</a:t>
            </a:r>
            <a:endParaRPr lang="ru-RU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8136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0DFC902-7D23-471A-B557-B6B6917D7A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9A7BFF-9D4D-4964-8F27-6BE8F9AA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ru-RU" sz="4000">
                <a:solidFill>
                  <a:schemeClr val="bg1"/>
                </a:solidFill>
                <a:ea typeface="+mj-lt"/>
                <a:cs typeface="+mj-lt"/>
              </a:rPr>
              <a:t>Синтетические неорганические пигменты</a:t>
            </a:r>
            <a:endParaRPr lang="ru-RU" sz="400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5D5633-D557-4DCA-982C-FF36EB7A1C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50D3AD2-FA80-415F-A9CE-54D884561C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B79261C-6074-4A34-8C95-F784FAF9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2400" dirty="0">
                <a:ea typeface="+mn-lt"/>
                <a:cs typeface="+mn-lt"/>
              </a:rPr>
              <a:t> Белые пигменты - известь, белила цинковые, титановые, свинцовые </a:t>
            </a:r>
          </a:p>
          <a:p>
            <a:pPr algn="just"/>
            <a:r>
              <a:rPr lang="ru-RU" sz="2400" dirty="0">
                <a:ea typeface="+mn-lt"/>
                <a:cs typeface="+mn-lt"/>
              </a:rPr>
              <a:t> Желтые пигменты – соли хромовой кислоты – крон цинковый желтый, кроны свинцовые желтые</a:t>
            </a:r>
          </a:p>
          <a:p>
            <a:pPr algn="just"/>
            <a:r>
              <a:rPr lang="ru-RU" sz="2400" dirty="0">
                <a:ea typeface="+mn-lt"/>
                <a:cs typeface="+mn-lt"/>
              </a:rPr>
              <a:t> Синие пигменты – ультрамарин, лазурь малярная </a:t>
            </a:r>
            <a:endParaRPr lang="ru-RU" sz="2400" dirty="0"/>
          </a:p>
          <a:p>
            <a:pPr algn="just"/>
            <a:r>
              <a:rPr lang="ru-RU" sz="2400" dirty="0">
                <a:ea typeface="+mn-lt"/>
                <a:cs typeface="+mn-lt"/>
              </a:rPr>
              <a:t> Зеленые пигменты – зелень свинцовая хромовая, оксид хрома </a:t>
            </a:r>
          </a:p>
          <a:p>
            <a:pPr algn="just"/>
            <a:r>
              <a:rPr lang="ru-RU" sz="2400" dirty="0">
                <a:ea typeface="+mn-lt"/>
                <a:cs typeface="+mn-lt"/>
              </a:rPr>
              <a:t>Красные пигменты – мумия искусственная, крон красный, сурик свинцовый, </a:t>
            </a:r>
            <a:r>
              <a:rPr lang="ru-RU" sz="2400" dirty="0" err="1">
                <a:ea typeface="+mn-lt"/>
                <a:cs typeface="+mn-lt"/>
              </a:rPr>
              <a:t>редоксайд</a:t>
            </a:r>
            <a:r>
              <a:rPr lang="ru-RU" sz="2400" dirty="0">
                <a:ea typeface="+mn-lt"/>
                <a:cs typeface="+mn-lt"/>
              </a:rPr>
              <a:t> </a:t>
            </a:r>
            <a:endParaRPr lang="ru-RU" sz="2400" dirty="0"/>
          </a:p>
          <a:p>
            <a:pPr algn="just"/>
            <a:r>
              <a:rPr lang="ru-RU" sz="2400" dirty="0">
                <a:ea typeface="+mn-lt"/>
                <a:cs typeface="+mn-lt"/>
              </a:rPr>
              <a:t> Черный пигмент - сажа</a:t>
            </a:r>
            <a:endParaRPr lang="ru-RU" sz="2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5235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ea typeface="+mj-lt"/>
                <a:cs typeface="Times New Roman" pitchFamily="18" charset="0"/>
              </a:rPr>
              <a:t>Лакокрасочные материалы (ЛКМ)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ea typeface="+mj-lt"/>
                <a:cs typeface="Times New Roman" pitchFamily="18" charset="0"/>
              </a:rPr>
              <a:t>Свойства лакокрасочных покрытий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ea typeface="+mj-lt"/>
                <a:cs typeface="Times New Roman" pitchFamily="18" charset="0"/>
              </a:rPr>
              <a:t>Классификация ЛКМ по назначению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ea typeface="+mj-lt"/>
                <a:cs typeface="Times New Roman" pitchFamily="18" charset="0"/>
              </a:rPr>
              <a:t>Пигменты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ea typeface="+mj-lt"/>
                <a:cs typeface="Times New Roman" pitchFamily="18" charset="0"/>
              </a:rPr>
              <a:t>Олифы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ea typeface="+mj-lt"/>
                <a:cs typeface="Times New Roman" pitchFamily="18" charset="0"/>
              </a:rPr>
              <a:t>Растворители и разбавители</a:t>
            </a:r>
          </a:p>
          <a:p>
            <a:pPr marL="514350" indent="-514350">
              <a:buNone/>
            </a:pPr>
            <a:endParaRPr lang="ru-RU" dirty="0" smtClean="0">
              <a:ea typeface="+mj-lt"/>
              <a:cs typeface="+mj-lt"/>
            </a:endParaRP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A99050EE-26AF-4253-BD50-F0FCD965A8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9A7BFF-9D4D-4964-8F27-6BE8F9AA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ea typeface="+mj-lt"/>
                <a:cs typeface="+mj-lt"/>
              </a:rPr>
              <a:t>Металлические пигменты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xmlns="" id="{00E015F5-1A99-4E40-BC3D-7707802996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3FE6F571-2BB7-46DA-A3D9-B32ADDC16A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A905CC16-753C-4B9F-B3E2-C456795AE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xmlns="" id="{D0C78466-EB6E-45A0-99A6-A00789ACD9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xmlns="" id="{E99F76E4-5DFD-4DBE-B042-66FBCD118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xmlns="" id="{5468B3A9-705E-43C3-A742-0619B0D8F2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29D439AD-5D67-497C-B831-D17FC3E592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23F54BF2-C71C-45C5-9408-3B5E011B0F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2BBABE17-DB56-44AB-934B-63C07C79F0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B483D20-A128-4076-AF54-88646172B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5EFA818-FDDA-49E9-B11F-E9DC1854A9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EA1F8728-F8F7-4828-A718-A15E7663EA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8DA1F73F-AA1D-41D7-BAAB-292FD94A3E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D9441DEA-C85E-4B9C-A48D-8437854C4C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15EBAA20-1368-4495-8D7C-820FAD8ECF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FB92591-626C-4D2B-A3E6-EC8742D67B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D392448D-513F-4528-9D8D-A151982041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61946BAE-1546-4EA4-A108-A799BF5D2C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42A8EC93-6A35-4D37-A8CB-59362BF875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AFC3ECA2-E914-4D83-ABF9-B9FFD96E92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712B1108-9AAC-4F10-A64F-0D6963E518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284CDA0C-B2AB-4791-83B1-C053C061D6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F857BF6B-E0CA-49C0-8827-B44CE8B928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6D7B06A7-ADDF-4F27-B11F-08422FC180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E8B0DA6C-71D7-4FCB-AE4C-035E0ADB50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EB078173-ADFB-480D-91A4-4D71C01098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AA4027A-C97B-4C9A-B04C-EBE2112200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C06DA92D-C6D0-4C7D-98CF-D9576912E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D6601653-3941-4C9B-BD39-62EECE23A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2BC4A394-4FFE-4BFE-9A59-2B624E0711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EB4EABA5-FDCF-4F6F-8FF1-6FDFF50580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10F3C940-2320-488A-B24C-AB0A4FB539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F525BA82-37D8-47ED-AFF6-AE57124A4E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C2D78955-C80F-4DA3-83AA-D28A5A6FAD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BC23DAAC-7C06-4012-8CBB-8E3126B68B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60D19F80-DC80-49EC-8EDD-7889092C18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11F50BB3-EA39-4693-BAE1-1101EF0A41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0EFD45B-69A8-47F6-A5BF-779F7EB49F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9E53C464-7272-4EBC-830B-CB29A96988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B6BF10CE-C2AD-487A-9402-8D5C746ECF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1064C7FE-F8EB-47EF-97FA-348A520599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991C553-06A1-4F26-BBBC-80F7E11E7A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BCE9C081-2191-4C84-956E-F106BB015C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292F6F03-BC34-40C6-8F17-7A169CD72F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A5101B80-7351-4F0F-AB7D-3E40B4D266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0570EE1D-95AC-4660-8E96-7C8A36FEB6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385D9A56-2D15-4E0A-B981-E168F09064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28D0BA2F-9273-4EAA-AD17-C4EFE11403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512CC54E-7976-4DC9-984C-45C2A23A72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C8A3FC72-9FF9-41F6-97E0-45A0FEE946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48918C16-C9B6-40D5-93A0-DB547B644A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A05612C6-4858-4854-A3D3-90CF1E1C75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A8E88D77-C726-4008-849C-DA7361F885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24CFE7CA-C955-4365-90C3-6272CB9A3C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38B43FC8-B81C-490A-A346-4C6235DA8A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214D0221-0C97-4C71-B535-7506956EF8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ED0C44EA-BD25-49A3-9EB8-9D8DED7C19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A3C9CCF2-15CC-4F7D-87F5-7FFEBAC9C2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8AA321D8-1D2C-472C-A2DB-EBB74498DD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724680C1-4BB5-45DB-A558-82514418C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C94F4CEF-82DD-4CFB-8EE3-4AB115F6A0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4F186C9C-C620-4426-A674-E40F808F66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8929942C-BA3F-40EF-94DD-4A5C22C5B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D234974B-3555-465B-95A7-1C63CE738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="" id="{0E38F9FD-48AC-4C3E-9E75-D1C0B555E0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xmlns="" id="{3AA72E26-5C3D-4231-9042-E00AE43E8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xmlns="" id="{6684433D-3C9E-4C19-A801-D51CF3064F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xmlns="" id="{DADB0C3D-A021-4F40-93B3-76B61334F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xmlns="" id="{41781C18-F408-401D-8A86-99FFBB9895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="" id="{9D958D9F-E4B0-48B1-ADA4-3053AFB5D9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xmlns="" id="{43EFCD46-F0FB-499C-81B9-3508FE5C8C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xmlns="" id="{2B6A130F-CB85-4BDA-8DDF-8DAAB2F7D0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xmlns="" id="{9359DA40-CA94-4B1F-9BE6-C800BEEC77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xmlns="" id="{73304FCD-8DAD-4BC8-A16E-84DDCA07FF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xmlns="" id="{BCB4864C-8F67-4BE7-89CC-664EA25EC5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xmlns="" id="{845F543D-67FC-4640-A2A1-69DA6D0528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xmlns="" id="{DBDB2A9C-60E5-4F7E-BA2B-4DD1595FB9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xmlns="" id="{72B10DA2-D88E-4952-BDB5-102E61B4B2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xmlns="" id="{AC5F5BED-3698-4F52-9977-D8CA2DC031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xmlns="" id="{E19CCEBC-AD20-45B2-A751-42B40BB31C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xmlns="" id="{3A978AD9-9A35-4B89-B3BC-61E54AD9EB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xmlns="" id="{77D8C808-AFC9-42DD-B253-0048903791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xmlns="" id="{EECD0BF1-7C64-407E-8306-4C447B1D32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xmlns="" id="{953B0F94-AC35-4CB2-878D-1DC7D68BE9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xmlns="" id="{08EA50C2-BB5F-4368-AA91-67B207C1AB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xmlns="" id="{DE45A7FE-0A45-45F6-8417-EBDA5A12D8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xmlns="" id="{DA8B8DC8-F88C-432E-A8C2-8D13FE874F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xmlns="" id="{D02C5430-233D-49F7-B852-181D2B2F61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xmlns="" id="{76DB286F-9E15-441C-8697-57007B76C1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xmlns="" id="{534DC0EE-15B7-44AE-A7DC-8B5E22688A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xmlns="" id="{4FBE9900-F640-4248-9C4C-EDBE5E00AF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37FF04AF-F86B-49F8-AAB5-DA696591A1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xmlns="" id="{710DCFEA-4572-47A3-A6BE-7B21F5758C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xmlns="" id="{BA42ED8E-CCC8-478F-9EF4-625B633071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xmlns="" id="{146DF8F4-DF09-4E6C-887F-C9269E56A5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xmlns="" id="{7FF3916E-5C82-4956-A88B-81BFAC91B8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xmlns="" id="{7E5CF7AE-ED45-4AB5-9AEB-56FC964BFA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xmlns="" id="{7CFB132C-BEB1-4897-B1A4-97422811F6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xmlns="" id="{4EE49F21-E336-41BC-8256-85A9AB597F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C62510EE-BDCD-4393-9AD7-2D0C9A722D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2420F94B-4F00-4C6C-97E3-BA5B5E6871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E712560A-A110-4132-85D5-21BBBFA8C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D1E3102B-23D5-43AE-A67D-583AAA52BA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xmlns="" id="{9D5ABE4E-EB80-423C-BBCE-9C1B77D9B0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xmlns="" id="{BEB8CCC5-38F5-4892-A00B-14B645BBDF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xmlns="" id="{8860175F-F7D5-4464-AD61-5B435528FE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xmlns="" id="{E28C20B0-98AA-4A5B-8CE1-236A3F6CAA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xmlns="" id="{8A56719F-13F0-4B75-8C04-DAACD8FD86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xmlns="" id="{B30555DA-285C-4859-83DE-B16FF6DB13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xmlns="" id="{67AF00E9-C8D6-41C4-9703-5468F51639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xmlns="" id="{D07F88BD-A2E8-4F25-BB43-9372C6C9F3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xmlns="" id="{DFAE35DA-8283-4F4B-8C00-FF8EFE39B3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xmlns="" id="{4340DEBE-A255-48E2-B7B2-AE881651CE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xmlns="" id="{FE968FB9-507A-4F2E-B346-15995081B1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xmlns="" id="{4DA99BD8-9C2B-46BF-AA27-ED405540D1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xmlns="" id="{50C84F67-D2C2-48DF-8537-DF99C60240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xmlns="" id="{F5CAEB9A-26A6-4FBF-916B-19FC9B0BFC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xmlns="" id="{E4DEDE1B-4819-4E4B-849E-330D7DF56C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xmlns="" id="{C441B73E-F19C-4313-8F46-F600603B36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xmlns="" id="{014FE805-EF51-4859-A6DF-CF75F9A0F5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xmlns="" id="{624CF2A5-BD9E-4570-8560-063BC70F26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xmlns="" id="{6BEC415C-7946-43B2-9AC8-348B6B5CD0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xmlns="" id="{1B615AD5-3365-43D4-8E16-377A2A2F97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xmlns="" id="{9D184DFD-DD33-491E-90FF-6E4ECA2668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xmlns="" id="{31B62FE1-0262-4B09-ABEA-8AA010137D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xmlns="" id="{20C539C6-FAA9-4EBE-93D9-1F946E1449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xmlns="" id="{8C6EF3FF-09E5-4099-A49B-CA364A6E83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xmlns="" id="{B3C5E06F-8F1E-4771-AAE4-B34B1D6A3D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xmlns="" id="{538D5AE9-76CC-4AE4-B026-656EDCB01B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xmlns="" id="{30F1A9B9-52AB-4527-BD4A-1802F7C960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xmlns="" id="{46A57D78-C020-4EEF-971D-0C8802889A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xmlns="" id="{7666D7A3-5ABF-4EDE-A0C5-F2099B2D86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xmlns="" id="{13BC460A-E0FF-4658-A2FD-A3AF4D51DF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xmlns="" id="{26467CC2-3AB3-4D37-8323-385B7399F7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xmlns="" id="{563A1F58-33CE-4EDF-B902-3F43F69DA2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xmlns="" id="{DDCFAB2F-7E88-4A57-999A-2506A1FE7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xmlns="" id="{571BEB66-3787-441F-BB54-80C05C6F13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xmlns="" id="{641DC095-611E-4979-8664-6C0EB878FC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xmlns="" id="{210B9ECF-D859-4919-A9D6-3208548F00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xmlns="" id="{4FBC31D4-7E98-452C-8A87-822DE0432C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xmlns="" id="{E302346C-F328-435B-87ED-447C6F8542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xmlns="" id="{B94F507E-9E94-432E-AE8A-A6CB2C5D05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xmlns="" id="{1FFAC4F0-FD7F-4943-B60E-E276F8B23F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xmlns="" id="{A8A5D871-92FD-43C3-BF94-0B524FA7D3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xmlns="" id="{6A79A241-1665-453E-ADD4-18892D4F85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xmlns="" id="{81EABE18-4189-4E07-93C9-9B76673E3E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xmlns="" id="{B658A0EE-6F09-4EF7-B5E7-F23A556BDA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xmlns="" id="{15EB019C-C95B-4DE3-BD17-DC20F8007A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xmlns="" id="{2948B3ED-79C1-47C8-B712-0BFB5536C3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xmlns="" id="{13387DB9-900B-422D-90F7-C5C7EB5D59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xmlns="" id="{48FDCCF3-E6D6-4CD0-9D47-02FE785C7A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xmlns="" id="{BC14E8F6-33F6-47CE-9A24-EA71D71496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xmlns="" id="{F78CC38F-63FC-4552-B17B-8D79D3C8F8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xmlns="" id="{89042823-A002-49CE-B03D-ED1291DC13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xmlns="" id="{96EFC6CE-198B-489B-B1EE-72CE842628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xmlns="" id="{49FEA23D-54D9-45D7-9325-1E2F638C9C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xmlns="" id="{2DB04EE3-370F-49CE-BCFE-C2999C3CF2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xmlns="" id="{8BCBCC34-797D-41A8-8AD1-7E03E1BBFF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xmlns="" id="{AFF5C1F8-0EDE-4835-89E6-1FCB2EA395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xmlns="" id="{6171D504-6300-457C-AFCC-064DBB3FCC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xmlns="" id="{62ACE739-C8C4-4495-B04C-C3AFC44811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xmlns="" id="{3F4771CD-CDCA-4FFE-8EF5-E42D1781E7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xmlns="" id="{A10C0BFE-A8F9-4E21-9DFD-37A4D26C62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xmlns="" id="{4D8D4EF9-4EF7-4538-A4AE-439F9335EA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xmlns="" id="{7E0500AB-5662-43B9-95C2-2EC80CC54F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xmlns="" id="{984021AD-A6A2-4CDA-A953-72FBA7598B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xmlns="" id="{FD1FBF47-CAC8-4385-9DC7-C9BB6167E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xmlns="" id="{FBAEE482-005F-4288-8D66-09EA246C45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xmlns="" id="{2C5DCF49-33DE-4AFF-818E-42F59F280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xmlns="" id="{866903F3-208B-46D5-925B-254DC74291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xmlns="" id="{2550D219-E342-4A38-BB89-575C1EE7A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xmlns="" id="{5B5485FC-95D0-4660-9594-2C9BD3B776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xmlns="" id="{2EA358DA-C7E8-4DF8-B7D6-CC58295655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xmlns="" id="{7990E8BB-4369-4845-8436-A6F3FE1D11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xmlns="" id="{D6C050C5-1951-434B-A7FE-D271E73F82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xmlns="" id="{773717CC-ECEE-4ABF-BA61-C59F468017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xmlns="" id="{9A4FAE41-62DF-4B8E-BD66-8EC206E0E3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xmlns="" id="{564C7F1F-5546-40DC-A16B-C9A3E45777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xmlns="" id="{45583216-FC24-4B75-9703-DBEC401FF8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xmlns="" id="{2FD0A70D-2E7E-4048-8145-0F45EDBBCE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xmlns="" id="{B703C78E-D176-4455-B7B5-2DB4F418DB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xmlns="" id="{AD23B98E-D1FB-4BD9-BA4A-060BC8266E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xmlns="" id="{C1541992-EEDB-4D6B-BDA9-B66E58A170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xmlns="" id="{08072B3B-B852-4186-ACFE-F614251324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xmlns="" id="{7B5DD2CA-BCBA-4F3E-B472-840067686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xmlns="" id="{C7335DFE-05E4-4D45-B035-1D85E7648E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xmlns="" id="{ADCF9375-A092-491A-960D-A4DBB376C3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xmlns="" id="{95341599-7E99-490F-9AF8-07EAE5C8DB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xmlns="" id="{E1C55EB0-818A-46E6-8D53-5503100290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xmlns="" id="{319B036C-5BD8-4F3B-8935-96D50F410D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xmlns="" id="{A8445880-106C-4DC8-A250-D132F0D6F3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xmlns="" id="{952AA1DD-5DBE-43CD-9B85-63C7626929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xmlns="" id="{2A412466-ED73-4944-83CE-224B1769C2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xmlns="" id="{807E195A-10DB-494C-A547-E1D0C6F616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xmlns="" id="{4CD4AECE-734D-4B90-984F-B2ABFA2B6F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xmlns="" id="{2927072E-8001-4AD1-A4C4-2EDBA3BF87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xmlns="" id="{499D6F50-E593-46A3-81D8-73389276B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xmlns="" id="{7A96E600-84B4-452B-AE40-295FC5807E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xmlns="" id="{CBBA17AC-C1AB-4BFC-A051-457275D1D6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xmlns="" id="{488E850C-90D5-4D0F-A57D-7809327EF3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xmlns="" id="{9F98D808-AB13-4D8D-B4C5-9D32153462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xmlns="" id="{95AFFBC0-FF37-4117-86FA-21ABDA17AB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xmlns="" id="{ED0AC42A-17B0-4154-968C-CAE2A04C28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xmlns="" id="{4A7A31A0-8490-4B9D-B9CC-7FF28053EB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xmlns="" id="{8188899C-6A74-43D8-B36C-F86B278C89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xmlns="" id="{1537EAA6-95B6-4674-A7B9-40F9AB7F59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xmlns="" id="{F4B29507-C08F-4764-B703-0EB33A0FAC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xmlns="" id="{4200E500-6A99-47FC-A30F-FA4C85DA8C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xmlns="" id="{9558677C-76AD-451F-AEEE-C5FEE4179C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xmlns="" id="{79E472E5-A81A-44E7-AEBA-C3A593497B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xmlns="" id="{5CD54F54-9E41-4635-A533-6CC6515E1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xmlns="" id="{B22D6F46-74C0-49D9-8CD8-BC125E973D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xmlns="" id="{C6FAA6EC-EDF6-4522-ACD8-8D4F7FF872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xmlns="" id="{5F8364DC-ED1A-482D-A418-7941B199CB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xmlns="" id="{1896D361-70A8-4528-940B-F306550F88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xmlns="" id="{4D1CB00A-0CE1-4E25-ADCE-9562845F54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xmlns="" id="{E1B6761E-B7C6-4218-B95F-F6DEC0066D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xmlns="" id="{CA081177-DAC3-4667-91A1-4CC885D4A1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xmlns="" id="{435007DC-BB8D-43BA-9598-AE79AA262E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xmlns="" id="{46628B8A-02EC-44EF-B52C-5EBAFBCF9C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xmlns="" id="{2DACEC99-8F4C-495C-8EAA-670A3A02ED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xmlns="" id="{C8EFEAD4-1425-4357-9D8A-F326DABC6E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xmlns="" id="{FDA70E94-A082-47D4-B4F8-142AEF1DC3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xmlns="" id="{10E96E8A-1EEA-4F1D-8CFE-12DC9B9E7A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xmlns="" id="{B12D7CC4-A548-4FF7-A6B2-9151CFA9E3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xmlns="" id="{CB3F1C68-B597-4669-87F8-C80124ABE0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xmlns="" id="{A57037D2-0958-4F34-815F-C8CA7F86AE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xmlns="" id="{30AF3969-3F11-4157-B4B9-33B1314623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xmlns="" id="{51D613E3-18F5-4426-ADEB-DEC123E16B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xmlns="" id="{1DC25548-A3A9-4018-A29B-6972D353F9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xmlns="" id="{7EDE6372-94D2-435D-BD43-A20072D807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xmlns="" id="{729575A6-77E2-4199-8F0A-27C89330A0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xmlns="" id="{12EB506D-59AD-4011-80F8-36A2BDB954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xmlns="" id="{92FD46FA-14EB-46A2-B4A3-ECD1F49BAC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xmlns="" id="{1CD84E07-49A9-40E3-B34C-91C156C9C6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xmlns="" id="{F3090306-C384-44A0-8C38-77397133BA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xmlns="" id="{3515E97E-31A4-4273-AB55-8EAD74CB9E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xmlns="" id="{792F63CA-0494-43E2-A0AA-37C35C8326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xmlns="" id="{5389A040-E4CC-4CE7-8B9F-40ECA9ACE1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xmlns="" id="{1BA51B23-705C-49BE-B606-8A9B623E0A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xmlns="" id="{B16EF17A-F451-4B5B-9052-33A9116E9D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xmlns="" id="{1B20B7D1-27D7-4E1A-A317-E9E7A105A9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xmlns="" id="{1E3FADAF-FD1D-45B2-A40D-EBDD536E75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xmlns="" id="{301257BA-BCE2-4479-A04F-A9DBFAF92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xmlns="" id="{619D0ABC-04D9-405A-A52F-5EEC01762A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xmlns="" id="{123AE5C7-608A-47A7-B7A1-55662B70BF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xmlns="" id="{957BDA1A-3081-45EB-A31E-3F98EC6DC3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xmlns="" id="{683DDA50-C794-4DC5-8297-CFDEB8DCB4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xmlns="" id="{FA42024A-A832-4635-9CE6-B968232CE8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xmlns="" id="{564D00AA-3E68-4F56-80A0-08D5DFFB61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xmlns="" id="{D988A711-E3E8-4172-AFE1-60E93FF10A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xmlns="" id="{7A89FF34-EE34-461C-A3EF-73AC3801B9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xmlns="" id="{80D55E43-BE59-444D-B32B-9C0306A126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xmlns="" id="{639C823F-B16B-4DF7-BA6E-0D832AAB27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xmlns="" id="{2E623C08-172F-41EA-90CB-59ED0D583B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xmlns="" id="{94C0577F-0FF9-47D5-8C6D-FC7B4CC318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xmlns="" id="{30C80E9D-7909-4C52-ACAD-80FF874F99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xmlns="" id="{2B9598CE-4E74-4A54-BAB8-59379D2114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xmlns="" id="{E7188EAA-47E1-4B73-8682-C74A0421BE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xmlns="" id="{36900E8B-61F2-411F-B29F-A9CDC6E811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xmlns="" id="{0A25598A-334A-487D-9604-4753EAE81E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xmlns="" id="{C8DBE472-045A-491C-AB7C-4153EE2B00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xmlns="" id="{2F6DD374-5D5F-48BB-8135-8F37EE2C23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xmlns="" id="{386B8A5A-00D0-4291-937B-931B3F19CD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xmlns="" id="{89C10BFA-8067-495D-810E-1F4085F7B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xmlns="" id="{51F94E69-8294-4AB3-A457-3BD4ACF085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xmlns="" id="{AD2859C5-45C5-4EE2-8272-0FA7A02353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xmlns="" id="{14AFB321-1B9D-41AF-9686-8C689A3F4B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xmlns="" id="{5C4403F4-D893-4E4C-8DFE-E79AE6A62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xmlns="" id="{BA894316-677B-4B51-AF19-0D3FAF96A7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xmlns="" id="{07FDE9AD-8F5A-44B0-AC7E-30148150D05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xmlns="" id="{A4D0E6BA-489D-4EA4-994E-225F7D078B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xmlns="" id="{7EDFBCCB-EC92-4860-BBDB-2EC6355FEE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xmlns="" id="{459DBA8E-2EB0-4C51-A161-2C595B89D4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xmlns="" id="{FB1BA285-9A95-49B7-A098-F38400D92B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xmlns="" id="{D29C405E-90F5-4AB5-8B5F-3CA2F1815A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xmlns="" id="{F7214FFD-3321-412F-9CA5-4BC6E874F9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xmlns="" id="{5F16C3D8-64A1-443D-92A7-EA97518A63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xmlns="" id="{7E4EFAB9-436A-4B6B-A16B-8DA3F614A8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xmlns="" id="{037DDFC3-D7A5-443D-8417-D723296DA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xmlns="" id="{253AC142-F4B4-47E8-BBEE-F7D0F8547F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xmlns="" id="{890AAA82-94E2-41D0-AE92-9C87195CCB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xmlns="" id="{FD33B856-EF4E-40FC-BDA0-9E26203D03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xmlns="" id="{24AEBF58-C8A2-4D00-9AFB-B5012AEA36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xmlns="" id="{21270E55-4211-4529-BDC3-29B80BDF5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xmlns="" id="{16DD7E91-EFBB-4DD7-B30F-4A13C20BED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xmlns="" id="{96260F31-66FB-4E2C-801E-701C2B859A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xmlns="" id="{B5FEE1C9-3961-4400-AD3E-B5AD93A474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xmlns="" id="{34E1BE05-269F-4A13-99FE-2A973A0E77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xmlns="" id="{2D591FBD-65C6-46C4-AF19-875D652DCF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xmlns="" id="{85F7E635-CB45-4346-BBFB-10FF0576AF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xmlns="" id="{3BDAC885-F0B3-4D66-8587-4384652983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xmlns="" id="{3427A7E1-71C9-42CC-9CAF-53642DC4D0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xmlns="" id="{20BF60C4-2E5D-473E-96B6-D22BB8536F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xmlns="" id="{C4703732-1088-4448-ACC0-D8BD901B2C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xmlns="" id="{6777D706-23BF-4962-98D3-D5AE7DF4EC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xmlns="" id="{783FF777-4C59-44D0-9441-2B40E0A70E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xmlns="" id="{2037F33C-65F4-44B6-9CB2-D32D1552C6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xmlns="" id="{E73BA403-F3FD-4D76-A516-5698375D64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xmlns="" id="{0AF0D29B-415A-4327-A4B4-B5DC8F0AC0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xmlns="" id="{374A9388-F55E-4F94-817D-5BFF0B59E7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xmlns="" id="{30C52183-F223-4E0A-B713-C91589CEB8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xmlns="" id="{A6BEE030-DC6B-4CB1-A01B-95CC825525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xmlns="" id="{2D41CF67-37BB-443C-85CF-2A05174FD4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xmlns="" id="{65A449CF-396F-45B8-B268-6824A4E89B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xmlns="" id="{9C20A7EF-7013-4D6C-ADD8-868A931DF2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xmlns="" id="{F787692C-3BA9-4D4D-82F8-E497797AAE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xmlns="" id="{A6D539D6-A55E-40F5-83AC-A773405241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xmlns="" id="{D4D7922F-CA55-4202-B99F-ED303E7044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xmlns="" id="{4120C846-A602-4B6C-9C07-11D2B0F8A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xmlns="" id="{84B5D527-4684-45F5-84CE-73642492DB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xmlns="" id="{FF31CF21-8169-4D45-A115-9CF8D37189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xmlns="" id="{DA8762B9-9CD8-4676-93F5-6C9358A940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xmlns="" id="{A183E80A-70D1-4F52-A92D-D396648CCB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xmlns="" id="{83FBB0F7-E17E-4890-9B66-3625BA1468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xmlns="" id="{708E7BF1-2D4D-44AB-A5CC-0ED91B8462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xmlns="" id="{4B468C4E-6F63-4172-AE1F-8965744DBC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xmlns="" id="{974C7149-F567-4D55-8F48-511DCF3A81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xmlns="" id="{54A551FA-7E10-4D28-9A10-B9A06C0780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xmlns="" id="{1D04F3C0-CE2C-4B8D-A5BD-0E994FD8D9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xmlns="" id="{D2EA9230-DD52-48A9-B268-56744EA506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xmlns="" id="{043A05F5-A8CF-4D01-AF12-95D1ECAE4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xmlns="" id="{1F47C6BC-BD1A-4291-B018-05E5A72E4B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xmlns="" id="{E5B89844-FD17-4048-A3F5-35E390C6EF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xmlns="" id="{B5593F34-8B0E-4D34-9781-B594E2F5D7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xmlns="" id="{4428E4BB-2263-4D19-8254-C9B54B8565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xmlns="" id="{2366216E-6EA2-4872-8370-C5EC22520F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xmlns="" id="{D66F8E3F-BF33-4F99-A1F0-EB5885BF2C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xmlns="" id="{EB506747-ED9D-43EA-BD67-DF7971849E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xmlns="" id="{AC803CE8-FFF7-40EA-AF62-102724C324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xmlns="" id="{7EF6FFCA-06CC-4395-AEB0-425719A42D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xmlns="" id="{0D95F285-AAC0-4F32-8665-2677878BD3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xmlns="" id="{8DFCCA2E-BF12-4D26-A5A4-A03387546A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xmlns="" id="{2ABEAC60-6AC3-4D6A-95F9-2E79F6BE00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xmlns="" id="{FA6015B7-49FE-4729-B2F4-585F0F305F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xmlns="" id="{D611DEB1-76FE-4625-9449-88E52D15F4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xmlns="" id="{97F031C1-1AA7-4CA7-ADD3-E0577626E1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xmlns="" id="{96F5D0CB-22E6-4536-8403-F42527F31F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xmlns="" id="{A32718AB-7401-4F66-9C77-E06C3CF7CD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xmlns="" id="{85B6B5F1-D1E4-45A3-8117-348D02D2A3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xmlns="" id="{534869FD-184C-42DB-B9DA-293DB67E5E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xmlns="" id="{A781504F-CAFD-4201-B288-8B4A809B43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xmlns="" id="{D9FC8348-2BA6-4631-8AA7-D63CD898C5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xmlns="" id="{C1AF95A2-64EA-45E2-A43B-1EBD569109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xmlns="" id="{CFC80050-240D-434A-BFCB-DE4DA4FAFB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B79261C-6074-4A34-8C95-F784FAF9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2600" dirty="0">
                <a:solidFill>
                  <a:schemeClr val="bg1"/>
                </a:solidFill>
                <a:ea typeface="+mn-lt"/>
                <a:cs typeface="+mn-lt"/>
              </a:rPr>
              <a:t> Пудра алюминиевая (тонкий порошок металлического алюминия)</a:t>
            </a:r>
          </a:p>
          <a:p>
            <a:pPr algn="just"/>
            <a:r>
              <a:rPr lang="ru-RU" sz="2600" dirty="0">
                <a:solidFill>
                  <a:schemeClr val="bg1"/>
                </a:solidFill>
                <a:ea typeface="+mn-lt"/>
                <a:cs typeface="+mn-lt"/>
              </a:rPr>
              <a:t> Пудра золотистая (тонкий порошок металлической бронзы) Важно! Эти пигменты обладают высокой </a:t>
            </a:r>
            <a:r>
              <a:rPr lang="ru-RU" sz="2600" dirty="0" err="1">
                <a:solidFill>
                  <a:schemeClr val="bg1"/>
                </a:solidFill>
                <a:ea typeface="+mn-lt"/>
                <a:cs typeface="+mn-lt"/>
              </a:rPr>
              <a:t>свето</a:t>
            </a:r>
            <a:r>
              <a:rPr lang="ru-RU" sz="2600" dirty="0">
                <a:solidFill>
                  <a:schemeClr val="bg1"/>
                </a:solidFill>
                <a:ea typeface="+mn-lt"/>
                <a:cs typeface="+mn-lt"/>
              </a:rPr>
              <a:t>- и </a:t>
            </a:r>
            <a:r>
              <a:rPr lang="ru-RU" sz="2600" dirty="0" err="1">
                <a:solidFill>
                  <a:schemeClr val="bg1"/>
                </a:solidFill>
                <a:ea typeface="+mn-lt"/>
                <a:cs typeface="+mn-lt"/>
              </a:rPr>
              <a:t>атмосферостойкостью</a:t>
            </a:r>
            <a:r>
              <a:rPr lang="ru-RU" sz="26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600" dirty="0" err="1">
                <a:solidFill>
                  <a:schemeClr val="bg1"/>
                </a:solidFill>
                <a:ea typeface="+mn-lt"/>
                <a:cs typeface="+mn-lt"/>
              </a:rPr>
              <a:t>и</a:t>
            </a:r>
            <a:r>
              <a:rPr lang="ru-RU" sz="2600" dirty="0">
                <a:solidFill>
                  <a:schemeClr val="bg1"/>
                </a:solidFill>
                <a:ea typeface="+mn-lt"/>
                <a:cs typeface="+mn-lt"/>
              </a:rPr>
              <a:t> антикоррозионными свойствами</a:t>
            </a:r>
            <a:endParaRPr lang="ru-RU" sz="26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5149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Graphic 212">
            <a:extLst>
              <a:ext uri="{FF2B5EF4-FFF2-40B4-BE49-F238E27FC236}">
                <a16:creationId xmlns:a16="http://schemas.microsoft.com/office/drawing/2014/main" xmlns="" id="{55C61911-45B2-48BF-AC7A-1EB579B42C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2" name="Graphic 212">
            <a:extLst>
              <a:ext uri="{FF2B5EF4-FFF2-40B4-BE49-F238E27FC236}">
                <a16:creationId xmlns:a16="http://schemas.microsoft.com/office/drawing/2014/main" xmlns="" id="{2DE4D4CE-6DAE-4A05-BE5B-6BCE3F4EC7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9A7BFF-9D4D-4964-8F27-6BE8F9AA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7" y="1264801"/>
            <a:ext cx="4114571" cy="4296387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ea typeface="+mj-lt"/>
                <a:cs typeface="+mj-lt"/>
              </a:rPr>
              <a:t>Растворители и разбавители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B8CB1D39-68D4-4372-BF3B-2A33A7495E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C5A741B9-65EC-4C5B-9FE0-4A18575771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C0BB4301-41FA-4453-956F-A11CC664B6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10C23D31-5B0A-4956-A59F-A24F57D2A9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F4C6FC6E-4AAF-4628-B7E5-85DF9D323B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B79261C-6074-4A34-8C95-F784FAF9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345827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Растворители – летучие жидкости, применяемые для растворения полимерных связующих и придания малярной консистенции густотертым краскам. Это </a:t>
            </a:r>
            <a:r>
              <a:rPr lang="ru-RU" sz="2200" dirty="0" err="1">
                <a:solidFill>
                  <a:schemeClr val="bg1"/>
                </a:solidFill>
                <a:ea typeface="+mn-lt"/>
                <a:cs typeface="+mn-lt"/>
              </a:rPr>
              <a:t>уайт-спирит</a:t>
            </a: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, сольвент-нафта, ацетон, бензол, скипидар, дихлорэтан и др. 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 Важно! 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1. Действует закономерность «подобное растворяется в подобном» 2. Необходимо соблюдать правила техники безопасности, т.к. пары растворителей могут быть токсичными и огнеопасными.</a:t>
            </a:r>
            <a:endParaRPr lang="ru-RU" sz="2200" dirty="0">
              <a:solidFill>
                <a:schemeClr val="bg1"/>
              </a:solidFill>
              <a:cs typeface="Calibri"/>
            </a:endParaRPr>
          </a:p>
        </p:txBody>
      </p:sp>
      <p:grpSp>
        <p:nvGrpSpPr>
          <p:cNvPr id="22" name="Graphic 185">
            <a:extLst>
              <a:ext uri="{FF2B5EF4-FFF2-40B4-BE49-F238E27FC236}">
                <a16:creationId xmlns:a16="http://schemas.microsoft.com/office/drawing/2014/main" xmlns="" id="{582A903B-6B78-4F0A-B7C9-3D80499020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D510EA93-8F64-42C8-A630-D449506E95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06CB53FC-E4DA-4001-928B-9998A85EA5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D210B969-4FDF-4AAC-9397-63D5434958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570B3EF0-84EA-4F47-86A3-1EA1F644A4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259369A8-EF57-42A1-8EC8-F6A9F92A3AD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787591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4E0A5C5C-2A95-428E-9F6A-0D29EBD57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1056F38F-7C4E-461D-8709-7D0024AE1F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C7278469-3C3C-49CE-AEEE-E176A4900B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9A7BFF-9D4D-4964-8F27-6BE8F9AA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ea typeface="+mj-lt"/>
                <a:cs typeface="+mj-lt"/>
              </a:rPr>
              <a:t>Разбавители  - это</a:t>
            </a:r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3DC754C-7E09-422D-A8BB-AF632E90DF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5A741B9-65EC-4C5B-9FE0-4A18575771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0BB4301-41FA-4453-956F-A11CC664B6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xmlns="" id="{4C6598AB-1C17-4D54-951C-A082D94AC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xmlns="" id="{C83B66D7-137D-4AC1-B172-53D60F08BE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F6B92503-6984-4D15-8B98-8718709B78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08DDF938-524E-4C18-A47D-C006278323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B79261C-6074-4A34-8C95-F784FAF9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жидкости не растворяющие пленкообразующие вещества, а служащие только для уменьшения вязкости красочных составов, т.е. их добавляют для придания краске </a:t>
            </a:r>
            <a:r>
              <a:rPr lang="ru-RU" dirty="0" err="1">
                <a:solidFill>
                  <a:schemeClr val="bg1"/>
                </a:solidFill>
                <a:ea typeface="+mn-lt"/>
                <a:cs typeface="+mn-lt"/>
              </a:rPr>
              <a:t>удобонаносимости</a:t>
            </a:r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xmlns="" id="{3773FAF5-C452-4455-9411-D6AF5EBD4C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1ECA0D96-F63C-4F7B-BE16-0F3FE76D7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74F83A81-0546-400A-918A-90C9C48B81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9741F692-A5B6-4215-86D9-B1FD4FF26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CC0876CB-9C60-4580-8FED-CD64EC7664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A879B3B7-48DB-4D3A-BB33-02766EAD3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220971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5FEF463D-EE6B-46FF-B7C7-74B09A96C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11A27B3A-460C-4100-99B5-817F25979F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35450488-7F33-43E4-B4DA-CAB50A1CC3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EE5154B2-BEF9-4C08-B6B1-9DED9F17C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14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9A7BFF-9D4D-4964-8F27-6BE8F9AA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ru-RU" sz="4000">
                <a:solidFill>
                  <a:schemeClr val="bg1"/>
                </a:solidFill>
                <a:ea typeface="+mj-lt"/>
                <a:cs typeface="+mj-lt"/>
              </a:rPr>
              <a:t>Наполнители</a:t>
            </a:r>
            <a:endParaRPr lang="ru-RU" sz="4000">
              <a:solidFill>
                <a:schemeClr val="bg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30B5ED20-499B-41E7-95BE-8BBD313145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35A51D22-76EA-4C70-B5C9-ED3946924C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 cstate="print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B79261C-6074-4A34-8C95-F784FAF9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 sz="2200">
                <a:solidFill>
                  <a:schemeClr val="bg1">
                    <a:alpha val="80000"/>
                  </a:schemeClr>
                </a:solidFill>
                <a:ea typeface="+mn-lt"/>
                <a:cs typeface="+mn-lt"/>
              </a:rPr>
              <a:t>Это минеральные порошки, нерастворимые в связующем. Их используют: </a:t>
            </a:r>
            <a:endParaRPr lang="ru-RU" sz="2200">
              <a:solidFill>
                <a:schemeClr val="bg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ru-RU" sz="2200">
                <a:solidFill>
                  <a:schemeClr val="bg1">
                    <a:alpha val="80000"/>
                  </a:schemeClr>
                </a:solidFill>
                <a:ea typeface="+mn-lt"/>
                <a:cs typeface="+mn-lt"/>
              </a:rPr>
              <a:t>1. Для экономии дорогостоящих пигментов с высокой красящей способностью </a:t>
            </a:r>
          </a:p>
          <a:p>
            <a:pPr marL="0" indent="0">
              <a:buNone/>
            </a:pPr>
            <a:r>
              <a:rPr lang="ru-RU" sz="2200">
                <a:solidFill>
                  <a:schemeClr val="bg1">
                    <a:alpha val="80000"/>
                  </a:schemeClr>
                </a:solidFill>
                <a:ea typeface="+mn-lt"/>
                <a:cs typeface="+mn-lt"/>
              </a:rPr>
              <a:t>2. Для улучшения малярно-технических и эксплуатационных свойств покрытий (повышают прочность, огнестойкость и др. свойства красочных составов) (Каолин, мел, молотый тальк, песок, пылевидный кварц, асбестовая пыль, волокно и другие материалы)</a:t>
            </a:r>
            <a:endParaRPr lang="ru-RU" sz="2200">
              <a:solidFill>
                <a:schemeClr val="bg1">
                  <a:alpha val="8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6619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xmlns="" id="{4E0A5C5C-2A95-428E-9F6A-0D29EBD57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1056F38F-7C4E-461D-8709-7D0024AE1F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C7278469-3C3C-49CE-AEEE-E176A4900B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B2E967-0455-4A0C-8CD9-782B20172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ea typeface="+mj-lt"/>
                <a:cs typeface="+mj-lt"/>
              </a:rPr>
              <a:t>Слой лакокрасочного покрытия</a:t>
            </a:r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3DC754C-7E09-422D-A8BB-AF632E90DF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5A741B9-65EC-4C5B-9FE0-4A18575771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0BB4301-41FA-4453-956F-A11CC664B6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xmlns="" id="{4C6598AB-1C17-4D54-951C-A082D94AC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xmlns="" id="{C83B66D7-137D-4AC1-B172-53D60F08BE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F6B92503-6984-4D15-8B98-8718709B78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08DDF938-524E-4C18-A47D-C006278323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48F9BD-B518-45DB-89B2-91F3F6936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1 – основание; </a:t>
            </a:r>
          </a:p>
          <a:p>
            <a:pPr marL="0" indent="0">
              <a:buNone/>
            </a:pPr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2 – грунтовка;</a:t>
            </a:r>
          </a:p>
          <a:p>
            <a:pPr marL="0" indent="0">
              <a:buNone/>
            </a:pPr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 3 – подмазка;</a:t>
            </a:r>
          </a:p>
          <a:p>
            <a:pPr marL="0" indent="0">
              <a:buNone/>
            </a:pPr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 4 – шпатлевка;</a:t>
            </a:r>
          </a:p>
          <a:p>
            <a:pPr marL="0" indent="0">
              <a:buNone/>
            </a:pPr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 5 – слой красочного состава;</a:t>
            </a:r>
          </a:p>
          <a:p>
            <a:pPr marL="0" indent="0">
              <a:buNone/>
            </a:pPr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 6 – слой лака</a:t>
            </a:r>
            <a:endParaRPr lang="ru-RU">
              <a:solidFill>
                <a:schemeClr val="bg1"/>
              </a:solidFill>
              <a:cs typeface="Calibri" panose="020F0502020204030204"/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xmlns="" id="{3773FAF5-C452-4455-9411-D6AF5EBD4C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1ECA0D96-F63C-4F7B-BE16-0F3FE76D7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74F83A81-0546-400A-918A-90C9C48B81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9741F692-A5B6-4215-86D9-B1FD4FF26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CC0876CB-9C60-4580-8FED-CD64EC7664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A879B3B7-48DB-4D3A-BB33-02766EAD3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799333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AEBFCD5-5356-4326-8D39-8235A46CD7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6814848-248A-47DD-88E0-95099D951E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18BDA89-0D2C-4C4E-99F6-D7A220FE48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xmlns="" id="{6B67BE95-96EF-433C-9F29-B0732AA6B6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AD324976-1596-4B76-A61C-5626816B24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44DEF24-FB22-48A2-8257-B97AD7E1AA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xmlns="" id="{7CE98B01-ED41-482F-AFA1-19C7FA7C04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xmlns="" id="{B9CABDD0-8DF6-4974-A224-9A2A817780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xmlns="" id="{D6E8B984-55B9-4A62-A043-997D00F0A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D4FAF4A8-82EB-4F6F-B601-43EBF0BD12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26F2473F-E069-4558-9B41-E285BBE030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C9A4A76-2C9F-486C-9663-6A30A022DE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88431DC7-D4CB-479A-AFA4-5B0C597A2E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30755DA1-6F28-4612-A4A7-B915468C6D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616ED79-5475-49E6-A5FE-8D9DB12FB0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21DCEB47-7140-4682-8DBF-7667BE28FC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EA931BD3-5A56-42F2-B6B5-647B28D1CF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820E4C8E-4190-498D-9556-6DA668A81F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54B2F30F-0B57-4D60-A087-CD6A471F68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FC5E8C73-ED41-4214-AEE6-3C5F493846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B1F94534-FE3E-476C-870B-E714E4A668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8DE6C1B0-4D58-4937-B2B7-B1207CA18F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02A846-0EC3-4DBB-A4C0-5E1596C0C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ea typeface="+mj-lt"/>
                <a:cs typeface="+mj-lt"/>
              </a:rPr>
              <a:t>Классификация ЛКМ по виду 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B0B9583-C658-4358-B5B0-B32754312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Лаки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 Масляные краски (сухие и готовые к употреблению) 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Эмали 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Грунтовки 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Шпатлевки </a:t>
            </a:r>
            <a:endParaRPr lang="ru-RU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436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AEBFCD5-5356-4326-8D39-8235A46CD7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6814848-248A-47DD-88E0-95099D951E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18BDA89-0D2C-4C4E-99F6-D7A220FE48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xmlns="" id="{6B67BE95-96EF-433C-9F29-B0732AA6B6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AD324976-1596-4B76-A61C-5626816B24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44DEF24-FB22-48A2-8257-B97AD7E1AA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xmlns="" id="{7CE98B01-ED41-482F-AFA1-19C7FA7C04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xmlns="" id="{B9CABDD0-8DF6-4974-A224-9A2A817780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xmlns="" id="{D6E8B984-55B9-4A62-A043-997D00F0A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D4FAF4A8-82EB-4F6F-B601-43EBF0BD12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26F2473F-E069-4558-9B41-E285BBE030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C9A4A76-2C9F-486C-9663-6A30A022DE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88431DC7-D4CB-479A-AFA4-5B0C597A2E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30755DA1-6F28-4612-A4A7-B915468C6D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616ED79-5475-49E6-A5FE-8D9DB12FB0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21DCEB47-7140-4682-8DBF-7667BE28FC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EA931BD3-5A56-42F2-B6B5-647B28D1CF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820E4C8E-4190-498D-9556-6DA668A81F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54B2F30F-0B57-4D60-A087-CD6A471F68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FC5E8C73-ED41-4214-AEE6-3C5F493846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B1F94534-FE3E-476C-870B-E714E4A668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8DE6C1B0-4D58-4937-B2B7-B1207CA18F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D06D7C-6B1C-4257-AA06-00D11614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ea typeface="+mj-lt"/>
                <a:cs typeface="+mj-lt"/>
              </a:rPr>
              <a:t>Лаки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F47AAD-350B-4232-8946-90E56E11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 – растворы пленкообразующих веществ в органических растворителях, образующих твердые прозрачные (обычно блестящие) пленки, прочно удерживающиеся на подложке</a:t>
            </a:r>
            <a:endParaRPr lang="ru-RU" dirty="0">
              <a:solidFill>
                <a:schemeClr val="bg1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73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4E0A5C5C-2A95-428E-9F6A-0D29EBD57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1056F38F-7C4E-461D-8709-7D0024AE1F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C7278469-3C3C-49CE-AEEE-E176A4900B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D06D7C-6B1C-4257-AA06-00D11614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cs typeface="Calibri Light"/>
              </a:rPr>
              <a:t>Лаки</a:t>
            </a:r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3DC754C-7E09-422D-A8BB-AF632E90DF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5A741B9-65EC-4C5B-9FE0-4A18575771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0BB4301-41FA-4453-956F-A11CC664B6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xmlns="" id="{4C6598AB-1C17-4D54-951C-A082D94AC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xmlns="" id="{C83B66D7-137D-4AC1-B172-53D60F08BE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F6B92503-6984-4D15-8B98-8718709B78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08DDF938-524E-4C18-A47D-C006278323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F47AAD-350B-4232-8946-90E56E11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 В зависимости от пленкообразующего вещества ЛКМ подразделяются на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 -высыхающие, 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- обратимые (растворимые) пленки, например - битумные, нитроцеллюлозные, шеллачные 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- твердеющие, образующие необратимые (нерастворимые) пленки – это все лаки на основе </a:t>
            </a:r>
            <a:r>
              <a:rPr lang="ru-RU" sz="2200" dirty="0" err="1">
                <a:solidFill>
                  <a:schemeClr val="bg1"/>
                </a:solidFill>
                <a:ea typeface="+mn-lt"/>
                <a:cs typeface="+mn-lt"/>
              </a:rPr>
              <a:t>реакционноспособных</a:t>
            </a: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 олигомеров (смол): </a:t>
            </a:r>
          </a:p>
          <a:p>
            <a:pPr algn="just"/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алкидных, полиуретановых, полиэфирных, эпоксидных и др.</a:t>
            </a:r>
            <a:endParaRPr lang="ru-RU" sz="2200" dirty="0">
              <a:solidFill>
                <a:schemeClr val="bg1"/>
              </a:solidFill>
              <a:cs typeface="Calibri"/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xmlns="" id="{3773FAF5-C452-4455-9411-D6AF5EBD4C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1ECA0D96-F63C-4F7B-BE16-0F3FE76D7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74F83A81-0546-400A-918A-90C9C48B81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9741F692-A5B6-4215-86D9-B1FD4FF26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CC0876CB-9C60-4580-8FED-CD64EC7664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A879B3B7-48DB-4D3A-BB33-02766EAD3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722815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0DFC902-7D23-471A-B557-B6B6917D7A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D06D7C-6B1C-4257-AA06-00D11614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ru-RU" sz="4000">
                <a:solidFill>
                  <a:schemeClr val="bg1"/>
                </a:solidFill>
                <a:ea typeface="+mj-lt"/>
                <a:cs typeface="+mj-lt"/>
              </a:rPr>
              <a:t>Масляные краски </a:t>
            </a:r>
            <a:endParaRPr lang="ru-RU" sz="400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5D5633-D557-4DCA-982C-FF36EB7A1C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50D3AD2-FA80-415F-A9CE-54D884561C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F47AAD-350B-4232-8946-90E56E11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2400" dirty="0">
                <a:ea typeface="+mn-lt"/>
                <a:cs typeface="+mn-lt"/>
              </a:rPr>
              <a:t>Представляют собой смесь пигментов и наполнителей, перетертых в краскотерках с олифой. Выпускают в виде густотертых красок, которые перед употреблением необходимо разводить олифой. Представляют собой смесь пигментов и наполнителей, перетертых в краскотерках с олифой.  Применяются внутри и снаружи для окраски и защиты дерева и металла.  Для окраски стен применяют редко, т.к. образуют прочную паронепроницаемую пленку. Содержат органические растворители, огнеопасны и токсичны.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22511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6D09588-9668-4D38-8AD4-C27CF2B2D4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D06D7C-6B1C-4257-AA06-00D11614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98512"/>
            <a:ext cx="8740774" cy="1323439"/>
          </a:xfrm>
        </p:spPr>
        <p:txBody>
          <a:bodyPr anchor="t">
            <a:normAutofit/>
          </a:bodyPr>
          <a:lstStyle/>
          <a:p>
            <a:r>
              <a:rPr lang="ru-RU" sz="4000" dirty="0">
                <a:solidFill>
                  <a:schemeClr val="bg1"/>
                </a:solidFill>
                <a:ea typeface="+mj-lt"/>
                <a:cs typeface="+mj-lt"/>
              </a:rPr>
              <a:t>Эмалевые краски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F47AAD-350B-4232-8946-90E56E11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533" y="2323651"/>
            <a:ext cx="10663107" cy="2454300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2400" dirty="0">
                <a:solidFill>
                  <a:schemeClr val="bg1">
                    <a:alpha val="80000"/>
                  </a:schemeClr>
                </a:solidFill>
                <a:ea typeface="+mn-lt"/>
                <a:cs typeface="+mn-lt"/>
              </a:rPr>
              <a:t>Получают путем введения пигментов и наполнителей в лаки. Наиболее употребляемыми являются алкидные, эпоксидные и мочевиноформальдегидные.  Применяют для окраски по металлу, дереву, бетону, штукатурке внутренних и наружных поверхностей.</a:t>
            </a:r>
            <a:endParaRPr lang="ru-RU" sz="2400" dirty="0">
              <a:solidFill>
                <a:schemeClr val="bg1">
                  <a:alpha val="80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95A28492-272D-4814-AE2C-61575C989E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6142518"/>
            <a:ext cx="10455568" cy="715482"/>
            <a:chOff x="0" y="6142518"/>
            <a:chExt cx="10455568" cy="715482"/>
          </a:xfrm>
          <a:effectLst>
            <a:outerShdw blurRad="381000" dist="152400" dir="162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4F778866-9933-4309-8E11-F83DDDBB10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17789" y="6848400"/>
              <a:ext cx="153399" cy="9600"/>
            </a:xfrm>
            <a:custGeom>
              <a:avLst/>
              <a:gdLst>
                <a:gd name="connsiteX0" fmla="*/ 92746 w 153399"/>
                <a:gd name="connsiteY0" fmla="*/ 43 h 9600"/>
                <a:gd name="connsiteX1" fmla="*/ 144918 w 153399"/>
                <a:gd name="connsiteY1" fmla="*/ 6433 h 9600"/>
                <a:gd name="connsiteX2" fmla="*/ 153399 w 153399"/>
                <a:gd name="connsiteY2" fmla="*/ 9600 h 9600"/>
                <a:gd name="connsiteX3" fmla="*/ 0 w 153399"/>
                <a:gd name="connsiteY3" fmla="*/ 9600 h 9600"/>
                <a:gd name="connsiteX4" fmla="*/ 26678 w 153399"/>
                <a:gd name="connsiteY4" fmla="*/ 6286 h 9600"/>
                <a:gd name="connsiteX5" fmla="*/ 92746 w 153399"/>
                <a:gd name="connsiteY5" fmla="*/ 43 h 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3399" h="9600">
                  <a:moveTo>
                    <a:pt x="92746" y="43"/>
                  </a:moveTo>
                  <a:cubicBezTo>
                    <a:pt x="111004" y="-358"/>
                    <a:pt x="128295" y="2072"/>
                    <a:pt x="144918" y="6433"/>
                  </a:cubicBezTo>
                  <a:lnTo>
                    <a:pt x="153399" y="9600"/>
                  </a:lnTo>
                  <a:lnTo>
                    <a:pt x="0" y="9600"/>
                  </a:lnTo>
                  <a:lnTo>
                    <a:pt x="26678" y="6286"/>
                  </a:lnTo>
                  <a:cubicBezTo>
                    <a:pt x="48667" y="3255"/>
                    <a:pt x="70647" y="552"/>
                    <a:pt x="92746" y="43"/>
                  </a:cubicBezTo>
                  <a:close/>
                </a:path>
              </a:pathLst>
            </a:custGeom>
            <a:blipFill dpi="0" rotWithShape="1">
              <a:blip r:embed="rId2" cstate="print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6D21D106-ABCB-4A50-84B3-D35C3B2B67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10800000" flipH="1">
              <a:off x="0" y="6142518"/>
              <a:ext cx="10455568" cy="715481"/>
              <a:chOff x="0" y="0"/>
              <a:chExt cx="10455568" cy="715481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xmlns="" id="{65E4ED97-1207-4104-A25F-8791916BF24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0" y="2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solidFill>
                <a:schemeClr val="l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xmlns="" id="{024CB190-EFCD-4B40-9CDD-E3C0EB4B3C2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0" y="0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blipFill>
                <a:blip r:embed="rId2" cstate="print">
                  <a:alphaModFix amt="57000"/>
                </a:blip>
                <a:tile tx="0" ty="0" sx="100000" sy="100000" flip="none" algn="tl"/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379538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B9C56B-EDAE-43BF-844B-49B02BC33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ru-RU" sz="3700" dirty="0">
                <a:solidFill>
                  <a:schemeClr val="bg1"/>
                </a:solidFill>
                <a:ea typeface="+mj-lt"/>
                <a:cs typeface="+mj-lt"/>
              </a:rPr>
              <a:t>Лакокрасочные материалы (ЛКМ)</a:t>
            </a:r>
            <a:endParaRPr lang="ru-RU" sz="3700" dirty="0">
              <a:solidFill>
                <a:schemeClr val="bg1"/>
              </a:solidFill>
            </a:endParaRPr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xmlns="" id="{1E8369D0-2C3B-4E27-AC6C-A246AC28CD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A3D5586F-4573-4C57-9793-1EBFDC896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5EED35EF-93A0-4921-941C-ECC67AE2A4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4">
            <a:extLst>
              <a:ext uri="{FF2B5EF4-FFF2-40B4-BE49-F238E27FC236}">
                <a16:creationId xmlns:a16="http://schemas.microsoft.com/office/drawing/2014/main" xmlns="" id="{C6F74901-2A71-43C3-837C-27CCD6B6D6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A92DF49A-063A-4F60-BE30-D268264925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70DCBBE0-7DEE-43ED-BEE3-ABB179CFC1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539FE8DF-D1B2-4074-9BDF-C458EA0123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61C143B5-6E24-417D-A035-65747A8E9D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0331ED8C-8819-4FFB-BF3C-FDA6A90D4B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2A39574D-5ECC-4A94-9CB6-646D90DA5A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6A73D6F7-977D-4026-8F68-CA63C162C6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56348370-4FD9-4A99-BB05-944D5B0B0E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D1146D46-43DB-4487-A191-0970511C33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517B7142-9D64-4D34-B23C-9471326AD6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8EB71CD-AB26-440E-A0D5-E1081DB55A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34423BD2-7458-4680-AF49-5013C9D30E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25547DC8-8B87-4446-9CC9-65AF04A5FE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EC11F68A-CC71-4196-BBF3-20CDCD75D4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xmlns="" id="{085F9950-F10E-4E64-962B-F7034578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592CE9C-65B3-4FAF-A016-FFDF9DFA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 – это вязкие жидкости (реже порошки), которые после нанесения превращаются в твердую пленку на поверхности окрашиваемого материала. Эту пленку называют</a:t>
            </a:r>
            <a:r>
              <a:rPr lang="ru-RU" dirty="0">
                <a:solidFill>
                  <a:schemeClr val="bg1"/>
                </a:solidFill>
                <a:highlight>
                  <a:srgbClr val="FF0000"/>
                </a:highlight>
                <a:ea typeface="+mn-lt"/>
                <a:cs typeface="+mn-lt"/>
              </a:rPr>
              <a:t> лакокрасочным покрытием.</a:t>
            </a:r>
            <a:r>
              <a:rPr lang="ru-RU" dirty="0">
                <a:solidFill>
                  <a:schemeClr val="bg1"/>
                </a:solidFill>
                <a:ea typeface="+mn-lt"/>
                <a:cs typeface="+mn-lt"/>
              </a:rPr>
              <a:t> А окрашиваемый материал</a:t>
            </a:r>
            <a:r>
              <a:rPr lang="ru-RU" dirty="0">
                <a:solidFill>
                  <a:schemeClr val="bg1"/>
                </a:solidFill>
                <a:highlight>
                  <a:srgbClr val="FF0000"/>
                </a:highlight>
                <a:ea typeface="+mn-lt"/>
                <a:cs typeface="+mn-lt"/>
              </a:rPr>
              <a:t> – подложкой.</a:t>
            </a:r>
            <a:endParaRPr lang="ru-RU">
              <a:solidFill>
                <a:schemeClr val="bg1"/>
              </a:solidFill>
              <a:highlight>
                <a:srgbClr val="FF0000"/>
              </a:highligh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97757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0DFC902-7D23-471A-B557-B6B6917D7A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D06D7C-6B1C-4257-AA06-00D11614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ru-RU" sz="4000">
                <a:solidFill>
                  <a:schemeClr val="bg1"/>
                </a:solidFill>
                <a:ea typeface="+mj-lt"/>
                <a:cs typeface="+mj-lt"/>
              </a:rPr>
              <a:t>Водно-дисперсионные краски</a:t>
            </a:r>
            <a:endParaRPr lang="ru-RU" sz="400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5D5633-D557-4DCA-982C-FF36EB7A1C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50D3AD2-FA80-415F-A9CE-54D884561C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F47AAD-350B-4232-8946-90E56E11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ea typeface="+mn-lt"/>
                <a:cs typeface="+mn-lt"/>
              </a:rPr>
              <a:t> Также могут называться водоэмульсионными или акриловыми, латексными, поливинилацетатными.  Широко применяются для наружных и внутренних работ по бетонным, кирпичным и гипсовым основаниям после соответствующей подготовки.  Особенно привлекательными свойствами являются экологическая чистота, что связано с отсутствием органических растворителей в их составе. Еще одним достоинством этих красок является то, что они не образуют на поверхности глухой паронепроницаемой пленки, стена «дышит», что полезно как для человека, так и для конструкции. </a:t>
            </a:r>
            <a:endParaRPr lang="ru-RU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829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6D09588-9668-4D38-8AD4-C27CF2B2D4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D06D7C-6B1C-4257-AA06-00D11614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98512"/>
            <a:ext cx="8740774" cy="1323439"/>
          </a:xfrm>
        </p:spPr>
        <p:txBody>
          <a:bodyPr anchor="t">
            <a:normAutofit/>
          </a:bodyPr>
          <a:lstStyle/>
          <a:p>
            <a:r>
              <a:rPr lang="ru-RU" sz="4000">
                <a:solidFill>
                  <a:schemeClr val="bg1"/>
                </a:solidFill>
                <a:ea typeface="+mj-lt"/>
                <a:cs typeface="+mj-lt"/>
              </a:rPr>
              <a:t>Правила смешения красок</a:t>
            </a:r>
            <a:endParaRPr lang="ru-RU" sz="400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F47AAD-350B-4232-8946-90E56E11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92099"/>
            <a:ext cx="8740775" cy="2454300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ru-RU" sz="2400" dirty="0">
                <a:solidFill>
                  <a:schemeClr val="bg1">
                    <a:alpha val="80000"/>
                  </a:schemeClr>
                </a:solidFill>
                <a:ea typeface="+mn-lt"/>
                <a:cs typeface="+mn-lt"/>
              </a:rPr>
              <a:t>При смешивании красок необходимо учитывать, на каких связующих и растворителях они изготовлены, т.к. возможна их коагуляция «створаживание» или резкое изменение цвета пигмента . Обязательное условие при смешивании пигментов – их химическая стойкость по отношению одного к другому </a:t>
            </a:r>
            <a:endParaRPr lang="ru-RU" sz="2400" dirty="0">
              <a:solidFill>
                <a:schemeClr val="bg1">
                  <a:alpha val="80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95A28492-272D-4814-AE2C-61575C989E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6142518"/>
            <a:ext cx="10455568" cy="715482"/>
            <a:chOff x="0" y="6142518"/>
            <a:chExt cx="10455568" cy="715482"/>
          </a:xfrm>
          <a:effectLst>
            <a:outerShdw blurRad="381000" dist="152400" dir="162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4F778866-9933-4309-8E11-F83DDDBB10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17789" y="6848400"/>
              <a:ext cx="153399" cy="9600"/>
            </a:xfrm>
            <a:custGeom>
              <a:avLst/>
              <a:gdLst>
                <a:gd name="connsiteX0" fmla="*/ 92746 w 153399"/>
                <a:gd name="connsiteY0" fmla="*/ 43 h 9600"/>
                <a:gd name="connsiteX1" fmla="*/ 144918 w 153399"/>
                <a:gd name="connsiteY1" fmla="*/ 6433 h 9600"/>
                <a:gd name="connsiteX2" fmla="*/ 153399 w 153399"/>
                <a:gd name="connsiteY2" fmla="*/ 9600 h 9600"/>
                <a:gd name="connsiteX3" fmla="*/ 0 w 153399"/>
                <a:gd name="connsiteY3" fmla="*/ 9600 h 9600"/>
                <a:gd name="connsiteX4" fmla="*/ 26678 w 153399"/>
                <a:gd name="connsiteY4" fmla="*/ 6286 h 9600"/>
                <a:gd name="connsiteX5" fmla="*/ 92746 w 153399"/>
                <a:gd name="connsiteY5" fmla="*/ 43 h 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3399" h="9600">
                  <a:moveTo>
                    <a:pt x="92746" y="43"/>
                  </a:moveTo>
                  <a:cubicBezTo>
                    <a:pt x="111004" y="-358"/>
                    <a:pt x="128295" y="2072"/>
                    <a:pt x="144918" y="6433"/>
                  </a:cubicBezTo>
                  <a:lnTo>
                    <a:pt x="153399" y="9600"/>
                  </a:lnTo>
                  <a:lnTo>
                    <a:pt x="0" y="9600"/>
                  </a:lnTo>
                  <a:lnTo>
                    <a:pt x="26678" y="6286"/>
                  </a:lnTo>
                  <a:cubicBezTo>
                    <a:pt x="48667" y="3255"/>
                    <a:pt x="70647" y="552"/>
                    <a:pt x="92746" y="43"/>
                  </a:cubicBezTo>
                  <a:close/>
                </a:path>
              </a:pathLst>
            </a:custGeom>
            <a:blipFill dpi="0" rotWithShape="1">
              <a:blip r:embed="rId2" cstate="print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6D21D106-ABCB-4A50-84B3-D35C3B2B67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10800000" flipH="1">
              <a:off x="0" y="6142518"/>
              <a:ext cx="10455568" cy="715481"/>
              <a:chOff x="0" y="0"/>
              <a:chExt cx="10455568" cy="715481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xmlns="" id="{65E4ED97-1207-4104-A25F-8791916BF24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0" y="2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solidFill>
                <a:schemeClr val="l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xmlns="" id="{024CB190-EFCD-4B40-9CDD-E3C0EB4B3C2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0" y="0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blipFill>
                <a:blip r:embed="rId2" cstate="print">
                  <a:alphaModFix amt="57000"/>
                </a:blip>
                <a:tile tx="0" ty="0" sx="100000" sy="100000" flip="none" algn="tl"/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074174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6D09588-9668-4D38-8AD4-C27CF2B2D4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D06D7C-6B1C-4257-AA06-00D11614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98512"/>
            <a:ext cx="8740774" cy="1323439"/>
          </a:xfrm>
        </p:spPr>
        <p:txBody>
          <a:bodyPr anchor="t">
            <a:normAutofit/>
          </a:bodyPr>
          <a:lstStyle/>
          <a:p>
            <a:r>
              <a:rPr lang="ru-RU" sz="4000">
                <a:solidFill>
                  <a:schemeClr val="bg1"/>
                </a:solidFill>
                <a:cs typeface="Calibri Light"/>
              </a:rPr>
              <a:t>Вывод</a:t>
            </a:r>
            <a:endParaRPr lang="ru-RU" sz="400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F47AAD-350B-4232-8946-90E56E11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810" y="2432708"/>
            <a:ext cx="8740775" cy="24543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bg1">
                    <a:alpha val="80000"/>
                  </a:schemeClr>
                </a:solidFill>
                <a:ea typeface="+mn-lt"/>
                <a:cs typeface="+mn-lt"/>
              </a:rPr>
              <a:t> Красочные составы – это сложные системы, в состав которых обязательно входит связующее и пигмент, а также сиккативы, растворители, разбавители и наполнители. Свойства ЛКМ зависят от свойств компонентов. Долговечность красочного покрытия и область применения зависит от свойств пленкообразующего вещества. Наиболее перспективными ЛКМ являются краски на основе полимерных связующих веществ.</a:t>
            </a:r>
            <a:endParaRPr lang="ru-RU" sz="2400" dirty="0">
              <a:solidFill>
                <a:schemeClr val="bg1">
                  <a:alpha val="80000"/>
                </a:schemeClr>
              </a:solidFill>
              <a:cs typeface="Calibri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95A28492-272D-4814-AE2C-61575C989E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6142518"/>
            <a:ext cx="10455568" cy="715482"/>
            <a:chOff x="0" y="6142518"/>
            <a:chExt cx="10455568" cy="715482"/>
          </a:xfrm>
          <a:effectLst>
            <a:outerShdw blurRad="381000" dist="152400" dir="162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4F778866-9933-4309-8E11-F83DDDBB10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17789" y="6848400"/>
              <a:ext cx="153399" cy="9600"/>
            </a:xfrm>
            <a:custGeom>
              <a:avLst/>
              <a:gdLst>
                <a:gd name="connsiteX0" fmla="*/ 92746 w 153399"/>
                <a:gd name="connsiteY0" fmla="*/ 43 h 9600"/>
                <a:gd name="connsiteX1" fmla="*/ 144918 w 153399"/>
                <a:gd name="connsiteY1" fmla="*/ 6433 h 9600"/>
                <a:gd name="connsiteX2" fmla="*/ 153399 w 153399"/>
                <a:gd name="connsiteY2" fmla="*/ 9600 h 9600"/>
                <a:gd name="connsiteX3" fmla="*/ 0 w 153399"/>
                <a:gd name="connsiteY3" fmla="*/ 9600 h 9600"/>
                <a:gd name="connsiteX4" fmla="*/ 26678 w 153399"/>
                <a:gd name="connsiteY4" fmla="*/ 6286 h 9600"/>
                <a:gd name="connsiteX5" fmla="*/ 92746 w 153399"/>
                <a:gd name="connsiteY5" fmla="*/ 43 h 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3399" h="9600">
                  <a:moveTo>
                    <a:pt x="92746" y="43"/>
                  </a:moveTo>
                  <a:cubicBezTo>
                    <a:pt x="111004" y="-358"/>
                    <a:pt x="128295" y="2072"/>
                    <a:pt x="144918" y="6433"/>
                  </a:cubicBezTo>
                  <a:lnTo>
                    <a:pt x="153399" y="9600"/>
                  </a:lnTo>
                  <a:lnTo>
                    <a:pt x="0" y="9600"/>
                  </a:lnTo>
                  <a:lnTo>
                    <a:pt x="26678" y="6286"/>
                  </a:lnTo>
                  <a:cubicBezTo>
                    <a:pt x="48667" y="3255"/>
                    <a:pt x="70647" y="552"/>
                    <a:pt x="92746" y="43"/>
                  </a:cubicBezTo>
                  <a:close/>
                </a:path>
              </a:pathLst>
            </a:custGeom>
            <a:blipFill dpi="0" rotWithShape="1">
              <a:blip r:embed="rId2" cstate="print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6D21D106-ABCB-4A50-84B3-D35C3B2B67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10800000" flipH="1">
              <a:off x="0" y="6142518"/>
              <a:ext cx="10455568" cy="715481"/>
              <a:chOff x="0" y="0"/>
              <a:chExt cx="10455568" cy="715481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xmlns="" id="{65E4ED97-1207-4104-A25F-8791916BF24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0" y="2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solidFill>
                <a:schemeClr val="l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xmlns="" id="{024CB190-EFCD-4B40-9CDD-E3C0EB4B3C2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0" y="0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blipFill>
                <a:blip r:embed="rId2" cstate="print">
                  <a:alphaModFix amt="57000"/>
                </a:blip>
                <a:tile tx="0" ty="0" sx="100000" sy="100000" flip="none" algn="tl"/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4479000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503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Контрольные вопросы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92569"/>
            <a:ext cx="9144000" cy="427306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Перечислите операции технологического процесса нанесения лакокрасочных покрытий.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Какова должна быть долговечность лакокрасочных покрытий сельскохозяйственной техники?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 каких случаях проводят профилактическую окраску машин, в каких – ремонтную, в каких – капитальную?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Перечислите преимущества и недостатки метода пневматического распыления лакокрасочных материалов?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В чем заключается сущность безвоздушного распыления лакокрасочных материалов?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В чем заключается сущность электростатического распыления лакокрасочных материалов?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Перечислите способы нанесения полимерных покрытий, которые применяют в сельскохозяйственном производстве.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В каких целях применяют газопламенное напыление полимерных материалов?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+9. Какие полимерные материалы используются для нанесения их в электростатическом поле?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Какие операции выполняются в процессе горячего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цинкования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Что такое металлизация распылением?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 Назовите виды металлизации распылением.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 Какие электролиты используются при электролитическом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цинковании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0476" y="741405"/>
            <a:ext cx="9144000" cy="111115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9330" y="2234556"/>
            <a:ext cx="9144000" cy="276359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Вайсбергер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Проскауэр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Риддик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Дж.,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Тупс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Э. Органические растворители. Физические свойства и методы очистки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М.: Изд-во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иностр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лит. 1958. - 520 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Индейкин Е.А.,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Лейбзон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Л.Н., Толмачёв И.А.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Пигментирование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лакокрасочных материалов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Л.: Химия, 1986. - 160 с.: ил.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Вайсбергер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Проскауэр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Риддик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Дж.,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Тупс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Э. Органические растворители. Физические свойства и методы очистки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М.: Изд-во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иностр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лит. 1958. - 520 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xmlns="" id="{1D63C574-BFD2-41A1-A567-B0C3CC7FD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xmlns="" id="{E2A46BAB-8C31-42B2-90E8-B26DD3E8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B3F7A3C7-0737-4E57-B30E-8EEFE638B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xmlns="" id="{3BE6D516-DFC6-4698-B3F1-5F591C1130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xmlns="" id="{C2580FB0-D146-458C-AF1B-8E8BBF6BBA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43F5E015-E085-4624-B431-B424144486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4DDB60AE-8B9C-4BA0-93DC-F8C9EBF6D8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9F247760-BE07-41A2-969E-570081E65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57A70BD2-76FC-4BDD-9E64-3B93D5EF36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AADD9643-5489-42CB-9762-FBAC2AAE9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09A2C16E-2745-4E3D-BECC-D66755221E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52E5A063-571D-4461-9869-B3E93F6E69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366019AD-E33B-4DBF-BAD3-AE36116031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CF034E-60AC-4C1B-985F-0C799FC3A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ru-RU" sz="4100" dirty="0">
                <a:solidFill>
                  <a:schemeClr val="bg1"/>
                </a:solidFill>
                <a:ea typeface="+mj-lt"/>
                <a:cs typeface="+mj-lt"/>
              </a:rPr>
              <a:t>Свойства лакокрасочных покрытий</a:t>
            </a:r>
            <a:endParaRPr lang="ru-RU" sz="4100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E4AC0BDE-D48C-490D-9EB7-09CA3E2A07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70765785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4615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7200" y="461737"/>
            <a:ext cx="2149361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52604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8A5626-D7EF-4573-B436-C49AE952F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213" y="731520"/>
            <a:ext cx="6089904" cy="1426464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FFFFFF"/>
                </a:solidFill>
                <a:ea typeface="+mj-lt"/>
                <a:cs typeface="+mj-lt"/>
              </a:rPr>
              <a:t>Классификация ЛКМ по назначению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E186B68C-84BC-4A6E-99D1-EE87483C1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EDD6878B-9930-4DA2-92FC-56C271074F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90916194"/>
              </p:ext>
            </p:extLst>
          </p:nvPr>
        </p:nvGraphicFramePr>
        <p:xfrm>
          <a:off x="788988" y="2798763"/>
          <a:ext cx="10598150" cy="328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58104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A99050EE-26AF-4253-BD50-F0FCD965A8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3F5525-EE8E-4442-8B70-C94A9320E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ea typeface="+mj-lt"/>
                <a:cs typeface="+mj-lt"/>
              </a:rPr>
              <a:t>Компоненты ЛКМ </a:t>
            </a:r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xmlns="" id="{00E015F5-1A99-4E40-BC3D-7707802996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3FE6F571-2BB7-46DA-A3D9-B32ADDC16A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A905CC16-753C-4B9F-B3E2-C456795AE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xmlns="" id="{D0C78466-EB6E-45A0-99A6-A00789ACD9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xmlns="" id="{E99F76E4-5DFD-4DBE-B042-66FBCD118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xmlns="" id="{5468B3A9-705E-43C3-A742-0619B0D8F2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29D439AD-5D67-497C-B831-D17FC3E592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23F54BF2-C71C-45C5-9408-3B5E011B0F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2BBABE17-DB56-44AB-934B-63C07C79F0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B483D20-A128-4076-AF54-88646172B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5EFA818-FDDA-49E9-B11F-E9DC1854A9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EA1F8728-F8F7-4828-A718-A15E7663EA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8DA1F73F-AA1D-41D7-BAAB-292FD94A3E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D9441DEA-C85E-4B9C-A48D-8437854C4C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15EBAA20-1368-4495-8D7C-820FAD8ECF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FB92591-626C-4D2B-A3E6-EC8742D67B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D392448D-513F-4528-9D8D-A151982041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61946BAE-1546-4EA4-A108-A799BF5D2C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42A8EC93-6A35-4D37-A8CB-59362BF875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AFC3ECA2-E914-4D83-ABF9-B9FFD96E92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712B1108-9AAC-4F10-A64F-0D6963E518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284CDA0C-B2AB-4791-83B1-C053C061D6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F857BF6B-E0CA-49C0-8827-B44CE8B928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6D7B06A7-ADDF-4F27-B11F-08422FC180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E8B0DA6C-71D7-4FCB-AE4C-035E0ADB50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EB078173-ADFB-480D-91A4-4D71C01098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AA4027A-C97B-4C9A-B04C-EBE2112200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C06DA92D-C6D0-4C7D-98CF-D9576912E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D6601653-3941-4C9B-BD39-62EECE23A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2BC4A394-4FFE-4BFE-9A59-2B624E0711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EB4EABA5-FDCF-4F6F-8FF1-6FDFF50580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10F3C940-2320-488A-B24C-AB0A4FB539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F525BA82-37D8-47ED-AFF6-AE57124A4E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C2D78955-C80F-4DA3-83AA-D28A5A6FAD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BC23DAAC-7C06-4012-8CBB-8E3126B68B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60D19F80-DC80-49EC-8EDD-7889092C18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11F50BB3-EA39-4693-BAE1-1101EF0A41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0EFD45B-69A8-47F6-A5BF-779F7EB49F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9E53C464-7272-4EBC-830B-CB29A96988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B6BF10CE-C2AD-487A-9402-8D5C746ECF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1064C7FE-F8EB-47EF-97FA-348A520599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991C553-06A1-4F26-BBBC-80F7E11E7A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BCE9C081-2191-4C84-956E-F106BB015C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292F6F03-BC34-40C6-8F17-7A169CD72F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A5101B80-7351-4F0F-AB7D-3E40B4D266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0570EE1D-95AC-4660-8E96-7C8A36FEB6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385D9A56-2D15-4E0A-B981-E168F09064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28D0BA2F-9273-4EAA-AD17-C4EFE11403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512CC54E-7976-4DC9-984C-45C2A23A72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C8A3FC72-9FF9-41F6-97E0-45A0FEE946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48918C16-C9B6-40D5-93A0-DB547B644A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A05612C6-4858-4854-A3D3-90CF1E1C75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A8E88D77-C726-4008-849C-DA7361F885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24CFE7CA-C955-4365-90C3-6272CB9A3C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38B43FC8-B81C-490A-A346-4C6235DA8A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214D0221-0C97-4C71-B535-7506956EF8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ED0C44EA-BD25-49A3-9EB8-9D8DED7C19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A3C9CCF2-15CC-4F7D-87F5-7FFEBAC9C2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8AA321D8-1D2C-472C-A2DB-EBB74498DD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724680C1-4BB5-45DB-A558-82514418C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C94F4CEF-82DD-4CFB-8EE3-4AB115F6A0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4F186C9C-C620-4426-A674-E40F808F66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8929942C-BA3F-40EF-94DD-4A5C22C5B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D234974B-3555-465B-95A7-1C63CE738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="" id="{0E38F9FD-48AC-4C3E-9E75-D1C0B555E0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xmlns="" id="{3AA72E26-5C3D-4231-9042-E00AE43E8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xmlns="" id="{6684433D-3C9E-4C19-A801-D51CF3064F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xmlns="" id="{DADB0C3D-A021-4F40-93B3-76B61334F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xmlns="" id="{41781C18-F408-401D-8A86-99FFBB9895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="" id="{9D958D9F-E4B0-48B1-ADA4-3053AFB5D9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xmlns="" id="{43EFCD46-F0FB-499C-81B9-3508FE5C8C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xmlns="" id="{2B6A130F-CB85-4BDA-8DDF-8DAAB2F7D0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xmlns="" id="{9359DA40-CA94-4B1F-9BE6-C800BEEC77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xmlns="" id="{73304FCD-8DAD-4BC8-A16E-84DDCA07FF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xmlns="" id="{BCB4864C-8F67-4BE7-89CC-664EA25EC5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xmlns="" id="{845F543D-67FC-4640-A2A1-69DA6D0528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xmlns="" id="{DBDB2A9C-60E5-4F7E-BA2B-4DD1595FB9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xmlns="" id="{72B10DA2-D88E-4952-BDB5-102E61B4B2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xmlns="" id="{AC5F5BED-3698-4F52-9977-D8CA2DC031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xmlns="" id="{E19CCEBC-AD20-45B2-A751-42B40BB31C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xmlns="" id="{3A978AD9-9A35-4B89-B3BC-61E54AD9EB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xmlns="" id="{77D8C808-AFC9-42DD-B253-0048903791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xmlns="" id="{EECD0BF1-7C64-407E-8306-4C447B1D32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xmlns="" id="{953B0F94-AC35-4CB2-878D-1DC7D68BE9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xmlns="" id="{08EA50C2-BB5F-4368-AA91-67B207C1AB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xmlns="" id="{DE45A7FE-0A45-45F6-8417-EBDA5A12D8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xmlns="" id="{DA8B8DC8-F88C-432E-A8C2-8D13FE874F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xmlns="" id="{D02C5430-233D-49F7-B852-181D2B2F61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xmlns="" id="{76DB286F-9E15-441C-8697-57007B76C1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xmlns="" id="{534DC0EE-15B7-44AE-A7DC-8B5E22688A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xmlns="" id="{4FBE9900-F640-4248-9C4C-EDBE5E00AF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37FF04AF-F86B-49F8-AAB5-DA696591A1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xmlns="" id="{710DCFEA-4572-47A3-A6BE-7B21F5758C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xmlns="" id="{BA42ED8E-CCC8-478F-9EF4-625B633071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xmlns="" id="{146DF8F4-DF09-4E6C-887F-C9269E56A5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xmlns="" id="{7FF3916E-5C82-4956-A88B-81BFAC91B8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xmlns="" id="{7E5CF7AE-ED45-4AB5-9AEB-56FC964BFA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xmlns="" id="{7CFB132C-BEB1-4897-B1A4-97422811F6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xmlns="" id="{4EE49F21-E336-41BC-8256-85A9AB597F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C62510EE-BDCD-4393-9AD7-2D0C9A722D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2420F94B-4F00-4C6C-97E3-BA5B5E6871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E712560A-A110-4132-85D5-21BBBFA8C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D1E3102B-23D5-43AE-A67D-583AAA52BA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xmlns="" id="{9D5ABE4E-EB80-423C-BBCE-9C1B77D9B0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xmlns="" id="{BEB8CCC5-38F5-4892-A00B-14B645BBDF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xmlns="" id="{8860175F-F7D5-4464-AD61-5B435528FE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xmlns="" id="{E28C20B0-98AA-4A5B-8CE1-236A3F6CAA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xmlns="" id="{8A56719F-13F0-4B75-8C04-DAACD8FD86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xmlns="" id="{B30555DA-285C-4859-83DE-B16FF6DB13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xmlns="" id="{67AF00E9-C8D6-41C4-9703-5468F51639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xmlns="" id="{D07F88BD-A2E8-4F25-BB43-9372C6C9F3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xmlns="" id="{DFAE35DA-8283-4F4B-8C00-FF8EFE39B3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xmlns="" id="{4340DEBE-A255-48E2-B7B2-AE881651CE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xmlns="" id="{FE968FB9-507A-4F2E-B346-15995081B1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xmlns="" id="{4DA99BD8-9C2B-46BF-AA27-ED405540D1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xmlns="" id="{50C84F67-D2C2-48DF-8537-DF99C60240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xmlns="" id="{F5CAEB9A-26A6-4FBF-916B-19FC9B0BFC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xmlns="" id="{E4DEDE1B-4819-4E4B-849E-330D7DF56C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xmlns="" id="{C441B73E-F19C-4313-8F46-F600603B36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xmlns="" id="{014FE805-EF51-4859-A6DF-CF75F9A0F5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xmlns="" id="{624CF2A5-BD9E-4570-8560-063BC70F26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xmlns="" id="{6BEC415C-7946-43B2-9AC8-348B6B5CD0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xmlns="" id="{1B615AD5-3365-43D4-8E16-377A2A2F97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xmlns="" id="{9D184DFD-DD33-491E-90FF-6E4ECA2668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xmlns="" id="{31B62FE1-0262-4B09-ABEA-8AA010137D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xmlns="" id="{20C539C6-FAA9-4EBE-93D9-1F946E1449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xmlns="" id="{8C6EF3FF-09E5-4099-A49B-CA364A6E83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xmlns="" id="{B3C5E06F-8F1E-4771-AAE4-B34B1D6A3D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xmlns="" id="{538D5AE9-76CC-4AE4-B026-656EDCB01B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xmlns="" id="{30F1A9B9-52AB-4527-BD4A-1802F7C960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xmlns="" id="{46A57D78-C020-4EEF-971D-0C8802889A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xmlns="" id="{7666D7A3-5ABF-4EDE-A0C5-F2099B2D86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xmlns="" id="{13BC460A-E0FF-4658-A2FD-A3AF4D51DF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xmlns="" id="{26467CC2-3AB3-4D37-8323-385B7399F7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xmlns="" id="{563A1F58-33CE-4EDF-B902-3F43F69DA2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xmlns="" id="{DDCFAB2F-7E88-4A57-999A-2506A1FE7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xmlns="" id="{571BEB66-3787-441F-BB54-80C05C6F13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xmlns="" id="{641DC095-611E-4979-8664-6C0EB878FC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xmlns="" id="{210B9ECF-D859-4919-A9D6-3208548F00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xmlns="" id="{4FBC31D4-7E98-452C-8A87-822DE0432C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xmlns="" id="{E302346C-F328-435B-87ED-447C6F8542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xmlns="" id="{B94F507E-9E94-432E-AE8A-A6CB2C5D05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xmlns="" id="{1FFAC4F0-FD7F-4943-B60E-E276F8B23F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xmlns="" id="{A8A5D871-92FD-43C3-BF94-0B524FA7D3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xmlns="" id="{6A79A241-1665-453E-ADD4-18892D4F85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xmlns="" id="{81EABE18-4189-4E07-93C9-9B76673E3E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xmlns="" id="{B658A0EE-6F09-4EF7-B5E7-F23A556BDA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xmlns="" id="{15EB019C-C95B-4DE3-BD17-DC20F8007A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xmlns="" id="{2948B3ED-79C1-47C8-B712-0BFB5536C3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xmlns="" id="{13387DB9-900B-422D-90F7-C5C7EB5D59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xmlns="" id="{48FDCCF3-E6D6-4CD0-9D47-02FE785C7A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xmlns="" id="{BC14E8F6-33F6-47CE-9A24-EA71D71496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xmlns="" id="{F78CC38F-63FC-4552-B17B-8D79D3C8F8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xmlns="" id="{89042823-A002-49CE-B03D-ED1291DC13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xmlns="" id="{96EFC6CE-198B-489B-B1EE-72CE842628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xmlns="" id="{49FEA23D-54D9-45D7-9325-1E2F638C9C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xmlns="" id="{2DB04EE3-370F-49CE-BCFE-C2999C3CF2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xmlns="" id="{8BCBCC34-797D-41A8-8AD1-7E03E1BBFF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xmlns="" id="{AFF5C1F8-0EDE-4835-89E6-1FCB2EA395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xmlns="" id="{6171D504-6300-457C-AFCC-064DBB3FCC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xmlns="" id="{62ACE739-C8C4-4495-B04C-C3AFC44811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xmlns="" id="{3F4771CD-CDCA-4FFE-8EF5-E42D1781E7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xmlns="" id="{A10C0BFE-A8F9-4E21-9DFD-37A4D26C62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xmlns="" id="{4D8D4EF9-4EF7-4538-A4AE-439F9335EA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xmlns="" id="{7E0500AB-5662-43B9-95C2-2EC80CC54F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xmlns="" id="{984021AD-A6A2-4CDA-A953-72FBA7598B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xmlns="" id="{FD1FBF47-CAC8-4385-9DC7-C9BB6167E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xmlns="" id="{FBAEE482-005F-4288-8D66-09EA246C45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xmlns="" id="{2C5DCF49-33DE-4AFF-818E-42F59F280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xmlns="" id="{866903F3-208B-46D5-925B-254DC74291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xmlns="" id="{2550D219-E342-4A38-BB89-575C1EE7A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xmlns="" id="{5B5485FC-95D0-4660-9594-2C9BD3B776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xmlns="" id="{2EA358DA-C7E8-4DF8-B7D6-CC58295655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xmlns="" id="{7990E8BB-4369-4845-8436-A6F3FE1D11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xmlns="" id="{D6C050C5-1951-434B-A7FE-D271E73F82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xmlns="" id="{773717CC-ECEE-4ABF-BA61-C59F468017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xmlns="" id="{9A4FAE41-62DF-4B8E-BD66-8EC206E0E3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xmlns="" id="{564C7F1F-5546-40DC-A16B-C9A3E45777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xmlns="" id="{45583216-FC24-4B75-9703-DBEC401FF8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xmlns="" id="{2FD0A70D-2E7E-4048-8145-0F45EDBBCE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xmlns="" id="{B703C78E-D176-4455-B7B5-2DB4F418DB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xmlns="" id="{AD23B98E-D1FB-4BD9-BA4A-060BC8266E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xmlns="" id="{C1541992-EEDB-4D6B-BDA9-B66E58A170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xmlns="" id="{08072B3B-B852-4186-ACFE-F614251324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xmlns="" id="{7B5DD2CA-BCBA-4F3E-B472-840067686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xmlns="" id="{C7335DFE-05E4-4D45-B035-1D85E7648E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xmlns="" id="{ADCF9375-A092-491A-960D-A4DBB376C3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xmlns="" id="{95341599-7E99-490F-9AF8-07EAE5C8DB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xmlns="" id="{E1C55EB0-818A-46E6-8D53-5503100290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xmlns="" id="{319B036C-5BD8-4F3B-8935-96D50F410D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xmlns="" id="{A8445880-106C-4DC8-A250-D132F0D6F3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xmlns="" id="{952AA1DD-5DBE-43CD-9B85-63C7626929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xmlns="" id="{2A412466-ED73-4944-83CE-224B1769C2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xmlns="" id="{807E195A-10DB-494C-A547-E1D0C6F616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xmlns="" id="{4CD4AECE-734D-4B90-984F-B2ABFA2B6F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xmlns="" id="{2927072E-8001-4AD1-A4C4-2EDBA3BF87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xmlns="" id="{499D6F50-E593-46A3-81D8-73389276B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xmlns="" id="{7A96E600-84B4-452B-AE40-295FC5807E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xmlns="" id="{CBBA17AC-C1AB-4BFC-A051-457275D1D6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xmlns="" id="{488E850C-90D5-4D0F-A57D-7809327EF3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xmlns="" id="{9F98D808-AB13-4D8D-B4C5-9D32153462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xmlns="" id="{95AFFBC0-FF37-4117-86FA-21ABDA17AB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xmlns="" id="{ED0AC42A-17B0-4154-968C-CAE2A04C28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xmlns="" id="{4A7A31A0-8490-4B9D-B9CC-7FF28053EB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xmlns="" id="{8188899C-6A74-43D8-B36C-F86B278C89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xmlns="" id="{1537EAA6-95B6-4674-A7B9-40F9AB7F59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xmlns="" id="{F4B29507-C08F-4764-B703-0EB33A0FAC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xmlns="" id="{4200E500-6A99-47FC-A30F-FA4C85DA8C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xmlns="" id="{9558677C-76AD-451F-AEEE-C5FEE4179C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xmlns="" id="{79E472E5-A81A-44E7-AEBA-C3A593497B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xmlns="" id="{5CD54F54-9E41-4635-A533-6CC6515E1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xmlns="" id="{B22D6F46-74C0-49D9-8CD8-BC125E973D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xmlns="" id="{C6FAA6EC-EDF6-4522-ACD8-8D4F7FF872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xmlns="" id="{5F8364DC-ED1A-482D-A418-7941B199CB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xmlns="" id="{1896D361-70A8-4528-940B-F306550F88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xmlns="" id="{4D1CB00A-0CE1-4E25-ADCE-9562845F54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xmlns="" id="{E1B6761E-B7C6-4218-B95F-F6DEC0066D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xmlns="" id="{CA081177-DAC3-4667-91A1-4CC885D4A1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xmlns="" id="{435007DC-BB8D-43BA-9598-AE79AA262E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xmlns="" id="{46628B8A-02EC-44EF-B52C-5EBAFBCF9C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xmlns="" id="{2DACEC99-8F4C-495C-8EAA-670A3A02ED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xmlns="" id="{C8EFEAD4-1425-4357-9D8A-F326DABC6E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xmlns="" id="{FDA70E94-A082-47D4-B4F8-142AEF1DC3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xmlns="" id="{10E96E8A-1EEA-4F1D-8CFE-12DC9B9E7A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xmlns="" id="{B12D7CC4-A548-4FF7-A6B2-9151CFA9E3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xmlns="" id="{CB3F1C68-B597-4669-87F8-C80124ABE0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xmlns="" id="{A57037D2-0958-4F34-815F-C8CA7F86AE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xmlns="" id="{30AF3969-3F11-4157-B4B9-33B1314623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xmlns="" id="{51D613E3-18F5-4426-ADEB-DEC123E16B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xmlns="" id="{1DC25548-A3A9-4018-A29B-6972D353F9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xmlns="" id="{7EDE6372-94D2-435D-BD43-A20072D807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xmlns="" id="{729575A6-77E2-4199-8F0A-27C89330A0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xmlns="" id="{12EB506D-59AD-4011-80F8-36A2BDB954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xmlns="" id="{92FD46FA-14EB-46A2-B4A3-ECD1F49BAC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xmlns="" id="{1CD84E07-49A9-40E3-B34C-91C156C9C6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xmlns="" id="{F3090306-C384-44A0-8C38-77397133BA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xmlns="" id="{3515E97E-31A4-4273-AB55-8EAD74CB9E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xmlns="" id="{792F63CA-0494-43E2-A0AA-37C35C8326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xmlns="" id="{5389A040-E4CC-4CE7-8B9F-40ECA9ACE1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xmlns="" id="{1BA51B23-705C-49BE-B606-8A9B623E0A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xmlns="" id="{B16EF17A-F451-4B5B-9052-33A9116E9D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xmlns="" id="{1B20B7D1-27D7-4E1A-A317-E9E7A105A9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xmlns="" id="{1E3FADAF-FD1D-45B2-A40D-EBDD536E75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xmlns="" id="{301257BA-BCE2-4479-A04F-A9DBFAF92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xmlns="" id="{619D0ABC-04D9-405A-A52F-5EEC01762A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xmlns="" id="{123AE5C7-608A-47A7-B7A1-55662B70BF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xmlns="" id="{957BDA1A-3081-45EB-A31E-3F98EC6DC3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xmlns="" id="{683DDA50-C794-4DC5-8297-CFDEB8DCB4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xmlns="" id="{FA42024A-A832-4635-9CE6-B968232CE8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xmlns="" id="{564D00AA-3E68-4F56-80A0-08D5DFFB61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xmlns="" id="{D988A711-E3E8-4172-AFE1-60E93FF10A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xmlns="" id="{7A89FF34-EE34-461C-A3EF-73AC3801B9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xmlns="" id="{80D55E43-BE59-444D-B32B-9C0306A126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xmlns="" id="{639C823F-B16B-4DF7-BA6E-0D832AAB27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xmlns="" id="{2E623C08-172F-41EA-90CB-59ED0D583B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xmlns="" id="{94C0577F-0FF9-47D5-8C6D-FC7B4CC318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xmlns="" id="{30C80E9D-7909-4C52-ACAD-80FF874F99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xmlns="" id="{2B9598CE-4E74-4A54-BAB8-59379D2114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xmlns="" id="{E7188EAA-47E1-4B73-8682-C74A0421BE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xmlns="" id="{36900E8B-61F2-411F-B29F-A9CDC6E811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xmlns="" id="{0A25598A-334A-487D-9604-4753EAE81E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xmlns="" id="{C8DBE472-045A-491C-AB7C-4153EE2B00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xmlns="" id="{2F6DD374-5D5F-48BB-8135-8F37EE2C23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xmlns="" id="{386B8A5A-00D0-4291-937B-931B3F19CD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xmlns="" id="{89C10BFA-8067-495D-810E-1F4085F7B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xmlns="" id="{51F94E69-8294-4AB3-A457-3BD4ACF085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xmlns="" id="{AD2859C5-45C5-4EE2-8272-0FA7A02353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xmlns="" id="{14AFB321-1B9D-41AF-9686-8C689A3F4B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xmlns="" id="{5C4403F4-D893-4E4C-8DFE-E79AE6A62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xmlns="" id="{BA894316-677B-4B51-AF19-0D3FAF96A7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xmlns="" id="{07FDE9AD-8F5A-44B0-AC7E-30148150D05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xmlns="" id="{A4D0E6BA-489D-4EA4-994E-225F7D078B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xmlns="" id="{7EDFBCCB-EC92-4860-BBDB-2EC6355FEE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xmlns="" id="{459DBA8E-2EB0-4C51-A161-2C595B89D4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xmlns="" id="{FB1BA285-9A95-49B7-A098-F38400D92B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xmlns="" id="{D29C405E-90F5-4AB5-8B5F-3CA2F1815A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xmlns="" id="{F7214FFD-3321-412F-9CA5-4BC6E874F9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xmlns="" id="{5F16C3D8-64A1-443D-92A7-EA97518A63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xmlns="" id="{7E4EFAB9-436A-4B6B-A16B-8DA3F614A8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xmlns="" id="{037DDFC3-D7A5-443D-8417-D723296DA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xmlns="" id="{253AC142-F4B4-47E8-BBEE-F7D0F8547F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xmlns="" id="{890AAA82-94E2-41D0-AE92-9C87195CCB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xmlns="" id="{FD33B856-EF4E-40FC-BDA0-9E26203D03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xmlns="" id="{24AEBF58-C8A2-4D00-9AFB-B5012AEA36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xmlns="" id="{21270E55-4211-4529-BDC3-29B80BDF5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xmlns="" id="{16DD7E91-EFBB-4DD7-B30F-4A13C20BED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xmlns="" id="{96260F31-66FB-4E2C-801E-701C2B859A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xmlns="" id="{B5FEE1C9-3961-4400-AD3E-B5AD93A474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xmlns="" id="{34E1BE05-269F-4A13-99FE-2A973A0E77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xmlns="" id="{2D591FBD-65C6-46C4-AF19-875D652DCF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xmlns="" id="{85F7E635-CB45-4346-BBFB-10FF0576AF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xmlns="" id="{3BDAC885-F0B3-4D66-8587-4384652983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xmlns="" id="{3427A7E1-71C9-42CC-9CAF-53642DC4D0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xmlns="" id="{20BF60C4-2E5D-473E-96B6-D22BB8536F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xmlns="" id="{C4703732-1088-4448-ACC0-D8BD901B2C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xmlns="" id="{6777D706-23BF-4962-98D3-D5AE7DF4EC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xmlns="" id="{783FF777-4C59-44D0-9441-2B40E0A70E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xmlns="" id="{2037F33C-65F4-44B6-9CB2-D32D1552C6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xmlns="" id="{E73BA403-F3FD-4D76-A516-5698375D64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xmlns="" id="{0AF0D29B-415A-4327-A4B4-B5DC8F0AC0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xmlns="" id="{374A9388-F55E-4F94-817D-5BFF0B59E7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xmlns="" id="{30C52183-F223-4E0A-B713-C91589CEB8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xmlns="" id="{A6BEE030-DC6B-4CB1-A01B-95CC825525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xmlns="" id="{2D41CF67-37BB-443C-85CF-2A05174FD4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xmlns="" id="{65A449CF-396F-45B8-B268-6824A4E89B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xmlns="" id="{9C20A7EF-7013-4D6C-ADD8-868A931DF2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xmlns="" id="{F787692C-3BA9-4D4D-82F8-E497797AAE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xmlns="" id="{A6D539D6-A55E-40F5-83AC-A773405241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xmlns="" id="{D4D7922F-CA55-4202-B99F-ED303E7044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xmlns="" id="{4120C846-A602-4B6C-9C07-11D2B0F8A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xmlns="" id="{84B5D527-4684-45F5-84CE-73642492DB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xmlns="" id="{FF31CF21-8169-4D45-A115-9CF8D37189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xmlns="" id="{DA8762B9-9CD8-4676-93F5-6C9358A940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xmlns="" id="{A183E80A-70D1-4F52-A92D-D396648CCB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xmlns="" id="{83FBB0F7-E17E-4890-9B66-3625BA1468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xmlns="" id="{708E7BF1-2D4D-44AB-A5CC-0ED91B8462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xmlns="" id="{4B468C4E-6F63-4172-AE1F-8965744DBC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xmlns="" id="{974C7149-F567-4D55-8F48-511DCF3A81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xmlns="" id="{54A551FA-7E10-4D28-9A10-B9A06C0780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xmlns="" id="{1D04F3C0-CE2C-4B8D-A5BD-0E994FD8D9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xmlns="" id="{D2EA9230-DD52-48A9-B268-56744EA506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xmlns="" id="{043A05F5-A8CF-4D01-AF12-95D1ECAE4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xmlns="" id="{1F47C6BC-BD1A-4291-B018-05E5A72E4B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xmlns="" id="{E5B89844-FD17-4048-A3F5-35E390C6EF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xmlns="" id="{B5593F34-8B0E-4D34-9781-B594E2F5D7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xmlns="" id="{4428E4BB-2263-4D19-8254-C9B54B8565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xmlns="" id="{2366216E-6EA2-4872-8370-C5EC22520F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xmlns="" id="{D66F8E3F-BF33-4F99-A1F0-EB5885BF2C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xmlns="" id="{EB506747-ED9D-43EA-BD67-DF7971849E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xmlns="" id="{AC803CE8-FFF7-40EA-AF62-102724C324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xmlns="" id="{7EF6FFCA-06CC-4395-AEB0-425719A42D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xmlns="" id="{0D95F285-AAC0-4F32-8665-2677878BD3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xmlns="" id="{8DFCCA2E-BF12-4D26-A5A4-A03387546A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xmlns="" id="{2ABEAC60-6AC3-4D6A-95F9-2E79F6BE00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xmlns="" id="{FA6015B7-49FE-4729-B2F4-585F0F305F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xmlns="" id="{D611DEB1-76FE-4625-9449-88E52D15F4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xmlns="" id="{97F031C1-1AA7-4CA7-ADD3-E0577626E1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xmlns="" id="{96F5D0CB-22E6-4536-8403-F42527F31F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xmlns="" id="{A32718AB-7401-4F66-9C77-E06C3CF7CD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xmlns="" id="{85B6B5F1-D1E4-45A3-8117-348D02D2A3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xmlns="" id="{534869FD-184C-42DB-B9DA-293DB67E5E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xmlns="" id="{A781504F-CAFD-4201-B288-8B4A809B43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xmlns="" id="{D9FC8348-2BA6-4631-8AA7-D63CD898C5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xmlns="" id="{C1AF95A2-64EA-45E2-A43B-1EBD569109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xmlns="" id="{CFC80050-240D-434A-BFCB-DE4DA4FAFB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E1E7F08-8F2F-48CF-B4A9-AE346BD7F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Пленкообразующее вещество (связующее) 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Пигмент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 Растворитель</a:t>
            </a:r>
            <a:endParaRPr lang="ru-RU">
              <a:solidFill>
                <a:schemeClr val="bg1"/>
              </a:solidFill>
              <a:cs typeface="Calibri"/>
            </a:endParaRP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Разбавитель </a:t>
            </a:r>
          </a:p>
          <a:p>
            <a:r>
              <a:rPr lang="ru-RU">
                <a:solidFill>
                  <a:schemeClr val="bg1"/>
                </a:solidFill>
                <a:ea typeface="+mn-lt"/>
                <a:cs typeface="+mn-lt"/>
              </a:rPr>
              <a:t>Наполнитель</a:t>
            </a:r>
            <a:endParaRPr lang="ru-RU">
              <a:solidFill>
                <a:schemeClr val="bg1"/>
              </a:solidFill>
              <a:cs typeface="Calibri"/>
            </a:endParaRPr>
          </a:p>
          <a:p>
            <a:endParaRPr lang="ru-RU">
              <a:solidFill>
                <a:schemeClr val="bg1"/>
              </a:solidFill>
              <a:cs typeface="Calibri"/>
            </a:endParaRPr>
          </a:p>
          <a:p>
            <a:endParaRPr lang="ru-RU">
              <a:solidFill>
                <a:schemeClr val="bg1"/>
              </a:solidFill>
              <a:cs typeface="Calibri"/>
            </a:endParaRPr>
          </a:p>
          <a:p>
            <a:r>
              <a:rPr lang="ru-RU" dirty="0">
                <a:ea typeface="+mn-lt"/>
                <a:cs typeface="+mn-lt"/>
              </a:rPr>
              <a:t>зличные химические добавки </a:t>
            </a:r>
            <a:endParaRPr lang="ru-RU" dirty="0">
              <a:cs typeface="Calibri"/>
            </a:endParaRPr>
          </a:p>
          <a:p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027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CE0D21-EC41-4E30-AD79-F087FC16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ru-RU" sz="3100">
                <a:solidFill>
                  <a:schemeClr val="bg1"/>
                </a:solidFill>
                <a:ea typeface="+mj-lt"/>
                <a:cs typeface="+mj-lt"/>
              </a:rPr>
              <a:t>Пленкообразующие вещества</a:t>
            </a:r>
            <a:endParaRPr lang="ru-RU" sz="3100">
              <a:solidFill>
                <a:schemeClr val="bg1"/>
              </a:solidFill>
            </a:endParaRPr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xmlns="" id="{1E8369D0-2C3B-4E27-AC6C-A246AC28CD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A3D5586F-4573-4C57-9793-1EBFDC896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5EED35EF-93A0-4921-941C-ECC67AE2A4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4">
            <a:extLst>
              <a:ext uri="{FF2B5EF4-FFF2-40B4-BE49-F238E27FC236}">
                <a16:creationId xmlns:a16="http://schemas.microsoft.com/office/drawing/2014/main" xmlns="" id="{C6F74901-2A71-43C3-837C-27CCD6B6D6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A92DF49A-063A-4F60-BE30-D268264925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70DCBBE0-7DEE-43ED-BEE3-ABB179CFC1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539FE8DF-D1B2-4074-9BDF-C458EA0123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61C143B5-6E24-417D-A035-65747A8E9D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0331ED8C-8819-4FFB-BF3C-FDA6A90D4B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2A39574D-5ECC-4A94-9CB6-646D90DA5A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6A73D6F7-977D-4026-8F68-CA63C162C6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56348370-4FD9-4A99-BB05-944D5B0B0E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D1146D46-43DB-4487-A191-0970511C33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517B7142-9D64-4D34-B23C-9471326AD6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8EB71CD-AB26-440E-A0D5-E1081DB55A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34423BD2-7458-4680-AF49-5013C9D30E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25547DC8-8B87-4446-9CC9-65AF04A5FE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EC11F68A-CC71-4196-BBF3-20CDCD75D4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xmlns="" id="{085F9950-F10E-4E64-962B-F7034578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76DAAD6-6200-49D0-9881-A700B9F9C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Связующие (пленкообразующие) вещества в красочных составах «склеивают» частицы пигмента между собой и с окрашиваемой поверхностью, образуя тонкую пленку 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bg1"/>
                </a:solidFill>
                <a:highlight>
                  <a:srgbClr val="FF0000"/>
                </a:highlight>
                <a:ea typeface="+mn-lt"/>
                <a:cs typeface="+mn-lt"/>
              </a:rPr>
              <a:t>Важно! </a:t>
            </a: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От применяемого связующего зависят основные свойства красочных составов: 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- </a:t>
            </a:r>
            <a:r>
              <a:rPr lang="ru-RU" sz="2200" dirty="0" err="1">
                <a:solidFill>
                  <a:schemeClr val="bg1"/>
                </a:solidFill>
                <a:ea typeface="+mn-lt"/>
                <a:cs typeface="+mn-lt"/>
              </a:rPr>
              <a:t>удобоукладываемость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 - скорость отвердевания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 - </a:t>
            </a:r>
            <a:r>
              <a:rPr lang="ru-RU" sz="2200" dirty="0" err="1">
                <a:solidFill>
                  <a:schemeClr val="bg1"/>
                </a:solidFill>
                <a:ea typeface="+mn-lt"/>
                <a:cs typeface="+mn-lt"/>
              </a:rPr>
              <a:t>твердость,прочность</a:t>
            </a:r>
            <a:r>
              <a:rPr lang="ru-RU" sz="2200" dirty="0">
                <a:solidFill>
                  <a:schemeClr val="bg1"/>
                </a:solidFill>
                <a:ea typeface="+mn-lt"/>
                <a:cs typeface="+mn-lt"/>
              </a:rPr>
              <a:t> (долговечность пленки)</a:t>
            </a:r>
            <a:endParaRPr lang="ru-RU" sz="22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4865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7200" y="461737"/>
            <a:ext cx="2149361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52604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B4E844-4FE2-4FAA-BFBA-63ABDD69E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213" y="731520"/>
            <a:ext cx="6089904" cy="1426464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FFFFFF"/>
                </a:solidFill>
                <a:ea typeface="+mj-lt"/>
                <a:cs typeface="+mj-lt"/>
              </a:rPr>
              <a:t>Олифы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E186B68C-84BC-4A6E-99D1-EE87483C1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6FA15584-322F-4D40-89F1-F2A42E6FA0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4870472"/>
              </p:ext>
            </p:extLst>
          </p:nvPr>
        </p:nvGraphicFramePr>
        <p:xfrm>
          <a:off x="788988" y="2798763"/>
          <a:ext cx="10598150" cy="328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6497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2FA159-39B5-465C-AC02-0E6B8A67C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ighlight>
                  <a:srgbClr val="FF0000"/>
                </a:highlight>
                <a:ea typeface="+mj-lt"/>
                <a:cs typeface="+mj-lt"/>
              </a:rPr>
              <a:t>Важно! </a:t>
            </a:r>
            <a:endParaRPr lang="ru-RU" dirty="0">
              <a:highlight>
                <a:srgbClr val="FF0000"/>
              </a:highligh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1A285E8-3705-455D-A522-6120127EC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dirty="0">
                <a:ea typeface="+mn-lt"/>
                <a:cs typeface="+mn-lt"/>
              </a:rPr>
              <a:t>Масса и объем пленки несколько увеличиваются, что иногда ( в толстом слое) может привести к отслоению пленки от основания. По составу и технологии приготовления олифы могут быть: </a:t>
            </a:r>
            <a:endParaRPr lang="ru-RU" dirty="0" err="1">
              <a:ea typeface="+mn-lt"/>
              <a:cs typeface="+mn-lt"/>
            </a:endParaRPr>
          </a:p>
          <a:p>
            <a:r>
              <a:rPr lang="ru-RU" dirty="0">
                <a:ea typeface="+mn-lt"/>
                <a:cs typeface="+mn-lt"/>
              </a:rPr>
              <a:t>Натуральные </a:t>
            </a:r>
          </a:p>
          <a:p>
            <a:r>
              <a:rPr lang="ru-RU" dirty="0">
                <a:ea typeface="+mn-lt"/>
                <a:cs typeface="+mn-lt"/>
              </a:rPr>
              <a:t>Полунатуральные (олифы-</a:t>
            </a:r>
            <a:r>
              <a:rPr lang="ru-RU" dirty="0" err="1">
                <a:ea typeface="+mn-lt"/>
                <a:cs typeface="+mn-lt"/>
              </a:rPr>
              <a:t>оксоль</a:t>
            </a:r>
            <a:r>
              <a:rPr lang="ru-RU" dirty="0">
                <a:ea typeface="+mn-lt"/>
                <a:cs typeface="+mn-lt"/>
              </a:rPr>
              <a:t>) </a:t>
            </a:r>
          </a:p>
          <a:p>
            <a:r>
              <a:rPr lang="ru-RU" dirty="0">
                <a:ea typeface="+mn-lt"/>
                <a:cs typeface="+mn-lt"/>
              </a:rPr>
              <a:t> Синтетические</a:t>
            </a:r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4243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778</Words>
  <Application>Microsoft Office PowerPoint</Application>
  <PresentationFormat>Произвольный</PresentationFormat>
  <Paragraphs>158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Лакокрасочные материалы</vt:lpstr>
      <vt:lpstr>Содержание </vt:lpstr>
      <vt:lpstr>Лакокрасочные материалы (ЛКМ)</vt:lpstr>
      <vt:lpstr>Свойства лакокрасочных покрытий</vt:lpstr>
      <vt:lpstr>Классификация ЛКМ по назначению</vt:lpstr>
      <vt:lpstr>Компоненты ЛКМ </vt:lpstr>
      <vt:lpstr>Пленкообразующие вещества</vt:lpstr>
      <vt:lpstr>Олифы</vt:lpstr>
      <vt:lpstr>Важно! </vt:lpstr>
      <vt:lpstr>Полимерные связующие:</vt:lpstr>
      <vt:lpstr>Животные клеи:</vt:lpstr>
      <vt:lpstr>Слайд 12</vt:lpstr>
      <vt:lpstr>Слайд 13</vt:lpstr>
      <vt:lpstr>Пигменты-это</vt:lpstr>
      <vt:lpstr>Свойства пигментов</vt:lpstr>
      <vt:lpstr>2. Эксплуатационные свойства: </vt:lpstr>
      <vt:lpstr>Классификация пигментов </vt:lpstr>
      <vt:lpstr>Природные неорганические пигменты </vt:lpstr>
      <vt:lpstr>Синтетические неорганические пигменты</vt:lpstr>
      <vt:lpstr>Металлические пигменты</vt:lpstr>
      <vt:lpstr>Растворители и разбавители</vt:lpstr>
      <vt:lpstr>Разбавители  - это</vt:lpstr>
      <vt:lpstr>Наполнители</vt:lpstr>
      <vt:lpstr>Слой лакокрасочного покрытия</vt:lpstr>
      <vt:lpstr>Классификация ЛКМ по виду </vt:lpstr>
      <vt:lpstr>Лаки</vt:lpstr>
      <vt:lpstr>Лаки</vt:lpstr>
      <vt:lpstr>Масляные краски </vt:lpstr>
      <vt:lpstr>Эмалевые краски</vt:lpstr>
      <vt:lpstr>Водно-дисперсионные краски</vt:lpstr>
      <vt:lpstr>Правила смешения красок</vt:lpstr>
      <vt:lpstr>Вывод</vt:lpstr>
      <vt:lpstr>Контрольные вопросы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avanesyan</cp:lastModifiedBy>
  <cp:revision>308</cp:revision>
  <dcterms:created xsi:type="dcterms:W3CDTF">2021-01-28T21:45:26Z</dcterms:created>
  <dcterms:modified xsi:type="dcterms:W3CDTF">2021-04-12T08:21:45Z</dcterms:modified>
</cp:coreProperties>
</file>