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69" r:id="rId5"/>
    <p:sldId id="263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mafdubai.com/Admin/uploads/HK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920880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6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Тема: Назначение тележки горничной и порядок ее комплектации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859942" y="6453336"/>
            <a:ext cx="42840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Преподаватель: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Хробостовой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Татьяной Викторовной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63085" y="1748415"/>
            <a:ext cx="47525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Calibri" panose="020F0502020204030204" pitchFamily="34" charset="0"/>
              </a:rPr>
              <a:t>Тележки</a:t>
            </a:r>
            <a:r>
              <a:rPr lang="ru-RU" sz="2400" dirty="0">
                <a:latin typeface="Calibri" panose="020F0502020204030204" pitchFamily="34" charset="0"/>
              </a:rPr>
              <a:t> </a:t>
            </a:r>
            <a:r>
              <a:rPr lang="ru-RU" sz="2400" b="1" dirty="0">
                <a:latin typeface="Calibri" panose="020F0502020204030204" pitchFamily="34" charset="0"/>
              </a:rPr>
              <a:t>для</a:t>
            </a:r>
            <a:r>
              <a:rPr lang="ru-RU" sz="2400" dirty="0">
                <a:latin typeface="Calibri" panose="020F0502020204030204" pitchFamily="34" charset="0"/>
              </a:rPr>
              <a:t> </a:t>
            </a:r>
            <a:r>
              <a:rPr lang="ru-RU" sz="2400" b="1" dirty="0" smtClean="0">
                <a:latin typeface="Calibri" panose="020F0502020204030204" pitchFamily="34" charset="0"/>
              </a:rPr>
              <a:t>горничных</a:t>
            </a:r>
            <a:r>
              <a:rPr lang="ru-RU" sz="2400" dirty="0">
                <a:latin typeface="Calibri" panose="020F0502020204030204" pitchFamily="34" charset="0"/>
              </a:rPr>
              <a:t> </a:t>
            </a:r>
            <a:r>
              <a:rPr lang="ru-RU" sz="2400" dirty="0" smtClean="0">
                <a:latin typeface="Calibri" panose="020F0502020204030204" pitchFamily="34" charset="0"/>
              </a:rPr>
              <a:t>используются </a:t>
            </a:r>
            <a:r>
              <a:rPr lang="ru-RU" sz="2400" dirty="0">
                <a:latin typeface="Calibri" panose="020F0502020204030204" pitchFamily="34" charset="0"/>
              </a:rPr>
              <a:t>для быстрой доставки всего необходимого к месту проведения уборки. Отличаются маневренностью, компактными размерами, </a:t>
            </a:r>
            <a:r>
              <a:rPr lang="ru-RU" sz="2400" dirty="0" smtClean="0">
                <a:latin typeface="Calibri" panose="020F0502020204030204" pitchFamily="34" charset="0"/>
              </a:rPr>
              <a:t>повышенной вместительностью и износостойкостью.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3074" name="Picture 2" descr="https://www.newsstrategies.com/wp-content/uploads/2020/03/shutterstock_6221264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3888432" cy="3391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Назначение тележки горничной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1047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тележек для горничных</a:t>
            </a:r>
            <a:endParaRPr lang="ru-RU" dirty="0"/>
          </a:p>
        </p:txBody>
      </p:sp>
      <p:pic>
        <p:nvPicPr>
          <p:cNvPr id="2052" name="Picture 4" descr="https://ximiks.ru/image/cache/data-i-fj-cj-a4fa7cbef5eb6235e6ffd6569a97d114-150x1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436" y="3820142"/>
            <a:ext cx="3843763" cy="3037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oldoak-russia.ru/d/5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58741" y="939822"/>
            <a:ext cx="5085259" cy="2849219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www.forbesindustries.com/wp-content/uploads/2016/09/215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3" y="939822"/>
            <a:ext cx="4104456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eco-serv.ru/sites/default/files/products/tg-5-oldak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779840"/>
            <a:ext cx="4286250" cy="307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52733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thumbs.dreamstime.com/b/%D0%B2%D0%B0%D0%B3%D0%BE%D0%BD%D0%B5%D1%82%D0%BA%D0%B0-%D0%B3%D0%BE%D1%80%D0%BD%D0%B8%D1%87%D0%BD%D0%BE%D0%B9-%D0%B2-%D0%B7%D0%B0-%D0%B5-517457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92180"/>
            <a:ext cx="4104456" cy="414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380" y="134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 чего зависит выбор тележки для горничной в отеле?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1556792"/>
            <a:ext cx="478802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Calibri" panose="020F0502020204030204" pitchFamily="34" charset="0"/>
              </a:rPr>
              <a:t>Тележки </a:t>
            </a:r>
            <a:r>
              <a:rPr lang="ru-RU" dirty="0">
                <a:latin typeface="Calibri" panose="020F0502020204030204" pitchFamily="34" charset="0"/>
              </a:rPr>
              <a:t>для </a:t>
            </a:r>
            <a:r>
              <a:rPr lang="ru-RU" dirty="0" smtClean="0">
                <a:latin typeface="Calibri" panose="020F0502020204030204" pitchFamily="34" charset="0"/>
              </a:rPr>
              <a:t>горничных рассчитаны, в основном, </a:t>
            </a:r>
            <a:r>
              <a:rPr lang="ru-RU" dirty="0">
                <a:latin typeface="Calibri" panose="020F0502020204030204" pitchFamily="34" charset="0"/>
              </a:rPr>
              <a:t>на обслуживание от 6 до 18 номеров.</a:t>
            </a:r>
          </a:p>
          <a:p>
            <a:pPr algn="just"/>
            <a:r>
              <a:rPr lang="ru-RU" dirty="0">
                <a:latin typeface="Calibri" panose="020F0502020204030204" pitchFamily="34" charset="0"/>
              </a:rPr>
              <a:t>Значит, первый критерий выбора для отеля — количество номеров на этаже, так как перемещать тележки с этажа на этаж, как правило, невозможно или связано с технологическими трудностями. </a:t>
            </a:r>
            <a:endParaRPr lang="ru-RU" dirty="0" smtClean="0">
              <a:latin typeface="Calibri" panose="020F0502020204030204" pitchFamily="34" charset="0"/>
            </a:endParaRPr>
          </a:p>
          <a:p>
            <a:pPr algn="just"/>
            <a:r>
              <a:rPr lang="ru-RU" dirty="0" smtClean="0">
                <a:latin typeface="Calibri" panose="020F0502020204030204" pitchFamily="34" charset="0"/>
              </a:rPr>
              <a:t>Обычно </a:t>
            </a:r>
            <a:r>
              <a:rPr lang="ru-RU" dirty="0">
                <a:latin typeface="Calibri" panose="020F0502020204030204" pitchFamily="34" charset="0"/>
              </a:rPr>
              <a:t>при выборе модели тележек ориентируются на то, чтобы обеспечить обслуживание максимального количества номеров одной тележкой.</a:t>
            </a:r>
          </a:p>
          <a:p>
            <a:pPr algn="just"/>
            <a:r>
              <a:rPr lang="ru-RU" dirty="0">
                <a:latin typeface="Calibri" panose="020F0502020204030204" pitchFamily="34" charset="0"/>
              </a:rPr>
              <a:t>Н</a:t>
            </a:r>
            <a:r>
              <a:rPr lang="ru-RU" dirty="0" smtClean="0">
                <a:latin typeface="Calibri" panose="020F0502020204030204" pitchFamily="34" charset="0"/>
              </a:rPr>
              <a:t>еобходимо </a:t>
            </a:r>
            <a:r>
              <a:rPr lang="ru-RU" dirty="0">
                <a:latin typeface="Calibri" panose="020F0502020204030204" pitchFamily="34" charset="0"/>
              </a:rPr>
              <a:t>учитывать ширину коридоров и лифтов, так как есть отели с узкими коридорами и лифтами — в них использовать тележки стандартных размеров будет невозможно или затруднительно. </a:t>
            </a:r>
            <a:endParaRPr lang="ru-RU" b="0" i="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619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61344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Тележка горничной должна быть укомплектована:</a:t>
            </a:r>
          </a:p>
          <a:p>
            <a:pPr algn="just"/>
            <a:r>
              <a:rPr lang="ru-RU" dirty="0"/>
              <a:t>◦ пылесосом;</a:t>
            </a:r>
          </a:p>
          <a:p>
            <a:pPr algn="just"/>
            <a:r>
              <a:rPr lang="ru-RU" dirty="0"/>
              <a:t>◦ шваброй, совком;</a:t>
            </a:r>
          </a:p>
          <a:p>
            <a:pPr algn="just"/>
            <a:r>
              <a:rPr lang="ru-RU" dirty="0"/>
              <a:t>◦ резиновыми перчатками, фартуком, щетками (для мытья туалета и ванной</a:t>
            </a:r>
            <a:br>
              <a:rPr lang="ru-RU" dirty="0"/>
            </a:br>
            <a:r>
              <a:rPr lang="ru-RU" dirty="0"/>
              <a:t>комнаты + ерш для туалета);</a:t>
            </a:r>
          </a:p>
          <a:p>
            <a:pPr algn="just"/>
            <a:r>
              <a:rPr lang="ru-RU" dirty="0"/>
              <a:t>◦ губками;</a:t>
            </a:r>
          </a:p>
          <a:p>
            <a:pPr algn="just"/>
            <a:r>
              <a:rPr lang="ru-RU" dirty="0"/>
              <a:t>◦ мешками (для грязного белья, мусора, одноразовыми для мусорных корзин);</a:t>
            </a:r>
          </a:p>
          <a:p>
            <a:pPr algn="just"/>
            <a:r>
              <a:rPr lang="ru-RU" dirty="0"/>
              <a:t>◦ салфетками для сухой и влажной уборки;</a:t>
            </a:r>
          </a:p>
          <a:p>
            <a:pPr algn="just"/>
            <a:r>
              <a:rPr lang="ru-RU" dirty="0"/>
              <a:t>◦ ведрами (для мытья номеров, туалета);</a:t>
            </a:r>
          </a:p>
          <a:p>
            <a:pPr algn="just"/>
            <a:r>
              <a:rPr lang="ru-RU" dirty="0"/>
              <a:t>◦ чистящими, моющими, дезинфицирующими средствами;</a:t>
            </a:r>
          </a:p>
          <a:p>
            <a:pPr algn="just"/>
            <a:r>
              <a:rPr lang="ru-RU" dirty="0"/>
              <a:t>◦ средствами для чистки пластиковых поверхностей, </a:t>
            </a:r>
            <a:r>
              <a:rPr lang="ru-RU" dirty="0" err="1"/>
              <a:t>жирорастворяющими</a:t>
            </a:r>
            <a:r>
              <a:rPr lang="ru-RU" dirty="0"/>
              <a:t>, для</a:t>
            </a:r>
            <a:br>
              <a:rPr lang="ru-RU" dirty="0"/>
            </a:br>
            <a:r>
              <a:rPr lang="ru-RU" dirty="0"/>
              <a:t>обработки деревянной мебели и различных видов полов;</a:t>
            </a:r>
          </a:p>
          <a:p>
            <a:pPr algn="just"/>
            <a:r>
              <a:rPr lang="ru-RU" dirty="0"/>
              <a:t>◦ освежителем воздуха;</a:t>
            </a:r>
          </a:p>
          <a:p>
            <a:pPr algn="just"/>
            <a:r>
              <a:rPr lang="ru-RU" dirty="0"/>
              <a:t>◦ туалетной бумагой, салфетками;</a:t>
            </a:r>
          </a:p>
          <a:p>
            <a:pPr algn="just"/>
            <a:r>
              <a:rPr lang="ru-RU" dirty="0"/>
              <a:t>◦ набором туалетных принадлежностей;</a:t>
            </a:r>
          </a:p>
          <a:p>
            <a:pPr algn="just"/>
            <a:r>
              <a:rPr lang="ru-RU" dirty="0"/>
              <a:t>◦ набором рекламных и информационных печатных материалов;</a:t>
            </a:r>
          </a:p>
          <a:p>
            <a:pPr algn="just"/>
            <a:r>
              <a:rPr lang="ru-RU" dirty="0"/>
              <a:t>◦ табличками «Прошу убрать мой номер» и «Не беспокоить» и др.;</a:t>
            </a:r>
          </a:p>
          <a:p>
            <a:pPr algn="just"/>
            <a:r>
              <a:rPr lang="ru-RU" dirty="0"/>
              <a:t>◦ комплектами чистого белья и полотенец, халатами и тапочками;</a:t>
            </a:r>
          </a:p>
          <a:p>
            <a:pPr algn="just"/>
            <a:r>
              <a:rPr lang="ru-RU" dirty="0"/>
              <a:t>◦ блокнотами, ручками с логотипом гостиницы, карандашами;</a:t>
            </a:r>
          </a:p>
          <a:p>
            <a:pPr algn="just"/>
            <a:r>
              <a:rPr lang="ru-RU" dirty="0"/>
              <a:t>◦ анкетами для гостей;</a:t>
            </a:r>
          </a:p>
          <a:p>
            <a:pPr algn="just"/>
            <a:r>
              <a:rPr lang="ru-RU" dirty="0"/>
              <a:t>◦ фирменными пакетами для прачечной;</a:t>
            </a:r>
          </a:p>
          <a:p>
            <a:pPr algn="just"/>
            <a:r>
              <a:rPr lang="ru-RU" dirty="0"/>
              <a:t>◦ салфетками для обуви.</a:t>
            </a:r>
          </a:p>
          <a:p>
            <a:pPr algn="just" fontAlgn="base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Горничная должна иметь следующий </a:t>
            </a:r>
            <a:r>
              <a:rPr lang="ru-RU" sz="3200" b="1" u="sng" dirty="0" smtClean="0"/>
              <a:t>инвентарь</a:t>
            </a:r>
            <a:r>
              <a:rPr lang="ru-RU" sz="3200" dirty="0" smtClean="0"/>
              <a:t> в тележке: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26876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</a:rPr>
              <a:t>-</a:t>
            </a:r>
            <a:r>
              <a:rPr lang="ru-RU" dirty="0" smtClean="0">
                <a:latin typeface="Verdana" panose="020B060403050404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салфетка для полировки мебели;</a:t>
            </a:r>
          </a:p>
          <a:p>
            <a:r>
              <a:rPr lang="ru-RU" sz="2800" dirty="0">
                <a:latin typeface="Calibri" panose="020F0502020204030204" pitchFamily="34" charset="0"/>
              </a:rPr>
              <a:t>-</a:t>
            </a:r>
            <a:r>
              <a:rPr lang="ru-RU" sz="2800" dirty="0" smtClean="0">
                <a:latin typeface="Calibri" panose="020F050202020403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салфетка для пыли в комнате;</a:t>
            </a:r>
          </a:p>
          <a:p>
            <a:r>
              <a:rPr lang="ru-RU" sz="2800" dirty="0">
                <a:latin typeface="Calibri" panose="020F0502020204030204" pitchFamily="34" charset="0"/>
              </a:rPr>
              <a:t>-</a:t>
            </a:r>
            <a:r>
              <a:rPr lang="ru-RU" sz="2800" dirty="0" smtClean="0">
                <a:latin typeface="Calibri" panose="020F050202020403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салфетка/тряпка для мытья ванны и умывальника;</a:t>
            </a:r>
          </a:p>
          <a:p>
            <a:r>
              <a:rPr lang="ru-RU" sz="2800" dirty="0">
                <a:latin typeface="Calibri" panose="020F0502020204030204" pitchFamily="34" charset="0"/>
              </a:rPr>
              <a:t>-</a:t>
            </a:r>
            <a:r>
              <a:rPr lang="ru-RU" sz="2800" dirty="0" smtClean="0">
                <a:latin typeface="Calibri" panose="020F050202020403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салфетка/тряпка для мытья унитаза;</a:t>
            </a:r>
          </a:p>
          <a:p>
            <a:r>
              <a:rPr lang="ru-RU" sz="2800" dirty="0">
                <a:latin typeface="Calibri" panose="020F0502020204030204" pitchFamily="34" charset="0"/>
              </a:rPr>
              <a:t>-</a:t>
            </a:r>
            <a:r>
              <a:rPr lang="ru-RU" sz="2800" dirty="0" smtClean="0">
                <a:latin typeface="Calibri" panose="020F050202020403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салфетка/тряпка для мытья пола в ванной комнате;</a:t>
            </a:r>
          </a:p>
          <a:p>
            <a:r>
              <a:rPr lang="ru-RU" sz="2800" dirty="0">
                <a:latin typeface="Calibri" panose="020F0502020204030204" pitchFamily="34" charset="0"/>
              </a:rPr>
              <a:t>-</a:t>
            </a:r>
            <a:r>
              <a:rPr lang="ru-RU" sz="2800" dirty="0" smtClean="0">
                <a:latin typeface="Calibri" panose="020F050202020403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губки;</a:t>
            </a:r>
          </a:p>
          <a:p>
            <a:r>
              <a:rPr lang="ru-RU" sz="2800" dirty="0">
                <a:latin typeface="Calibri" panose="020F0502020204030204" pitchFamily="34" charset="0"/>
              </a:rPr>
              <a:t>-</a:t>
            </a:r>
            <a:r>
              <a:rPr lang="ru-RU" sz="2800" dirty="0" smtClean="0">
                <a:latin typeface="Calibri" panose="020F050202020403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резиновые/хлопчатобумажные перчатки;</a:t>
            </a:r>
          </a:p>
          <a:p>
            <a:r>
              <a:rPr lang="ru-RU" sz="2800" dirty="0">
                <a:latin typeface="Calibri" panose="020F0502020204030204" pitchFamily="34" charset="0"/>
              </a:rPr>
              <a:t>-</a:t>
            </a:r>
            <a:r>
              <a:rPr lang="ru-RU" sz="2800" dirty="0" smtClean="0">
                <a:latin typeface="Calibri" panose="020F050202020403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салфетка для полировки зеркальных и хромированных поверхностей;</a:t>
            </a:r>
          </a:p>
          <a:p>
            <a:r>
              <a:rPr lang="ru-RU" sz="2800" dirty="0">
                <a:latin typeface="Calibri" panose="020F0502020204030204" pitchFamily="34" charset="0"/>
              </a:rPr>
              <a:t>-</a:t>
            </a:r>
            <a:r>
              <a:rPr lang="ru-RU" sz="2800" dirty="0" smtClean="0">
                <a:latin typeface="Calibri" panose="020F050202020403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полотенце для полировки стаканов;</a:t>
            </a:r>
          </a:p>
          <a:p>
            <a:r>
              <a:rPr lang="ru-RU" sz="2800" dirty="0">
                <a:latin typeface="Calibri" panose="020F0502020204030204" pitchFamily="34" charset="0"/>
              </a:rPr>
              <a:t>-</a:t>
            </a:r>
            <a:r>
              <a:rPr lang="ru-RU" sz="2800" dirty="0" smtClean="0">
                <a:latin typeface="Calibri" panose="020F050202020403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пылесос.</a:t>
            </a:r>
            <a:endParaRPr lang="ru-RU" sz="2800" b="0" i="0" dirty="0">
              <a:effectLst/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222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Тема: Назначение тележки горничной и порядок ее комплектации</vt:lpstr>
      <vt:lpstr>Назначение тележки горничной</vt:lpstr>
      <vt:lpstr>Виды тележек для горничных</vt:lpstr>
      <vt:lpstr>От чего зависит выбор тележки для горничной в отеле?</vt:lpstr>
      <vt:lpstr>Слайд 5</vt:lpstr>
      <vt:lpstr>Горничная должна иметь следующий инвентарь в тележке: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завтраков в гостинице</dc:title>
  <dc:creator>Хробостова Татьяна Викторовна</dc:creator>
  <cp:lastModifiedBy>avanesyan</cp:lastModifiedBy>
  <cp:revision>21</cp:revision>
  <dcterms:created xsi:type="dcterms:W3CDTF">2020-11-09T15:12:49Z</dcterms:created>
  <dcterms:modified xsi:type="dcterms:W3CDTF">2021-04-06T05:45:15Z</dcterms:modified>
</cp:coreProperties>
</file>