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68" r:id="rId5"/>
    <p:sldId id="311" r:id="rId6"/>
    <p:sldId id="312" r:id="rId7"/>
    <p:sldId id="313" r:id="rId8"/>
    <p:sldId id="314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19" autoAdjust="0"/>
  </p:normalViewPr>
  <p:slideViewPr>
    <p:cSldViewPr snapToGrid="0">
      <p:cViewPr varScale="1">
        <p:scale>
          <a:sx n="77" d="100"/>
          <a:sy n="77" d="100"/>
        </p:scale>
        <p:origin x="-84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E9C77-76E1-4E56-8E2E-B694FE6CC7F8}" type="datetime1">
              <a:rPr lang="ru-RU" smtClean="0"/>
              <a:pPr/>
              <a:t>14.10.2021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9E855-7DD0-456F-937D-882436A1CE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5368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F8FE-5AEC-4072-B161-C5239703961D}" type="datetime1">
              <a:rPr lang="ru-RU" smtClean="0"/>
              <a:pPr/>
              <a:t>14.10.2021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8A09B-E7C2-49B7-8DB4-6BCE3DEAE13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4001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8A09B-E7C2-49B7-8DB4-6BCE3DEAE13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550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DAC784-2D94-4E5A-B993-9A8BB8615F0F}" type="datetime1">
              <a:rPr lang="ru-RU" noProof="0" smtClean="0"/>
              <a:pPr rtl="0"/>
              <a:t>14.10.2021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586693-2D50-4540-B788-3C1075A1F28F}" type="datetime1">
              <a:rPr lang="ru-RU" noProof="0" smtClean="0"/>
              <a:pPr rtl="0"/>
              <a:t>14.10.2021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3758E3-E5EF-4D5B-8C7D-6649D7865194}" type="datetime1">
              <a:rPr lang="ru-RU" noProof="0" smtClean="0"/>
              <a:pPr rtl="0"/>
              <a:t>14.10.2021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C28093-CEE7-4DE3-9078-E422933CE1F4}" type="datetime1">
              <a:rPr lang="ru-RU" noProof="0" smtClean="0"/>
              <a:pPr rtl="0"/>
              <a:t>14.10.2021</a:t>
            </a:fld>
            <a:endParaRPr lang="ru-RU" noProof="0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051039-3452-4CE7-B37B-70E9F649DE97}" type="datetime1">
              <a:rPr lang="ru-RU" noProof="0" smtClean="0"/>
              <a:pPr rtl="0"/>
              <a:t>14.10.2021</a:t>
            </a:fld>
            <a:endParaRPr lang="ru-RU" noProof="0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7F428D-552C-4777-8622-C10E08C3EF63}" type="datetime1">
              <a:rPr lang="ru-RU" noProof="0" smtClean="0"/>
              <a:pPr rtl="0"/>
              <a:t>14.10.2021</a:t>
            </a:fld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E6F3DB-1861-439E-97D7-9FF5EB6955A6}" type="datetime1">
              <a:rPr lang="ru-RU" noProof="0" smtClean="0"/>
              <a:pPr rtl="0"/>
              <a:t>14.10.2021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D3C70534-F5A8-482B-B5F2-67EDFD7EEE6F}" type="datetime1">
              <a:rPr lang="ru-RU" noProof="0" smtClean="0"/>
              <a:pPr rtl="0"/>
              <a:t>14.10.2021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BDCCD0A2-2168-4E02-8B6F-BA0C4B170F17}" type="datetime1">
              <a:rPr lang="ru-RU" noProof="0" smtClean="0"/>
              <a:pPr rtl="0"/>
              <a:t>14.10.2021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D3757838-9E1A-4B28-995A-58D7794EAABE}" type="datetime1">
              <a:rPr lang="ru-RU" noProof="0" smtClean="0"/>
              <a:pPr rtl="0"/>
              <a:t>14.10.2021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 rtlCol="0">
            <a:normAutofit/>
          </a:bodyPr>
          <a:lstStyle/>
          <a:p>
            <a:r>
              <a:rPr lang="en-US" sz="8000" dirty="0"/>
              <a:t>The history of advertising</a:t>
            </a:r>
            <a:endParaRPr lang="ru-RU" sz="8000" dirty="0"/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08AC96E-AA33-4309-B51D-072F59E6EC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274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433621-E634-4AC4-B6E3-81B2C6B401D6}"/>
              </a:ext>
            </a:extLst>
          </p:cNvPr>
          <p:cNvSpPr txBox="1"/>
          <p:nvPr/>
        </p:nvSpPr>
        <p:spPr>
          <a:xfrm>
            <a:off x="518984" y="483927"/>
            <a:ext cx="421365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simplest forms of advertising existed before our era.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first ads under the wanted category were found on Egyptian papyrus, promising a reward for the return of escaped slaves.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AE94393-1DE4-4819-B43A-5C35C227B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534" y="444037"/>
            <a:ext cx="6041302" cy="454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228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C4A5B4F-E03D-41AB-84CA-D0CA931E60F3}"/>
              </a:ext>
            </a:extLst>
          </p:cNvPr>
          <p:cNvSpPr txBox="1"/>
          <p:nvPr/>
        </p:nvSpPr>
        <p:spPr>
          <a:xfrm>
            <a:off x="535531" y="608549"/>
            <a:ext cx="473102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birth of the press came much later, only in the fifteenth century. It was when fast development of trade in European countries started to form a demand for information. It`s satisfaction became possible by a technological breakthrough – the invention of the printing press by Johann Guttenberg.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1C6D624-DD24-4CD6-81EB-6946D7143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422" y="20607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63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3786A9-6766-4BCE-9C63-ED5A28AE9353}"/>
              </a:ext>
            </a:extLst>
          </p:cNvPr>
          <p:cNvSpPr txBox="1"/>
          <p:nvPr/>
        </p:nvSpPr>
        <p:spPr>
          <a:xfrm>
            <a:off x="7458432" y="169626"/>
            <a:ext cx="400745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first printed flyer was published irregularly, in small editions, with unsystematic content. Only in the seventeenth century all over the  civilized world began to publish real periodicals</a:t>
            </a:r>
            <a:r>
              <a:rPr lang="en-US" sz="2800" dirty="0"/>
              <a:t>. 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79EC84C-C7B3-46EF-AB9C-5C7F7E65E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01" y="643373"/>
            <a:ext cx="6156615" cy="479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443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2FC047-1BAB-4E22-AB52-710ECE5EEEF4}"/>
              </a:ext>
            </a:extLst>
          </p:cNvPr>
          <p:cNvSpPr txBox="1"/>
          <p:nvPr/>
        </p:nvSpPr>
        <p:spPr>
          <a:xfrm>
            <a:off x="561136" y="184539"/>
            <a:ext cx="401086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So, in 1631, the first daily newspaper was published in France with a circulation of 1200 copies. Along with the news, it also published ads.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F3D54A1-9B18-4014-992C-60D8D627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5" y="514250"/>
            <a:ext cx="6148317" cy="503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845608"/>
      </p:ext>
    </p:extLst>
  </p:cSld>
  <p:clrMapOvr>
    <a:masterClrMapping/>
  </p:clrMapOvr>
</p:sld>
</file>

<file path=ppt/theme/theme1.xml><?xml version="1.0" encoding="utf-8"?>
<a:theme xmlns:a="http://schemas.openxmlformats.org/drawingml/2006/main" name="1_Ретроспектива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4286009_TF33845126.potx" id="{D2683A6B-542E-4F4F-9382-7970211169B9}" vid="{16AECBF0-3EA8-440F-9FAB-4B2EC8FC884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Художественный шаблон в неоновом стиле</Template>
  <TotalTime>29</TotalTime>
  <Words>153</Words>
  <Application>Microsoft Office PowerPoint</Application>
  <PresentationFormat>Произвольный</PresentationFormat>
  <Paragraphs>6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1_РетроспективаVTI</vt:lpstr>
      <vt:lpstr>The history of advertising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advertising</dc:title>
  <dc:creator>User</dc:creator>
  <cp:lastModifiedBy>khaleeva</cp:lastModifiedBy>
  <cp:revision>7</cp:revision>
  <dcterms:created xsi:type="dcterms:W3CDTF">2020-11-10T18:53:58Z</dcterms:created>
  <dcterms:modified xsi:type="dcterms:W3CDTF">2021-10-14T12:31:33Z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