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sldIdLst>
    <p:sldId id="259" r:id="rId2"/>
    <p:sldId id="260" r:id="rId3"/>
    <p:sldId id="256" r:id="rId4"/>
    <p:sldId id="276" r:id="rId5"/>
    <p:sldId id="261" r:id="rId6"/>
    <p:sldId id="263" r:id="rId7"/>
    <p:sldId id="280" r:id="rId8"/>
    <p:sldId id="278" r:id="rId9"/>
    <p:sldId id="279" r:id="rId10"/>
    <p:sldId id="277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82" r:id="rId27"/>
    <p:sldId id="281" r:id="rId28"/>
    <p:sldId id="26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ykinekruki.ru/giprok/urok-3-kak-sdelat-karkas-dlya-gipsokartona/" TargetMode="External"/><Relationship Id="rId2" Type="http://schemas.openxmlformats.org/officeDocument/2006/relationships/hyperlink" Target="https://rykinekruki.ru/giprok/kak-ustanovit-gipsokarton-razmetka-stenyi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ykinekruki.ru/instrumentyi/chem-nuzhno-chertit-vo-vremya-remonta/" TargetMode="External"/><Relationship Id="rId2" Type="http://schemas.openxmlformats.org/officeDocument/2006/relationships/hyperlink" Target="https://rykinekruki.ru/materialyi/chto-takoe-dyubel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rykinekruki.ru/instrumentyi/instrument-kotoryiy-shumit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roypuls.ru/" TargetMode="External"/><Relationship Id="rId3" Type="http://schemas.openxmlformats.org/officeDocument/2006/relationships/hyperlink" Target="http://www.profirem.com/glavnaya1/normativnaya_dokumentaciya/ukladka_keramicheskoj_plitki/gost_6141-91_plitki_keramicheskie_glazurovannye_dlya_vnutrennej_oblicovki_sten/" TargetMode="External"/><Relationship Id="rId7" Type="http://schemas.openxmlformats.org/officeDocument/2006/relationships/hyperlink" Target="http://www.marconflex.ru/" TargetMode="External"/><Relationship Id="rId2" Type="http://schemas.openxmlformats.org/officeDocument/2006/relationships/hyperlink" Target="http://stroyremkom.ru/snip/3_04_01-87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nauf.ru/" TargetMode="External"/><Relationship Id="rId5" Type="http://schemas.openxmlformats.org/officeDocument/2006/relationships/hyperlink" Target="mailto:info@knauf-spb.ru" TargetMode="External"/><Relationship Id="rId4" Type="http://schemas.openxmlformats.org/officeDocument/2006/relationships/hyperlink" Target="http://www.profirem.com/glavnaya1/normativnaya_dokumentaciya/ukladka_keramicheskoj_plitki/gost_17057-89_plitki_steklyannye_oblicovochnye_kovrovo-mozaichnye_i_kovry_iz_nih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99592" y="518674"/>
            <a:ext cx="698477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Разметка стен под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гипсокартон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Как крепить профиль для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гипсокартона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к стене (каркас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44824"/>
            <a:ext cx="8352928" cy="3841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Цель урока: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ознакомить студентов с темой  </a:t>
            </a:r>
          </a:p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Общие сведения 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разметка стен под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гипсокартон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Задачи урока: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ru-RU" sz="2400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Разметка</a:t>
            </a:r>
            <a:endParaRPr lang="ru-RU" i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/>
            <a:r>
              <a:rPr lang="ru-RU" sz="2400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-Размечаем горизонтальные линии</a:t>
            </a:r>
            <a:endParaRPr lang="ru-RU" i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FontTx/>
              <a:buChar char="-"/>
            </a:pPr>
            <a:r>
              <a:rPr lang="ru-RU" sz="2400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Размечаем вертикальные линии</a:t>
            </a:r>
            <a:endParaRPr lang="ru-RU" sz="2400" i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FontTx/>
              <a:buChar char="-"/>
            </a:pPr>
            <a:r>
              <a:rPr lang="ru-RU" sz="2400" i="1" u="sng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Крепление</a:t>
            </a:r>
            <a:r>
              <a:rPr lang="ru-RU" sz="2400" i="1" u="sng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подвесов </a:t>
            </a:r>
            <a:endParaRPr lang="ru-RU" i="1" u="sng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Вычерчивание периметра под направляющие профили</a:t>
            </a:r>
            <a:endParaRPr lang="ru-RU" i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Монтаж направляющих профилей под </a:t>
            </a:r>
            <a:r>
              <a:rPr lang="ru-RU" sz="2400" i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гипсокартон</a:t>
            </a:r>
            <a:endParaRPr lang="ru-RU" i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Монтаж стоечных профилей под </a:t>
            </a:r>
            <a:r>
              <a:rPr lang="ru-RU" sz="2400" i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гипсокартон</a:t>
            </a:r>
            <a:endParaRPr lang="ru-RU" sz="2400" i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789040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4747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нижней горизонтальной линии - отбиваем.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4747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Затем совмещаем нитку со второй меткой на верхней горизонтальной линии и со второй меткой на нижней горизонтальной линии - отбиваем. И аналогично отбиваем третью линию.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4747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образом </a:t>
            </a:r>
            <a:r>
              <a:rPr lang="ru-RU" i="1" dirty="0" err="1" smtClean="0">
                <a:solidFill>
                  <a:srgbClr val="4747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отбивочную</a:t>
            </a:r>
            <a:r>
              <a:rPr lang="ru-RU" i="1" dirty="0" smtClean="0">
                <a:solidFill>
                  <a:srgbClr val="4747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нить мы очень удобно применяем вместо длинной линейки. Кроме того такая нить незаменима для случаев, когда длина стены составляет много метров.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4747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Горизонтальные и вертикальные линии сделаны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13" name="Рисунок 12" descr="Разметка для направляющих профил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848872" cy="2576711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187624" y="3424035"/>
            <a:ext cx="6336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Разметка для направляющих профилей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827584" y="871276"/>
            <a:ext cx="74168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крепить профиль для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66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гипсокартона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стене.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474747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 того, как крепить профиль для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гипсокартона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стене, начинается с крепления подвесов П-образной формы, </a:t>
            </a: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827584" y="2105428"/>
            <a:ext cx="770485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стена старая деревянная или сделана из гипсолита, то подвесы к стене нужно крепить при помощи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шуруповерта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саморезов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дереву.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Если же стена бетонная или кирпичная, то для крепления подвесов к стене потребуется перфоратор и 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1F43E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дюбель-гвозди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60x40 или 60x50.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Итак, берем подвес и ставим его к стене так, чтобы центральная вертикальная линия разметки проходила ровно посередине подвеса (как бы деля его на две части), а горизонтальная - сквозь отверстия в подвесе, через которые будем крепить подвес к стене: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Отмечаем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F43E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строительным карандашом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(фломастером, маркером) две метки под будущие отверстия. Далее эти отверстия просверливаем буром диаметром 6 мм: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467544" y="841112"/>
            <a:ext cx="79928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того как отверстия просверлены, берем подвес, дюбели, прикладываем подвес к стене и в просверленные отверстия вставляем дюбели. Забиваем дюбели при помощи молотка. А затем забиваем в дюбели сами гвозди. Первый подвес закреплен: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683568" y="1614014"/>
            <a:ext cx="78488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того как все подвесы закреплены, нужно проверить их надежность крепления. Для этого нужно загнуть подвес из прямого положения в П-образное и слегка покачать вверх вниз.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подвес качается, нужно его лучше закрепить. Для этого можно в дополнительное отверстие в подвесе забить еще один дюбель гвоздь, предварительно просверлив отверстие перфоратором в стене. Можно также пойти на хитрость: взять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саморез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аккуратно в самое основание дюбеля завернуть его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шуруповертом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репления для гипрока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29000"/>
            <a:ext cx="4248471" cy="2808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611560" y="950285"/>
            <a:ext cx="792088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требуется, рядом можно закрутить еще один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саморез.Саморез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действует по принципу клина и распирает отверстие. В результате подвес перестает болтаться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Вычерчивание периметра под направляющие профили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474747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этого можно приступать непосредственно к изготовлению каркаса. Первым делом нужно отбить периметр под направляющий профиль. Для этого потребуется отвес, карандаш, рулетка,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отбивочная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нить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отбивочный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шнур - о нем я подробно рассказал в прошлой статье). Сначала проверяем стену на отвесность. Прикладываем верхнюю часть отвеса к произвольной точке на стене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Рисунок 2" descr="как крепить гипсокартон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2904565" cy="2030615"/>
          </a:xfrm>
          <a:prstGeom prst="rect">
            <a:avLst/>
          </a:prstGeom>
          <a:noFill/>
          <a:ln>
            <a:noFill/>
          </a:ln>
        </p:spPr>
      </p:pic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4067944" y="2920464"/>
            <a:ext cx="439248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Нижняя часть не должна касаться пола, должен быть небольшой зазор в полсантиметра.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Затем в двух точках (ближе к потолку и ближе к полу) прикладываем рулетку к стене, чтобы определить где завал. Берем рулетку и отмеряем от стены (у самого потолка) 5 см и отмечаем точку на потолке. Нам нужно 5 см, так как между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гипроком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стеной будет еще укладываться утеплитель. Без утеплителя было бы достаточно 3-3.5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611560" y="406852"/>
            <a:ext cx="777686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этого берем отвес и прикладываем его одним концом (ниткой) к этой отмеченной точке на потолке, опускаем грузик вниз, тем самым перенося эту точку на пол. То есть, останавливаем внизу грузик, чтобы он не качался и отмечаем на полу точно такую же точку прямо под острием грузика: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21" name="Рисунок 39" descr="как работать с отвес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2"/>
            <a:ext cx="3371850" cy="2352675"/>
          </a:xfrm>
          <a:prstGeom prst="rect">
            <a:avLst/>
          </a:prstGeom>
          <a:noFill/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611561" y="4455220"/>
            <a:ext cx="7560840" cy="2031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Переходим на другой край этой стены. И в такой же последовательности выполняем те же действия: отмечаем на потолке 5 см от стены, опускаем отвес к полу, останавливаем грузик, чтобы он не качался и под кончиком грузика аккуратно ставим точку.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затем при помощи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отбивочной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нити отбиваем по нашим меткам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отбивочная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нить выполняет роль длинной линейки, с помощью которой мы прочерчиваем по меткам длинную прямую линию):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Рисунок 41" descr="каркас для гипсокарт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068960"/>
            <a:ext cx="3758555" cy="2016224"/>
          </a:xfrm>
          <a:prstGeom prst="rect">
            <a:avLst/>
          </a:prstGeom>
          <a:noFill/>
        </p:spPr>
      </p:pic>
      <p:pic>
        <p:nvPicPr>
          <p:cNvPr id="55297" name="Рисунок 42" descr="каркас для гк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068960"/>
            <a:ext cx="3744416" cy="2016224"/>
          </a:xfrm>
          <a:prstGeom prst="rect">
            <a:avLst/>
          </a:prstGeom>
          <a:noFill/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827584" y="389099"/>
            <a:ext cx="763284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потолке должна образоваться прямая линия от одного края стены до другого.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Стараться отбить нить нужно до самого конца одного и другого края, так как после этого нужно будет перенести метки на боковые стены. Отбив потолок, переходим на пол и также отбиваем (на полу также получаем прямую линию). Переносим с помощью карандаша или фломастера метки на боковые стороны. После того как метки перенесены на боковые стороны натягиваем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отбивочную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нить и отбиваем: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6513" y="25812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539552" y="5262277"/>
            <a:ext cx="8136903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Периметр под направляющие профили размечен. Теперь более-менее уже становится понятно, как крепить профиль 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гипсокартона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стене.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836711"/>
            <a:ext cx="74168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66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Монтаж направляющих профилей под </a:t>
            </a:r>
            <a:r>
              <a:rPr lang="ru-RU" b="1" dirty="0" err="1" smtClean="0">
                <a:solidFill>
                  <a:srgbClr val="0066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гипсокартон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4747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Начинаем крепить направляющие профили с пола, так как линию, которую мы отбили, очень легко затоптать. Берем направляющий профиль (UD или ППН) 28х27 мм, замеряем и отрезаем нужное расстояние.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4747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полы бетонные, то для крепления профиля понадобятся перфоратор и дюбели.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4747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же полы деревянные, то профиль крепится </a:t>
            </a:r>
            <a:r>
              <a:rPr lang="ru-RU" dirty="0" err="1" smtClean="0">
                <a:solidFill>
                  <a:srgbClr val="4747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саморезами</a:t>
            </a:r>
            <a:r>
              <a:rPr lang="ru-RU" dirty="0" smtClean="0">
                <a:solidFill>
                  <a:srgbClr val="4747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посредством </a:t>
            </a:r>
            <a:r>
              <a:rPr lang="ru-RU" dirty="0" err="1" smtClean="0">
                <a:solidFill>
                  <a:srgbClr val="4747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шуруповерта</a:t>
            </a:r>
            <a:r>
              <a:rPr lang="ru-RU" dirty="0" smtClean="0">
                <a:solidFill>
                  <a:srgbClr val="4747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4747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Ставим профили заподлицо с нашей отбитой линией на полу вовнутрь так, чтобы край профиля и линия совпадали. Прижимаем одной рукой профиль к полу, ставим </a:t>
            </a:r>
            <a:r>
              <a:rPr lang="ru-RU" dirty="0" err="1" smtClean="0">
                <a:solidFill>
                  <a:srgbClr val="4747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саморез</a:t>
            </a:r>
            <a:r>
              <a:rPr lang="ru-RU" dirty="0" smtClean="0">
                <a:solidFill>
                  <a:srgbClr val="4747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закручиваем. Дальше подправляем профиль, если он сдвинулся, чтобы линия была заподлицо с краем профиля, наставляем </a:t>
            </a:r>
            <a:r>
              <a:rPr lang="ru-RU" dirty="0" err="1" smtClean="0">
                <a:solidFill>
                  <a:srgbClr val="4747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саморез</a:t>
            </a:r>
            <a:r>
              <a:rPr lang="ru-RU" dirty="0" smtClean="0">
                <a:solidFill>
                  <a:srgbClr val="4747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закручиваем.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4747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Закрепляем </a:t>
            </a:r>
            <a:r>
              <a:rPr lang="ru-RU" dirty="0" err="1" smtClean="0">
                <a:solidFill>
                  <a:srgbClr val="4747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саморезы</a:t>
            </a:r>
            <a:r>
              <a:rPr lang="ru-RU" dirty="0" smtClean="0">
                <a:solidFill>
                  <a:srgbClr val="4747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шагом 40-50 см (соответственно для бетонного пола придется продолбить приличное количество отверстий: не забудьте про </a:t>
            </a:r>
            <a:r>
              <a:rPr lang="ru-RU" dirty="0" smtClean="0">
                <a:solidFill>
                  <a:srgbClr val="1F43E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шумные работы по дому</a:t>
            </a:r>
            <a:r>
              <a:rPr lang="ru-RU" dirty="0" smtClean="0">
                <a:solidFill>
                  <a:srgbClr val="4747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!)  Вот таков принцип закрепления всех направляющих профилей</a:t>
            </a:r>
            <a:r>
              <a:rPr lang="ru-RU" dirty="0" smtClean="0">
                <a:solidFill>
                  <a:srgbClr val="474747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Закрепив полностью профиль на полу, переходим на потолок: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Рисунок 45" descr="каркас для гипро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980728"/>
            <a:ext cx="3133725" cy="2190750"/>
          </a:xfrm>
          <a:prstGeom prst="rect">
            <a:avLst/>
          </a:prstGeom>
          <a:noFill/>
        </p:spPr>
      </p:pic>
      <p:pic>
        <p:nvPicPr>
          <p:cNvPr id="60417" name="Рисунок 46" descr="монтаж гипсокарт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573016"/>
            <a:ext cx="3456384" cy="2160240"/>
          </a:xfrm>
          <a:prstGeom prst="rect">
            <a:avLst/>
          </a:prstGeom>
          <a:noFill/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467544" y="648727"/>
            <a:ext cx="453650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Профили на полу и потолке закреплены. Переходим к боковым сторонам. Вставляем боковой профиль сначала в профиль на потолке, а потом на полу - так легче. Далее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засверливаем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отверстия: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539552" y="2060848"/>
            <a:ext cx="4752528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прикручиваем профиль к стене.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Проделываем тоже самое и с другой боковой стороной: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2123728" y="5918503"/>
            <a:ext cx="5544617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5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Монтаж стоечных профилей под </a:t>
            </a:r>
            <a:r>
              <a:rPr lang="ru-RU" b="1" dirty="0" err="1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гипсокартон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755576" y="1023126"/>
            <a:ext cx="784887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Итак, направляющие профили по периметру закреплены. Сейчас мы узнаем, как крепить профиль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гипсокартона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стене. Для этого берем стоечные профили 60х27 мм (CW или ПС).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прежде чем это сделать нужно отпилить каждый такой профиль по размерам. Для этого замеряем рулеткой расстояние от направляющего профиля на потолке до направляющего профиля на полу и от полученного результата отнимаем один сантиметр.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нужно для того, чтобы стоечные профили легко вставлялись. Удобнее вставлять сначала сверху, а потом заводить низ по диагонали: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гипсокартон монтаж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45024"/>
            <a:ext cx="5688632" cy="2563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755576" y="1091520"/>
            <a:ext cx="770485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того как первый стоечный профиль установлен на место, сразу прихватываем (фиксируем) его подвесами (крокодилами), то есть загибаем их, переводя в П-образное положение.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Переходим к следующему стоечному профилю, делаем таким же образом: вставляем сначала его верх, потом заводим по диагонали его низ и прихватываем П-образными подвесами.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того как стоечные профили установлены, натянем капроновую нитку и выставим их по плоскости. Для этого берем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монтажку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саморез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пресс шайбой, 4.2x13 мм без сверла), приставляем к профилю и вкручиваем в профиль не до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к крепить гипсокартон к стене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80928"/>
            <a:ext cx="5616624" cy="323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27584" y="417806"/>
            <a:ext cx="763284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Приступить к обшивке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гипсокартоном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можно только при наличии следующих инструментов: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Молоток, рулетка, крестовая отвертка, карандаш.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Шуруповерт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перфоратор, бур диаметром 6 мм.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Отвес, или лазерный уровень.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Отбивочная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нить.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инструменты для монтажа гипсокартона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7056784" cy="4176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683568" y="923282"/>
            <a:ext cx="77768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Берем капроновую нитку заводим на шуруп так чтобы держалась: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5537" name="Рисунок 53" descr="как сделать каркас под гипсокарт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16832"/>
            <a:ext cx="5712296" cy="3852267"/>
          </a:xfrm>
          <a:prstGeom prst="rect">
            <a:avLst/>
          </a:prstGeom>
          <a:noFill/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 rot="10800000" flipV="1">
            <a:off x="1184265" y="1609601"/>
            <a:ext cx="6360550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докручиваем шуруп на малых оборотах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Рисунок 55" descr="крепеж для гипсокарт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908720"/>
            <a:ext cx="3456384" cy="2592288"/>
          </a:xfrm>
          <a:prstGeom prst="rect">
            <a:avLst/>
          </a:prstGeom>
          <a:noFill/>
        </p:spPr>
      </p:pic>
      <p:pic>
        <p:nvPicPr>
          <p:cNvPr id="64513" name="Рисунок 56" descr="как сделать стену из гипсокарт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1" y="3789040"/>
            <a:ext cx="3600400" cy="2551931"/>
          </a:xfrm>
          <a:prstGeom prst="rect">
            <a:avLst/>
          </a:prstGeom>
          <a:noFill/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611560" y="482522"/>
            <a:ext cx="46085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Нитка держится.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Растягиваем моток с ниткой. Натягивать нужно на 10-15 см выше подвесов (крокодилов). Растягиваем нитку, идем к другой боковой стене и там также немного вкручиваем шуруп, после чего натягиваем нитку: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683568" y="2492896"/>
            <a:ext cx="3888431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закручиваем шуруп.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Переходим к верхнему ряду подвесов и проделываем все тоже самое: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36513" y="44481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бота с гипсокартоном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3168352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4067944" y="707254"/>
            <a:ext cx="453650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Итак, две нитки натянуты. Можно приступать к выставлению стоечных профилей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Выставлять профили нужно с крайнего и затем все по порядку. Поэтому важно, чтобы остальные профили не касались и не оттягивали нитку. Для этого мы берем два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самореза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надавливаем на профиль и вставляем их в боковые отверстия в П-образном подвесе для фиксации профиля, чтобы профиль не доставал нитку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тоечный профиль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9553" y="3645024"/>
            <a:ext cx="3096343" cy="2700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539552" y="456806"/>
            <a:ext cx="79928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Теперь Вы понимаете: на вопрос о том, как крепить профиль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гипсокартона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стене, можно ответить, что это достаточно длительная и аккуратная процедура, требующая внимательности и терпения. Но продолжим.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Сейчас все профили, предшествующие первому профилю придавлены к стене. Начинаем выставление первого профиля. Профиль не должен ни в коем случае отгибать нитку: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8" name="Рисунок 60" descr="монтаж гк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988840"/>
            <a:ext cx="3024336" cy="2376264"/>
          </a:xfrm>
          <a:prstGeom prst="rect">
            <a:avLst/>
          </a:prstGeom>
          <a:noFill/>
        </p:spPr>
      </p:pic>
      <p:pic>
        <p:nvPicPr>
          <p:cNvPr id="67586" name="Рисунок 62" descr="каркас под гипсокарт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12976"/>
            <a:ext cx="3816423" cy="2885193"/>
          </a:xfrm>
          <a:prstGeom prst="rect">
            <a:avLst/>
          </a:prstGeom>
          <a:noFill/>
        </p:spPr>
      </p:pic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467545" y="2391701"/>
            <a:ext cx="4248471" cy="9233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также он не должен быть слишком утоплен по отношению к ней: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4355977" y="4866772"/>
            <a:ext cx="4248472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Оптимально, если расстояние между ниткой и профилем около 1 мм и даже меньше: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36513" y="83248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971600" y="744535"/>
            <a:ext cx="72728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Приступаем к креплению - используем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саморезы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пресс шайбой. Вставляем на биту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шуруповерта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саморез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Одной рукой держим профиль, другой вкручиваем с боковой стороны профиля через отверстие в подвесе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саморез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к самому установить гипсокартон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3877673" cy="3358999"/>
          </a:xfrm>
          <a:prstGeom prst="rect">
            <a:avLst/>
          </a:prstGeom>
          <a:noFill/>
          <a:ln>
            <a:noFill/>
          </a:ln>
        </p:spPr>
      </p:pic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611560" y="5318704"/>
            <a:ext cx="77768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Лучше закреплять стараться посередине профиля.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Тоже самое проделываем с другой стороны профиля: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66" descr="металлический профи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3943350" cy="338437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71601" y="4242245"/>
            <a:ext cx="7128792" cy="14773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же образом закрепляем все последующие профили.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завершении монтажа нитки снимаются. А выступающие концы П-образных подвесов загибаются внутрь, но это при условии, что стена не будет утепляться. Если будет укладываться утеплитель между профилями, то загибать подвесы рано - они еще пригодятся.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899592" y="2285016"/>
            <a:ext cx="741682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Способы крепления </a:t>
            </a:r>
            <a:r>
              <a:rPr kumimoji="0" lang="ru-RU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гпсокартона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стене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Монтаж стоечных профилей под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гипсокартон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Монтаж направляющих профилей под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гипсокартон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Размечаем вертикальные линии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Размечаем горизонтальные линии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043608" y="881762"/>
            <a:ext cx="720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Контрольные вопросы.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899592" y="1268760"/>
            <a:ext cx="698477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каркасов.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Способы облицовки стен ГКЛ и ГВЛ.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каркасов.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и назначение алюминиевых профилей. 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и назначения креплений.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перегородок.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Назначение перегородок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Перечислите последовательность операций при монтаже перегородок.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Перечислите группы подвесных потолков.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Назначение подвесных потолков.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Особенности монтажа одноуровневых и двухуровневых потолков.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помощи чего можно приклеить уголок на конструкцию из ГКЛ.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Назовите виды дефектов и способы их устранения 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Особенности ремонта поверхностей, ГКЛ, ГВЛ и плитами «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Аквапанель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Т/Б монтажника каркасно-обшивных конструкций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окончанию работы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764705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Контрольные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1011614"/>
            <a:ext cx="7488832" cy="46166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700" algn="l"/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Список рекомендуемой литературы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700" algn="l"/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источники: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9700" algn="l"/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Технология отделочных строительных работ: учебник для начального профессионального обучения/Н.Н.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Завражин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- М. : Изд. Центр «Академия», 2016.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9700" algn="l"/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Облицовочные работы: учебник для начального профессионального обучения/Г.Г. Черноус. - М. : Изд. Центр «Академия», 2016.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700" algn="l"/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Дополнительные источники: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39700" algn="l"/>
                <a:tab pos="45720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СНиП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04.01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3.04.03-85. Защита строительных конструкций и сооружений от коррозии.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39700" algn="l"/>
                <a:tab pos="45720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СНиП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3.04.01-87. Плиточные работы.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 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СНиП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2.03.13-88. Полы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39700" algn="l"/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ГОСТ 27180-2001 Плитки керамические. Методы испытаний.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39700" algn="l"/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ГОСТ 6141-91. Плитки керамические глазурованные для внутренней облицовки стен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700" algn="l"/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ГОСТ 17057-89. Плитки стеклянные облицовочные коврово-мозаичные и ковры из них.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700" algn="l"/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ГОСТ 13996-93 Плитки керамические фасадные и ковры из них.  Технические условия.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700" algn="l"/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ГОСТ 6787-2001 Плитки керамические для полов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700" algn="l"/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 – ресурсы: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700" algn="l"/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интернет ресурсами: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700" algn="l"/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info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@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knauf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-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spb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ru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700" algn="l"/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www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knauf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ru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700" algn="l"/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www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marconflex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ru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;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700" algn="l"/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www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STROYPULS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RU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700" algn="l"/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 - сайты :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Knayf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yandex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67544" y="170539"/>
            <a:ext cx="800208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6699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6699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6699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Разметка стен под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гипсокартон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квартире</a:t>
            </a:r>
            <a:endParaRPr kumimoji="0" lang="ru-RU" sz="14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сделать разметку под прямые подвесы П-образной формы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29" name="Рисунок 19" descr="разметка стен под гипсокарт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7" y="3789040"/>
            <a:ext cx="5904657" cy="2448273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11560" y="1575913"/>
            <a:ext cx="7704856" cy="14773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Именно они будут держать специальные профили 60х27, к которым  в дальнейшем крепится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гипрок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Размечаем горизонтальные линии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Рекомендуемое расстояние между П-образными подвесами составляет 60-90 см. Для стены лучше делать шаг 80 см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ановка гипсокартона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4104456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692696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Для этого берем карандаш, рулетку и начинаем размечать. Растягиваем рулетку, отмеряем от пола 80 см и 160 см, делая напротив данных значений отметки на стене. Это будут нижняя и верхняя границы соответственно: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ак установить гипсокартон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3809950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к разметить стену под гипрок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653136"/>
            <a:ext cx="5119141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827584" y="3741251"/>
            <a:ext cx="68407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во второй части стены проделываем то же самое:</a:t>
            </a:r>
            <a:endParaRPr kumimoji="0" lang="ru-RU" sz="24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7544" y="481698"/>
            <a:ext cx="79928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Высота нашей стены 2 м 50 см. Ставя отметки напротив 80 и 160 см, мы тем самым, разметили нашу стену  по вертикали на 3 равные части: 0-80 см; 80-160 см; 160-250 см. Размечать внизу (у пола) и вверху (у потолка) не обязательно, так как вертикальный профиль 60х27 (к которому крепится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гипрок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будет стоять между еще 2-мя направляющими профилями - внизу (на полу) и вверху (на потолке).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отметкам прочерчиваем горизонтальные линии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4" name="Рисунок 24" descr="стены из гипсокарт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36912"/>
            <a:ext cx="7416824" cy="3448422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 rot="10800000" flipV="1">
            <a:off x="611558" y="2109755"/>
            <a:ext cx="7920881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Тоже самое проделываем с нижними метками: натягиваем и отбиваем. Образуется вторая линия: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455195"/>
            <a:ext cx="806489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Размечаем вертикальные линии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Продолжаем делать разметку стен под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гипсокартон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У нас уже есть две горизонтальные линии. Теперь нужно сделать вертикальные линии. В местах где они будут перекрещиваться и будут крепиться прямые П-образные подвесы. Сейчас делаем обычный каркас, поэтому профили между собой будут ставиться на расстоянии 60 см. Также есть усиленный вариант, когда профили между собой ставятся с шагом 40 см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Берем рулетку и в произвольном месте (примерно сантиметров на 30 выше верхней горизонтальной линии) от начала выбранной стены откладываем 60 см и ставим отметку.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Заметим, что первый профиль важно поставить вертикально, ведь последующий профиль будет выставляться по первому (от первого профиля откладывается снизу и сверху равное расстояние и выставляется второй профиль и таким образом все следующие профили).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Поэтому если первый профиль выставить вертикально, то и с вертикальным выставлением следующих профилей проблем не возникнет. Профили будут установлены вертикально вне зависимости от кривизны стен.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этого берем отвес .Прикладываем отвес к только что сделанной метке (к той где мы отложили 60 см), останавливаем грузик (чтобы не касался стены) и отмечаем на перекрестии горизонтальных линий отметки. Берем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отбивочную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нить (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отбивочный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шнур), встряхиваем, пропускаем через эти две наши метки, натягиваем и отбиваем. Образовались два перекрестия под углом 90 градусов, в этих местах и будут крепиться прямые подвесы: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9937" name="Рисунок 5" descr="Разметка под подвесы и стойки карка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57200"/>
            <a:ext cx="8136904" cy="4699992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683568" y="5629035"/>
            <a:ext cx="69127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16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азметка под подвесы и стойки каркаса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67544" y="556942"/>
            <a:ext cx="82809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Отмечаем дальше. Откладываем от первого сделанного верхнего перекрестия по верхней горизонтальной линии значения 60 см, 120 см, 180 см и ставим напротив них метки. Также делаем и по нижней горизонтальной линии: приставляем рулетку к нижнему перекрестию, отмеряем влево по нижней горизонтальной линии 60 см, 120 см, 180 см и переносим их на стену, ставя метки: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 rot="10800000" flipV="1">
            <a:off x="467544" y="2007057"/>
            <a:ext cx="86764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этого, по нанесенным меткам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отбивочной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нитью делаем три перпендикулярные линии. Для этого прикладываем нить так, чтобы она проходила через первую метку на верхней горизонтальной линии и первую метку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7891" name="Рисунок 6" descr="Точки крепления подвес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8"/>
            <a:ext cx="7929736" cy="32385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1051" y="6093296"/>
            <a:ext cx="24958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Точки крепления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подвесов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6865" name="Рисунок 7" descr="Примерка подвеса для разметки отверст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5807018" cy="2520280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83568" y="3144554"/>
            <a:ext cx="84604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Примерка подвеса для разметки отверстий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6868" name="Рисунок 8" descr="Разметка под отверстия для подве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4548" y="3717032"/>
            <a:ext cx="4888001" cy="2689101"/>
          </a:xfrm>
          <a:prstGeom prst="rect">
            <a:avLst/>
          </a:prstGeom>
          <a:noFill/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395536" y="4148526"/>
            <a:ext cx="87484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Разметка под отверстия для подвеса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190</TotalTime>
  <Words>1902</Words>
  <Application>Microsoft Office PowerPoint</Application>
  <PresentationFormat>Экран (4:3)</PresentationFormat>
  <Paragraphs>141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avanesyan</cp:lastModifiedBy>
  <cp:revision>22</cp:revision>
  <dcterms:modified xsi:type="dcterms:W3CDTF">2021-11-12T07:33:53Z</dcterms:modified>
</cp:coreProperties>
</file>