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7B78A-769D-4401-84A5-75EA2F08F44F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953D6-0516-4544-BD04-BB5D9BD6F1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7809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Тест по дисциплине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СВАРКА И РЕЗКА МАТЕРИАЛОВ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специальности 270839 «Монтаж и эксплуатация внутренних сантехнических устройств, кондиционирования воздуха и вентиляции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8136904" cy="4221088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Наименование объектов контроля 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оценки:</a:t>
            </a:r>
          </a:p>
          <a:p>
            <a:pPr algn="l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Умение определять по внешнему виду сварочное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оборудование</a:t>
            </a:r>
          </a:p>
          <a:p>
            <a:pPr algn="l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Знание режимов процессов сварки, сварочных материалов и классификации оборудования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/>
              <a:t>9. Причина возникновения деформаций при сварке -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67645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/>
              <a:t>а) неравномерный нагрев и охлаждение свариваемой </a:t>
            </a:r>
            <a:r>
              <a:rPr lang="ru-RU" sz="4000" dirty="0" smtClean="0"/>
              <a:t>детали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нерациональная сборка детали под </a:t>
            </a:r>
            <a:r>
              <a:rPr lang="ru-RU" sz="4000" dirty="0" smtClean="0"/>
              <a:t>сварку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неправильно проведенная термообработка детали после сварки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 smtClean="0"/>
              <a:t>10. </a:t>
            </a:r>
            <a:r>
              <a:rPr lang="ru-RU" u="sng" dirty="0"/>
              <a:t>Выбрать правильный 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3"/>
            <a:ext cx="8676456" cy="49411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000" dirty="0"/>
              <a:t>а) при недостаточном токе дуга горит более устойчиво, электрод плавится </a:t>
            </a:r>
            <a:r>
              <a:rPr lang="ru-RU" sz="4000" dirty="0" smtClean="0"/>
              <a:t>быстро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при недостаточном токе дуга горит не устойчиво, электрод плавится </a:t>
            </a:r>
            <a:r>
              <a:rPr lang="ru-RU" sz="4000" dirty="0" smtClean="0"/>
              <a:t>медленнее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при недостаточном токе дуга не горит устойчиво, электрод не плавится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 smtClean="0"/>
              <a:t>11. </a:t>
            </a:r>
            <a:r>
              <a:rPr lang="ru-RU" u="sng" dirty="0"/>
              <a:t>Как изменяется величина сварочного тока при увеличении длины дуги?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1"/>
            <a:ext cx="8676456" cy="45811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</a:t>
            </a:r>
            <a:r>
              <a:rPr lang="ru-RU" sz="4000" dirty="0" smtClean="0"/>
              <a:t>увеличивается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</a:t>
            </a:r>
            <a:r>
              <a:rPr lang="ru-RU" sz="4000" dirty="0" smtClean="0"/>
              <a:t>уменьшается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не изменяется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/>
              <a:t>12. В дополнительные показатели режима сварки не входит: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1"/>
            <a:ext cx="8676456" cy="45811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угол наклона </a:t>
            </a:r>
            <a:r>
              <a:rPr lang="ru-RU" sz="4000" dirty="0" smtClean="0"/>
              <a:t>электрода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тип и марка </a:t>
            </a:r>
            <a:r>
              <a:rPr lang="ru-RU" sz="4000" dirty="0" smtClean="0"/>
              <a:t>электрода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скорость сварки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u="sng" dirty="0"/>
              <a:t>13. Если свариваемые детали лежат под углом друг к другу и соприкасаются торцами, то соединение называется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676456" cy="4365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</a:t>
            </a:r>
            <a:r>
              <a:rPr lang="ru-RU" sz="4000" dirty="0" smtClean="0"/>
              <a:t>угловым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</a:t>
            </a:r>
            <a:r>
              <a:rPr lang="ru-RU" sz="4000" dirty="0" smtClean="0"/>
              <a:t>стыковым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</a:t>
            </a:r>
            <a:r>
              <a:rPr lang="ru-RU" sz="4000" dirty="0" smtClean="0"/>
              <a:t>тавровым</a:t>
            </a:r>
          </a:p>
          <a:p>
            <a:pPr>
              <a:buNone/>
            </a:pPr>
            <a:r>
              <a:rPr lang="ru-RU" sz="4000" dirty="0" smtClean="0"/>
              <a:t>г</a:t>
            </a:r>
            <a:r>
              <a:rPr lang="ru-RU" sz="4000" dirty="0"/>
              <a:t>) </a:t>
            </a:r>
            <a:r>
              <a:rPr lang="ru-RU" sz="4000" dirty="0" err="1"/>
              <a:t>нахлесточным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/>
              <a:t>14. Статическая </a:t>
            </a:r>
            <a:r>
              <a:rPr lang="ru-RU" u="sng" dirty="0" err="1"/>
              <a:t>вольт-амперная</a:t>
            </a:r>
            <a:r>
              <a:rPr lang="ru-RU" u="sng" dirty="0"/>
              <a:t> характеристика сварочной дуги это</a:t>
            </a:r>
            <a:r>
              <a:rPr lang="ru-RU" u="sng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676456" cy="43651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/>
              <a:t>а) зависимость силы тока сварочной дуги от ее </a:t>
            </a:r>
            <a:r>
              <a:rPr lang="ru-RU" sz="4000" dirty="0" smtClean="0"/>
              <a:t>сопротивления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зависимость сопротивления сварочной дуги от силы тока источника </a:t>
            </a:r>
            <a:r>
              <a:rPr lang="ru-RU" sz="4000" dirty="0" smtClean="0"/>
              <a:t>питания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зависимость напряжения сварочной дуги от силы сварочного тока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 smtClean="0"/>
              <a:t>15. </a:t>
            </a:r>
            <a:r>
              <a:rPr lang="ru-RU" u="sng" dirty="0"/>
              <a:t>Ионизация столба сварочной дуги необходима для: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676456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усиления переноса металла через </a:t>
            </a:r>
            <a:r>
              <a:rPr lang="ru-RU" sz="4000" dirty="0" smtClean="0"/>
              <a:t>дугу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стабилизации горения </a:t>
            </a:r>
            <a:r>
              <a:rPr lang="ru-RU" sz="4000" dirty="0" smtClean="0"/>
              <a:t>дуги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возникновения капельного переноса металла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/>
              <a:t>16. К сварочным швам средней длины относятся швы длиной: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676456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</a:t>
            </a:r>
            <a:r>
              <a:rPr lang="ru-RU" sz="4000" dirty="0" smtClean="0"/>
              <a:t>250-500мм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</a:t>
            </a:r>
            <a:r>
              <a:rPr lang="ru-RU" sz="4000" dirty="0" smtClean="0"/>
              <a:t>250-1000мм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100-300мм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 smtClean="0"/>
              <a:t>17. </a:t>
            </a:r>
            <a:r>
              <a:rPr lang="ru-RU" u="sng" dirty="0"/>
              <a:t>Выбрать основные параметры режима сварки: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676456" cy="40324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dirty="0"/>
              <a:t>а) сила </a:t>
            </a:r>
            <a:r>
              <a:rPr lang="ru-RU" sz="4000" dirty="0" smtClean="0"/>
              <a:t>тока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катет </a:t>
            </a:r>
            <a:r>
              <a:rPr lang="ru-RU" sz="4000" dirty="0" smtClean="0"/>
              <a:t>шва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диаметр </a:t>
            </a:r>
            <a:r>
              <a:rPr lang="ru-RU" sz="4000" dirty="0" smtClean="0"/>
              <a:t>электрода</a:t>
            </a:r>
          </a:p>
          <a:p>
            <a:pPr>
              <a:buNone/>
            </a:pPr>
            <a:r>
              <a:rPr lang="ru-RU" sz="4000" dirty="0" smtClean="0"/>
              <a:t>г</a:t>
            </a:r>
            <a:r>
              <a:rPr lang="ru-RU" sz="4000" dirty="0"/>
              <a:t>) притупление </a:t>
            </a:r>
            <a:r>
              <a:rPr lang="ru-RU" sz="4000" dirty="0" smtClean="0"/>
              <a:t>кромок</a:t>
            </a:r>
          </a:p>
          <a:p>
            <a:pPr>
              <a:buNone/>
            </a:pPr>
            <a:r>
              <a:rPr lang="ru-RU" sz="4000" dirty="0" err="1" smtClean="0"/>
              <a:t>д</a:t>
            </a:r>
            <a:r>
              <a:rPr lang="ru-RU" sz="4000" dirty="0"/>
              <a:t>) скорость </a:t>
            </a:r>
            <a:r>
              <a:rPr lang="ru-RU" sz="4000" dirty="0" smtClean="0"/>
              <a:t>сварки</a:t>
            </a:r>
          </a:p>
          <a:p>
            <a:pPr>
              <a:buNone/>
            </a:pPr>
            <a:r>
              <a:rPr lang="ru-RU" sz="4000" dirty="0" smtClean="0"/>
              <a:t>е</a:t>
            </a:r>
            <a:r>
              <a:rPr lang="ru-RU" sz="4000" dirty="0"/>
              <a:t>) положение в </a:t>
            </a:r>
            <a:r>
              <a:rPr lang="ru-RU" sz="4000" dirty="0" smtClean="0"/>
              <a:t>пространстве</a:t>
            </a:r>
          </a:p>
          <a:p>
            <a:pPr>
              <a:buNone/>
            </a:pPr>
            <a:r>
              <a:rPr lang="ru-RU" sz="4000" dirty="0" smtClean="0"/>
              <a:t>ж</a:t>
            </a:r>
            <a:r>
              <a:rPr lang="ru-RU" sz="4000" dirty="0"/>
              <a:t>) напряжение на дуге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289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u="sng" dirty="0" smtClean="0"/>
              <a:t>18. </a:t>
            </a:r>
            <a:r>
              <a:rPr lang="ru-RU" u="sng" dirty="0"/>
              <a:t>Какие металлургические процессы протекают в сварочной ванне при сварке покрытыми электродами?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36912"/>
            <a:ext cx="8676456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</a:t>
            </a:r>
            <a:r>
              <a:rPr lang="ru-RU" sz="4000" dirty="0" smtClean="0"/>
              <a:t>окисление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</a:t>
            </a:r>
            <a:r>
              <a:rPr lang="ru-RU" sz="4000" dirty="0" err="1" smtClean="0"/>
              <a:t>раскисление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</a:t>
            </a:r>
            <a:r>
              <a:rPr lang="ru-RU" sz="4000" dirty="0" smtClean="0"/>
              <a:t>легирование</a:t>
            </a:r>
          </a:p>
          <a:p>
            <a:pPr>
              <a:buNone/>
            </a:pPr>
            <a:r>
              <a:rPr lang="ru-RU" sz="4000" dirty="0" smtClean="0"/>
              <a:t>г</a:t>
            </a:r>
            <a:r>
              <a:rPr lang="ru-RU" sz="4000" dirty="0"/>
              <a:t>) все варианты ответов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 smtClean="0"/>
              <a:t>1. Выбор силы сварочного тока зависит от: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</a:t>
            </a:r>
            <a:r>
              <a:rPr lang="ru-RU" dirty="0"/>
              <a:t>) марки стали и положения сварки в </a:t>
            </a:r>
            <a:r>
              <a:rPr lang="ru-RU" dirty="0" smtClean="0"/>
              <a:t>пространстве</a:t>
            </a:r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/>
              <a:t>) толщины металла, диаметра электрода, марки стали и положения в </a:t>
            </a:r>
            <a:r>
              <a:rPr lang="ru-RU" dirty="0" smtClean="0"/>
              <a:t>пространстве</a:t>
            </a:r>
          </a:p>
          <a:p>
            <a:pPr>
              <a:buNone/>
            </a:pPr>
            <a:r>
              <a:rPr lang="ru-RU" dirty="0" smtClean="0"/>
              <a:t>в</a:t>
            </a:r>
            <a:r>
              <a:rPr lang="ru-RU" dirty="0"/>
              <a:t>) диаметра электрода, марки стали детали и положения сварки в пространстве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 smtClean="0"/>
              <a:t>19. </a:t>
            </a:r>
            <a:r>
              <a:rPr lang="ru-RU" u="sng" dirty="0"/>
              <a:t>Шов на "проход" выполняется следующим образом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676456" cy="4653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000" dirty="0"/>
              <a:t>а) деталь проваривается от одного края до другого без </a:t>
            </a:r>
            <a:r>
              <a:rPr lang="ru-RU" sz="4000" dirty="0" smtClean="0"/>
              <a:t>остановок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деталь проваривается от середины к </a:t>
            </a:r>
            <a:r>
              <a:rPr lang="ru-RU" sz="4000" dirty="0" smtClean="0"/>
              <a:t>краям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деталь проваривается участками (ступенями, длина которых равна длине при полном использовании одного электрода)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 smtClean="0"/>
              <a:t>20. </a:t>
            </a:r>
            <a:r>
              <a:rPr lang="ru-RU" u="sng" dirty="0"/>
              <a:t>Что указывается в типе электрода для сварки легированных сталей?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676456" cy="46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временное сопротивление на </a:t>
            </a:r>
            <a:r>
              <a:rPr lang="ru-RU" sz="4000" dirty="0" smtClean="0"/>
              <a:t>разрыв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химический состав </a:t>
            </a:r>
            <a:r>
              <a:rPr lang="ru-RU" sz="4000" dirty="0" smtClean="0"/>
              <a:t>стержня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химический состав покрытия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888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sz="3500" u="sng" dirty="0" smtClean="0"/>
              <a:t>2. Существуют </a:t>
            </a:r>
            <a:r>
              <a:rPr lang="ru-RU" sz="3500" u="sng" dirty="0"/>
              <a:t>способы уменьшения, предупреждения деформаций при сварке. Один из них - обратный выгиб детали - это: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а) когда деформированное соединение обрабатывают на прессе или </a:t>
            </a:r>
            <a:r>
              <a:rPr lang="ru-RU" dirty="0" smtClean="0"/>
              <a:t>кувалдой</a:t>
            </a:r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/>
              <a:t>) перед сваркой детали предварительно изгибают на определенную величину в обратную сторону по сравнению с изгибом, вызываемым </a:t>
            </a:r>
            <a:r>
              <a:rPr lang="ru-RU" dirty="0" smtClean="0"/>
              <a:t>сваркой</a:t>
            </a:r>
          </a:p>
          <a:p>
            <a:pPr>
              <a:buNone/>
            </a:pPr>
            <a:r>
              <a:rPr lang="ru-RU" dirty="0" smtClean="0"/>
              <a:t>в</a:t>
            </a:r>
            <a:r>
              <a:rPr lang="ru-RU" dirty="0"/>
              <a:t>) перед сваркой детали очень жестко закрепляют и оставляют в таком виде до полного охлаждения после сварки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888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u="sng" dirty="0"/>
              <a:t>3. Обратноступенчатый шов выполняется следующим образом: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а) от центра (середины) детали к </a:t>
            </a:r>
            <a:r>
              <a:rPr lang="ru-RU" dirty="0" smtClean="0"/>
              <a:t>краям</a:t>
            </a:r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/>
              <a:t>) участками (ступенями), длина которых равна длине при полном использовании одного </a:t>
            </a:r>
            <a:r>
              <a:rPr lang="ru-RU" dirty="0" smtClean="0"/>
              <a:t>электрода</a:t>
            </a:r>
          </a:p>
          <a:p>
            <a:pPr>
              <a:buNone/>
            </a:pPr>
            <a:r>
              <a:rPr lang="ru-RU" dirty="0" smtClean="0"/>
              <a:t>в</a:t>
            </a:r>
            <a:r>
              <a:rPr lang="ru-RU" dirty="0"/>
              <a:t>) длину шва разбивают на ступени и сварка каждой ступени производится в направлении, обратном общему направлению сварки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/>
              <a:t>4. К каким дефектам относятся трещины, поры?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977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к </a:t>
            </a:r>
            <a:r>
              <a:rPr lang="ru-RU" sz="4000" dirty="0" smtClean="0"/>
              <a:t>наружным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к </a:t>
            </a:r>
            <a:r>
              <a:rPr lang="ru-RU" sz="4000" dirty="0" smtClean="0"/>
              <a:t>внутренним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к наружным и внутренним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28498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u="sng" dirty="0"/>
              <a:t>5. При сварке вертикальных и горизонтальных швов сила сварочного тока по сравнении со сваркой в нижнем положении должна быть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645024"/>
            <a:ext cx="8229600" cy="2708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а) увеличена на </a:t>
            </a:r>
            <a:r>
              <a:rPr lang="ru-RU" dirty="0" smtClean="0"/>
              <a:t>5-10%</a:t>
            </a:r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/>
              <a:t>) уменьшена на </a:t>
            </a:r>
            <a:r>
              <a:rPr lang="ru-RU" dirty="0" smtClean="0"/>
              <a:t>5-10%</a:t>
            </a:r>
          </a:p>
          <a:p>
            <a:pPr>
              <a:buNone/>
            </a:pPr>
            <a:r>
              <a:rPr lang="ru-RU" dirty="0" smtClean="0"/>
              <a:t>в</a:t>
            </a:r>
            <a:r>
              <a:rPr lang="ru-RU" dirty="0"/>
              <a:t>) не изменяться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/>
              <a:t>6. Что не входит в дополнительные показатели режима сварки?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977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угол наклона </a:t>
            </a:r>
            <a:r>
              <a:rPr lang="ru-RU" sz="4000" dirty="0" smtClean="0"/>
              <a:t>электрода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тип и марка </a:t>
            </a:r>
            <a:r>
              <a:rPr lang="ru-RU" sz="4000" dirty="0" smtClean="0"/>
              <a:t>электрода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напряжение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u="sng" dirty="0"/>
              <a:t>7. Как влияет увеличение напряжения на размеры и форму шва?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977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увеличивает глубину </a:t>
            </a:r>
            <a:r>
              <a:rPr lang="ru-RU" sz="4000" dirty="0" smtClean="0"/>
              <a:t>проплавления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увеличивает ширину </a:t>
            </a:r>
            <a:r>
              <a:rPr lang="ru-RU" sz="4000" dirty="0" smtClean="0"/>
              <a:t>шва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уменьшает ширину шва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u="sng" dirty="0"/>
              <a:t>8. Сварочная электрическая дуга представляет собой: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977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а) столб газа, находящего в состоянии </a:t>
            </a:r>
            <a:r>
              <a:rPr lang="ru-RU" sz="4000" dirty="0" smtClean="0"/>
              <a:t>плазмы</a:t>
            </a:r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струю расплавленного </a:t>
            </a:r>
            <a:r>
              <a:rPr lang="ru-RU" sz="4000" dirty="0" smtClean="0"/>
              <a:t>металла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столб паров материала электродной проволоки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716</Words>
  <Application>Microsoft Office PowerPoint</Application>
  <PresentationFormat>Экран (4:3)</PresentationFormat>
  <Paragraphs>91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Тест по дисциплине  «СВАРКА И РЕЗКА МАТЕРИАЛОВ» специальности 270839 «Монтаж и эксплуатация внутренних сантехнических устройств, кондиционирования воздуха и вентиляции»</vt:lpstr>
      <vt:lpstr>1. Выбор силы сварочного тока зависит от:</vt:lpstr>
      <vt:lpstr>2. Существуют способы уменьшения, предупреждения деформаций при сварке. Один из них - обратный выгиб детали - это:</vt:lpstr>
      <vt:lpstr>3. Обратноступенчатый шов выполняется следующим образом:</vt:lpstr>
      <vt:lpstr>4. К каким дефектам относятся трещины, поры?</vt:lpstr>
      <vt:lpstr>5. При сварке вертикальных и горизонтальных швов сила сварочного тока по сравнении со сваркой в нижнем положении должна быть</vt:lpstr>
      <vt:lpstr>6. Что не входит в дополнительные показатели режима сварки?</vt:lpstr>
      <vt:lpstr>7. Как влияет увеличение напряжения на размеры и форму шва?</vt:lpstr>
      <vt:lpstr>8. Сварочная электрическая дуга представляет собой:</vt:lpstr>
      <vt:lpstr>9. Причина возникновения деформаций при сварке - это:</vt:lpstr>
      <vt:lpstr>10. Выбрать правильный ответ:</vt:lpstr>
      <vt:lpstr>11. Как изменяется величина сварочного тока при увеличении длины дуги?</vt:lpstr>
      <vt:lpstr>12. В дополнительные показатели режима сварки не входит:</vt:lpstr>
      <vt:lpstr>13. Если свариваемые детали лежат под углом друг к другу и соприкасаются торцами, то соединение называется</vt:lpstr>
      <vt:lpstr>14. Статическая вольт-амперная характеристика сварочной дуги это:</vt:lpstr>
      <vt:lpstr>15. Ионизация столба сварочной дуги необходима для:</vt:lpstr>
      <vt:lpstr>16. К сварочным швам средней длины относятся швы длиной:</vt:lpstr>
      <vt:lpstr>17. Выбрать основные параметры режима сварки:</vt:lpstr>
      <vt:lpstr>18. Какие металлургические процессы протекают в сварочной ванне при сварке покрытыми электродами?</vt:lpstr>
      <vt:lpstr>19. Шов на "проход" выполняется следующим образом</vt:lpstr>
      <vt:lpstr>20. Что указывается в типе электрода для сварки легированных сталей?</vt:lpstr>
    </vt:vector>
  </TitlesOfParts>
  <Company>NKSE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2014-06-25T05:27:32Z</dcterms:created>
  <dcterms:modified xsi:type="dcterms:W3CDTF">2014-06-25T05:43:07Z</dcterms:modified>
</cp:coreProperties>
</file>