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1255" y="2155371"/>
            <a:ext cx="6450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Цепная передача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7693" y="6097600"/>
            <a:ext cx="391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Преподаватель:Коношенко</a:t>
            </a:r>
            <a:r>
              <a:rPr lang="ru-RU" dirty="0" smtClean="0"/>
              <a:t> Е.М.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8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4147" y="241070"/>
            <a:ext cx="10734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Цепная передача – это передача механической энергии при помощи гибкого элемента – цепи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счёт сил зацепления. Может иметь как постоянное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и переменное передаточное число.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ведущей и ведомой звездочки и цепи. Цепь состоит из подвижных звеньев. В замкнутое кольцо для передачи непрерывного вращательного движения концы цепи соединяются с помощью специального разборного звена.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6" y="3133895"/>
            <a:ext cx="5451303" cy="34241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605" y="3133896"/>
            <a:ext cx="4071583" cy="3424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97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5018" y="365760"/>
            <a:ext cx="10947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Цепная передача относится к передаче зацеплением с гибкой связью (цепью).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Цепи бывают втулочно-роликовые и зубчатые. Зубчатые цепи лучше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бесшумнее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они дороги и тяжелы. Применяются зубчатые цепи при больших скоростях. Обычно число звеньев на звездочках и число звеньев цепи  стремятся делать взаимно простыми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обеспечивает равномерность износа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зуб звездочки будет поочередно работать со всеми звеньями цепи.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2810503"/>
            <a:ext cx="4879570" cy="37233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508866" y="2810503"/>
            <a:ext cx="5104014" cy="3723300"/>
            <a:chOff x="6736080" y="2453056"/>
            <a:chExt cx="4876800" cy="33436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080" y="2453056"/>
              <a:ext cx="4876800" cy="3343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74378" y="2576945"/>
              <a:ext cx="1928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 зубчатой цепи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21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159" y="606830"/>
            <a:ext cx="704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Цепная передача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сельскохозяйственных машинах, велосипедах, мотоциклах, автомобилях, строительно-дорожных машинах, в нефтяном оборудовании и т. 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8" y="3275216"/>
            <a:ext cx="3194893" cy="3104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54" y="3275217"/>
            <a:ext cx="3432490" cy="310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37" y="3275216"/>
            <a:ext cx="3778897" cy="31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89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5010" y="257695"/>
            <a:ext cx="684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r>
              <a:rPr lang="en-US" sz="2800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6204" y="1090617"/>
            <a:ext cx="6650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межосевое расстояние (до 8 м)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проскальзывания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больших мощностей (до 3000 кВт)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Компактность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2" y="3398941"/>
            <a:ext cx="3494027" cy="2986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18" y="3398941"/>
            <a:ext cx="3277985" cy="2986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73" y="3398941"/>
            <a:ext cx="3768436" cy="2906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36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1142" y="315884"/>
            <a:ext cx="625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1593" y="1047403"/>
            <a:ext cx="4721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 при работе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износ цепи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Удлинение цепи.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" y="3233652"/>
            <a:ext cx="2909457" cy="31396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25" y="3233652"/>
            <a:ext cx="3025832" cy="31396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89" y="3233652"/>
            <a:ext cx="3940232" cy="3139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01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190" y="2651761"/>
            <a:ext cx="7830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4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127</TotalTime>
  <Words>200</Words>
  <Application>Microsoft Office PowerPoint</Application>
  <PresentationFormat>Произвольный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Сетка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avanesyan</cp:lastModifiedBy>
  <cp:revision>13</cp:revision>
  <dcterms:created xsi:type="dcterms:W3CDTF">2021-12-02T12:57:07Z</dcterms:created>
  <dcterms:modified xsi:type="dcterms:W3CDTF">2021-12-10T06:20:41Z</dcterms:modified>
</cp:coreProperties>
</file>