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57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BE3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178592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Расстановка столов и стульев на мероприятиях различного типа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Организация и предоставление </a:t>
            </a:r>
            <a:r>
              <a:rPr lang="en-US" dirty="0" smtClean="0"/>
              <a:t>SPA</a:t>
            </a:r>
            <a:r>
              <a:rPr lang="ru-RU" dirty="0" smtClean="0"/>
              <a:t> и </a:t>
            </a:r>
            <a:r>
              <a:rPr lang="ru-RU" dirty="0" err="1" smtClean="0"/>
              <a:t>бизнес-услуг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Рассадка «Банкет»</a:t>
            </a:r>
            <a:endParaRPr lang="ru-RU" dirty="0"/>
          </a:p>
        </p:txBody>
      </p:sp>
      <p:pic>
        <p:nvPicPr>
          <p:cNvPr id="4" name="Содержимое 3" descr="Рассадка «Банкет»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14488"/>
            <a:ext cx="414340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ассадка «Банкет»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714488"/>
            <a:ext cx="378621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00034" y="4357694"/>
            <a:ext cx="81439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такая рассадка больше подходит для банкетов, чем для мероприятий где проходят обсуждения. Иногда такую расстановку называют европейской, когда расставляются не прямоугольные, а круглые столы.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Рассадка «Кабаре»</a:t>
            </a:r>
            <a:endParaRPr lang="ru-RU" dirty="0"/>
          </a:p>
        </p:txBody>
      </p:sp>
      <p:pic>
        <p:nvPicPr>
          <p:cNvPr id="4" name="Содержимое 3" descr="Рассадка «Кабаре»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643050"/>
            <a:ext cx="542928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4643446"/>
            <a:ext cx="82153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этот вид рассадки гостей подходит для мероприятий, где гости могут одновременно есть и смотреть шоу-программу или выступление. Используют круглые столы, диаметр 150 ил 180 см.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Как правило, в отеле проводят большое количество конференций и семинаров, торжественных мероприятий, мы рассмотрели стандарты проведения и подготовки помещения.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Д/З – Предложить вариант расстановки мебели для мероприятия, проводимого в отеле. Обосновать выбор схемы в зависимости от направленности мероприятия и количества участников (вариант выбирается студентом самостоятельно)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Список используемых источников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u-RU" dirty="0" smtClean="0"/>
              <a:t>Индустриальная база гостиниц и туристских комплексов (1-е изд.) учебник / </a:t>
            </a:r>
            <a:r>
              <a:rPr lang="ru-RU" dirty="0" err="1" smtClean="0"/>
              <a:t>Ляпина</a:t>
            </a:r>
            <a:r>
              <a:rPr lang="ru-RU" dirty="0" smtClean="0"/>
              <a:t> И.Ю., –М.: </a:t>
            </a:r>
            <a:r>
              <a:rPr lang="ru-RU" dirty="0" err="1" smtClean="0"/>
              <a:t>ПРОФИль</a:t>
            </a:r>
            <a:r>
              <a:rPr lang="ru-RU" dirty="0" smtClean="0"/>
              <a:t>., 2019. - 272 с. </a:t>
            </a:r>
          </a:p>
          <a:p>
            <a:pPr lvl="0" algn="just"/>
            <a:r>
              <a:rPr lang="ru-RU" dirty="0" smtClean="0"/>
              <a:t>Оказание гостиничных услуг по российскому гражданскому праву А.В. Тихомирова, -М.: «Гриф»,  2018. -192 с. </a:t>
            </a:r>
          </a:p>
          <a:p>
            <a:pPr lvl="0" algn="just"/>
            <a:r>
              <a:rPr lang="ru-RU" dirty="0" smtClean="0"/>
              <a:t>Организация и технология гостиничного обслуживания. / Под ред. </a:t>
            </a:r>
            <a:r>
              <a:rPr lang="ru-RU" dirty="0" err="1" smtClean="0"/>
              <a:t>Ляпина</a:t>
            </a:r>
            <a:r>
              <a:rPr lang="ru-RU" dirty="0" smtClean="0"/>
              <a:t> А.Ю.(8-е изд., стер.) учебник. - </a:t>
            </a:r>
            <a:r>
              <a:rPr lang="ru-RU" dirty="0" err="1" smtClean="0"/>
              <a:t>М.:ПрофОбрИздат</a:t>
            </a:r>
            <a:r>
              <a:rPr lang="ru-RU" dirty="0" smtClean="0"/>
              <a:t>, 2017. - 208 с. </a:t>
            </a:r>
          </a:p>
          <a:p>
            <a:pPr lvl="0" algn="just"/>
            <a:r>
              <a:rPr lang="ru-RU" dirty="0" smtClean="0"/>
              <a:t>Организация </a:t>
            </a:r>
            <a:r>
              <a:rPr lang="ru-RU" dirty="0" err="1" smtClean="0"/>
              <a:t>культурно-досуговой</a:t>
            </a:r>
            <a:r>
              <a:rPr lang="ru-RU" dirty="0" smtClean="0"/>
              <a:t> деятельности (1-е изд.) учебник / Асанова И.М., - М.: «Гриф», 2018, -192 с.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358246" cy="21288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Цель занятия: 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rgbClr val="0EBE30"/>
                </a:solidFill>
              </a:rPr>
              <a:t>Рассмотреть стандарты подготовки помещения для проведения конференций и семинаров, торжественных мероприятий в отеле в рамках оказания </a:t>
            </a:r>
            <a:r>
              <a:rPr lang="ru-RU" sz="3200" b="1" dirty="0" err="1" smtClean="0">
                <a:solidFill>
                  <a:srgbClr val="0EBE30"/>
                </a:solidFill>
              </a:rPr>
              <a:t>бизнесс-услуг</a:t>
            </a:r>
            <a:endParaRPr lang="ru-RU" sz="3200" b="1" dirty="0">
              <a:solidFill>
                <a:srgbClr val="0EBE3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5929330"/>
            <a:ext cx="8153400" cy="714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92D050"/>
                </a:solidFill>
              </a:rPr>
              <a:t>Расстановка столов и стульев на мероприятиях различного типа представлена на слайдах</a:t>
            </a:r>
          </a:p>
          <a:p>
            <a:pPr algn="ctr"/>
            <a:endParaRPr lang="ru-RU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403648" y="3429000"/>
          <a:ext cx="7000924" cy="235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430"/>
                <a:gridCol w="6037494"/>
              </a:tblGrid>
              <a:tr h="785818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Условные обозначения в рисунках: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докладчик, ведущий, председатель.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участник, слушатель.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" name="Рисунок 17" descr="http://www.prokat77.ru/images/article/docl_iko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149080"/>
            <a:ext cx="71438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://www.prokat77.ru/images/article/uch_iko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2210" y="4934898"/>
            <a:ext cx="78581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Рассадка участников «Класс»</a:t>
            </a:r>
            <a:endParaRPr lang="ru-RU" b="1" dirty="0"/>
          </a:p>
        </p:txBody>
      </p:sp>
      <p:pic>
        <p:nvPicPr>
          <p:cNvPr id="4" name="Содержимое 3" descr="Рассадка участников «Класс»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728667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5000636"/>
            <a:ext cx="85011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Подходит для конференций, обучающих курсов. Участники располагаются за столами, как за партами и могут комфортно писать, просматривать бумаги.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Рассадка «Театр»</a:t>
            </a:r>
            <a:endParaRPr lang="ru-RU" dirty="0"/>
          </a:p>
        </p:txBody>
      </p:sp>
      <p:pic>
        <p:nvPicPr>
          <p:cNvPr id="4" name="Содержимое 3" descr="Рассадка «Театр»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778674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5357826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Где применяется: конференции, учебные мероприятия с большим количеством участников. Все приглашенные находятся в одном зале.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Рассадка «Амфитеатр»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214950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Где применяется: конференции, учебные мероприятия с большим количеством участников. Все приглашенные находятся в одном зале.</a:t>
            </a:r>
            <a:endParaRPr lang="ru-RU" sz="2800" dirty="0"/>
          </a:p>
        </p:txBody>
      </p:sp>
      <p:pic>
        <p:nvPicPr>
          <p:cNvPr id="7" name="Содержимое 6" descr="Рассадка«Амфитеатр»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71612"/>
            <a:ext cx="757242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Рассадка «Круглый стол»</a:t>
            </a:r>
            <a:endParaRPr lang="ru-RU" dirty="0"/>
          </a:p>
        </p:txBody>
      </p:sp>
      <p:pic>
        <p:nvPicPr>
          <p:cNvPr id="4" name="Содержимое 3" descr="Рассадка «Круглый стол»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914400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4611231"/>
            <a:ext cx="84296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данный способ рассадки оптимален для мероприятий, где все участники общаются на равных и будет принято некое коллегиальное решение. Это могут быть дискуссии, обсуждения, брифинги.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Рассадка «Переговоры»</a:t>
            </a:r>
            <a:endParaRPr lang="ru-RU" dirty="0"/>
          </a:p>
        </p:txBody>
      </p:sp>
      <p:pic>
        <p:nvPicPr>
          <p:cNvPr id="4" name="Содержимое 3" descr="Рассадка «Переговоры»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35811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4348" y="4786322"/>
            <a:ext cx="79296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Где применяется: в мероприятиях с участием двух равноценных команд. Количество участников в группах примерно равное. Классический пример - переговоры.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Т-образная рассадка, П-образная рассадка</a:t>
            </a:r>
            <a:endParaRPr lang="ru-RU" sz="3200" b="1" dirty="0"/>
          </a:p>
        </p:txBody>
      </p:sp>
      <p:pic>
        <p:nvPicPr>
          <p:cNvPr id="4" name="Содержимое 3" descr="Т-образная рассадка, П-образная рассадка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71612"/>
            <a:ext cx="757242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4272677"/>
            <a:ext cx="8286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Столы расставляются в виде буквы «Т»  - удобно применять на мероприятиях, где нужно выделить отдельное место для почетного гостя. Верхняя часть стола будет являться главной и отводится для президиума. Обычно это юбилеи, банкет в честь почетного гостя.</a:t>
            </a:r>
          </a:p>
          <a:p>
            <a:pPr algn="just"/>
            <a:r>
              <a:rPr lang="ru-RU" sz="2000" dirty="0" smtClean="0"/>
              <a:t>Столы расставляются в виде буквы «П»- это традиционный способ расстановки столов на мероприятиях, где надо выделить отдельные места для почетных гостей. Например, свадьба, юбилей.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Ш-образная</a:t>
            </a:r>
            <a:r>
              <a:rPr lang="ru-RU" dirty="0" smtClean="0"/>
              <a:t> расстановка Расстановка по типу «Ёлочка»</a:t>
            </a:r>
            <a:endParaRPr lang="ru-RU" dirty="0"/>
          </a:p>
        </p:txBody>
      </p:sp>
      <p:pic>
        <p:nvPicPr>
          <p:cNvPr id="4" name="Содержимое 3" descr="Hасстановка по типу «Ёлочка»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714488"/>
            <a:ext cx="3476626" cy="300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Ш-образная расстановк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643050"/>
            <a:ext cx="385765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42910" y="4857760"/>
            <a:ext cx="80724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В основном их используют при проведении банкетов, т.е. там где будет подаваться еда и не будут проходит обсуждения.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</TotalTime>
  <Words>516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Расстановка столов и стульев на мероприятиях различного типа</vt:lpstr>
      <vt:lpstr>Цель занятия:    Рассмотреть стандарты подготовки помещения для проведения конференций и семинаров, торжественных мероприятий в отеле в рамках оказания бизнесс-услуг</vt:lpstr>
      <vt:lpstr>Рассадка участников «Класс»</vt:lpstr>
      <vt:lpstr>Рассадка «Театр»</vt:lpstr>
      <vt:lpstr>Рассадка «Амфитеатр»</vt:lpstr>
      <vt:lpstr>Рассадка «Круглый стол»</vt:lpstr>
      <vt:lpstr>Рассадка «Переговоры»</vt:lpstr>
      <vt:lpstr>Т-образная рассадка, П-образная рассадка</vt:lpstr>
      <vt:lpstr>Ш-образная расстановка Расстановка по типу «Ёлочка»</vt:lpstr>
      <vt:lpstr>Рассадка «Банкет»</vt:lpstr>
      <vt:lpstr>Рассадка «Кабаре»</vt:lpstr>
      <vt:lpstr>Слайд 12</vt:lpstr>
      <vt:lpstr>Список используемых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Расстановка столов и стульев на мероприятиях различного типа </dc:title>
  <dc:creator>Людмила Будылдина</dc:creator>
  <cp:lastModifiedBy>avanesyan</cp:lastModifiedBy>
  <cp:revision>8</cp:revision>
  <dcterms:created xsi:type="dcterms:W3CDTF">2021-12-06T05:08:30Z</dcterms:created>
  <dcterms:modified xsi:type="dcterms:W3CDTF">2021-12-06T11:53:18Z</dcterms:modified>
</cp:coreProperties>
</file>