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3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564904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Виды надстроек жилых и общественных зданий.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5949280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Преподаватель: Тищенко С.В.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ishenko\Desktop\imag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ishenko\Desktop\imag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ishenko\Desktop\image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ishenko\Desktop\imag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ishenko\Desktop\imag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ishenko\Desktop\imag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ishenko\Desktop\imag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4876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ishenko\Desktop\imag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ishenko\Desktop\image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ishenko\Desktop\image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19"/>
            <a:ext cx="7776864" cy="347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урока: ознакомить студентов с темой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«Виды надстроек жилых и общественных зданий.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урока:</a:t>
            </a:r>
          </a:p>
          <a:p>
            <a:pPr lvl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-Виды надстроек зданий </a:t>
            </a:r>
          </a:p>
          <a:p>
            <a:pPr lvl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-Нагружающая надстройка </a:t>
            </a:r>
          </a:p>
          <a:p>
            <a:pPr lvl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-Разгрузочный пояса</a:t>
            </a:r>
          </a:p>
          <a:p>
            <a:pPr lvl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-Конструкции стен и перекрытий при нагружающей надстройке </a:t>
            </a:r>
          </a:p>
          <a:p>
            <a:pPr lvl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Ненагружающая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надстройка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ishenko\Desktop\image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ishenko\Desktop\image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ishenko\Desktop\image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ishenko\Desktop\image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ishenko\Desktop\image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ishenko\Desktop\imag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ishenko\Desktop\image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ishenko\Desktop\image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620688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Контрольные вопросы.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72816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-Виды надстроек зданий </a:t>
            </a:r>
          </a:p>
          <a:p>
            <a:pPr lvl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-Нагружающая надстройка </a:t>
            </a:r>
          </a:p>
          <a:p>
            <a:pPr lvl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-Разгрузочный пояса</a:t>
            </a:r>
          </a:p>
          <a:p>
            <a:pPr lvl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-Виды поясов жесткости </a:t>
            </a:r>
          </a:p>
          <a:p>
            <a:pPr lvl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-Конструкции стен и перекрытий при нагружающей надстройке </a:t>
            </a:r>
          </a:p>
          <a:p>
            <a:pPr lvl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Ненагружающая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надстройка</a:t>
            </a:r>
          </a:p>
          <a:p>
            <a:pPr lvl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-Колонны для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ненагружающей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надстройки 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188640"/>
            <a:ext cx="77048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Литература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Комков В.А., Рощина С.И.,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Тимохова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Н.С.  «Техническая эксплуатация зданий и сооружений» М. 2020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А.Ф.Юдина. Реконструкция и техническая реставрация зданий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исооружений.-М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.: Академия,2020.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Котенко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И. А. Реконструкция зданий и сооружений. Реставрация и ремонт кирпичной кладки : учебное пособие для СПО / И. А.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Котенко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— Саратов : Профобразование, Ай Пи Ар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2020. — 68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— ISBN 978-5-4488-0549-3, 978-5-4497-0251-7. — Текст : электронный //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shenko\Desktop\imag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57250"/>
            <a:ext cx="7416824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shenko\Desktop\imag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ishenko\Desktop\imag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shenko\Desktop\imag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shenko\Desktop\imag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ishenko\Desktop\imag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ishenko\Desktop\imag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404</TotalTime>
  <Words>174</Words>
  <Application>Microsoft Office PowerPoint</Application>
  <PresentationFormat>Экран (4:3)</PresentationFormat>
  <Paragraphs>23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avanesyan</cp:lastModifiedBy>
  <cp:revision>42</cp:revision>
  <dcterms:modified xsi:type="dcterms:W3CDTF">2021-12-07T09:25:49Z</dcterms:modified>
</cp:coreProperties>
</file>