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4EF2-459A-4BD5-95A7-DF9F14B23E80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18A8-3605-4054-B91B-73F17D14D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7E83-9336-49DA-BF0E-401A1524BAEA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D1D-BAB9-484D-89AD-1200C700B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866F-C661-4605-8FAB-7C09C4477084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4D3-C6FB-4572-AE74-3A5211B34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FF19-4848-462D-9B23-A123F663F9A1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ADE6-5B7E-4690-B908-F905CA20B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5147-46FA-42DF-8AA1-DEB74F45976E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61FC-1212-42E2-9C04-B5D7BAC95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0381-6722-46CE-A888-16278E0D26AB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7796-100F-4509-8D11-99DF0F842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5399-4E24-4F72-8A95-278DC54A0F67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199D-856B-41FF-AE6F-47ECE8636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79DA-FB73-4584-94CA-F7873187B3BD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99DE-65FA-42D0-94CA-801DA1929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D14B-14E6-4D0B-9F80-4004189CB8A5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D656-F07E-4DB6-88B4-118191C30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99C5-3265-4202-A563-ECE451174D5A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1FA3-EE33-400B-B033-CBE1C9DFD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22CB-955F-4D0F-8072-C5E8C23B0422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7A51-99FB-425F-B154-66369D1C2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38C222-AAEF-4DDC-9A8A-CAF6DD91C438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7CA854-DA00-495F-81FA-E9117394C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5042"/>
            <a:ext cx="9144000" cy="7053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811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ГАПОУ КК Новороссийский колледж строительства и экономики</a:t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Трубы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для сантехнических систем и детали их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008" y="6137920"/>
            <a:ext cx="4356992" cy="720080"/>
          </a:xfrm>
        </p:spPr>
        <p:txBody>
          <a:bodyPr/>
          <a:lstStyle/>
          <a:p>
            <a:pPr marR="0" algn="l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Преподаватель Н.В.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Плющева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08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Фланцы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соединения труб представляют собой два диска с отверстиями;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Они закрепляются на концах труб с помощью сварки, на резьбе или удерживаются на трубе за счет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отбортовки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концов труб или приварены к трубам колец.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Содержимое 3" descr="фланец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4581525"/>
            <a:ext cx="3313113" cy="2016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3889375" cy="2663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фланцами помещают уплотнительную прокладку, которая сжимается болтами с гайками.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23850" y="3644900"/>
            <a:ext cx="4103688" cy="3024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Болты фланцевых соединений при сборке труб затягивают равномерно (крест на крест) в последовательности указанной на рисунке.</a:t>
            </a:r>
          </a:p>
        </p:txBody>
      </p:sp>
      <p:pic>
        <p:nvPicPr>
          <p:cNvPr id="23555" name="Рисунок 4" descr="фланец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052513"/>
            <a:ext cx="42338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фланец затяг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6163"/>
            <a:ext cx="388778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Чугунные трубы и соединительные детали к ним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5718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Чугунные трубы применяются для наружной сети водопровода и внутренней сети канализаций.</a:t>
            </a:r>
          </a:p>
          <a:p>
            <a:pPr indent="35718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Чугунные трубы подразделяются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напорные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(водопроводные, для внешнего водопровода)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канализационные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отвода использованной воды.</a:t>
            </a:r>
          </a:p>
          <a:p>
            <a:pPr indent="35718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79" name="Рисунок 3" descr="чуг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49725"/>
            <a:ext cx="3162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чуг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9725"/>
            <a:ext cx="42878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836613"/>
            <a:ext cx="8229600" cy="51133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зависимости от толщины стенки чугунные напорные трубы подразделяются на три класса.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Трубы класса Б наиболее прочные, так как толщина их стенок наибольшая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2060848"/>
          <a:ext cx="6480720" cy="25694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180"/>
                <a:gridCol w="1365365"/>
                <a:gridCol w="1874995"/>
                <a:gridCol w="1620180"/>
              </a:tblGrid>
              <a:tr h="822805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888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88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88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Канализационные трубы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раструбами также изготавливают из серого чугуна способом литья,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50,100 и 150 мм с толщиной стенки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4, 4.5, 5 мм. Длинной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от 500 до 2100 мм.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Фасонные части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чугунных труб и соединительные детали служат для соединения труб, в том числе и разных диаметров, изменения направления трубопроводов.</a:t>
            </a:r>
          </a:p>
        </p:txBody>
      </p:sp>
      <p:pic>
        <p:nvPicPr>
          <p:cNvPr id="26626" name="Рисунок 3" descr="Чугунные-фитинги-для-канализационных-тру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89363"/>
            <a:ext cx="755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398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Пластмассовые трубы и соединительные детали к ним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413" cy="237626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Трубы из пластмасс из пластмасс используемые в системах водоснабжения и канализации подразделяются на полиэтиленовые, поливинилхлоридные, полипропиленовые.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Трубы из полиэтилена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ПНП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ПВП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выпускают типов: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-легкие,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средне легкие,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средние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тяжелые.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graphicFrame>
        <p:nvGraphicFramePr>
          <p:cNvPr id="27731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6825625"/>
              </p:ext>
            </p:extLst>
          </p:nvPr>
        </p:nvGraphicFramePr>
        <p:xfrm>
          <a:off x="1" y="3645024"/>
          <a:ext cx="9144001" cy="3212974"/>
        </p:xfrm>
        <a:graphic>
          <a:graphicData uri="http://schemas.openxmlformats.org/drawingml/2006/table">
            <a:tbl>
              <a:tblPr/>
              <a:tblGrid>
                <a:gridCol w="1829159"/>
                <a:gridCol w="1540720"/>
                <a:gridCol w="2115804"/>
                <a:gridCol w="1829159"/>
                <a:gridCol w="1829159"/>
              </a:tblGrid>
              <a:tr h="10945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Толщина стенок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труб из ПНП,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</a:tr>
              <a:tr h="529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  <a:tr h="5296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</a:tr>
              <a:tr h="5296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  <a:tr h="5296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12976"/>
            <a:ext cx="6048672" cy="325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56992"/>
            <a:ext cx="3744416" cy="30414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99" y="980728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монтаже трубопроводов из пластмассовых труб применяют как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разъёмные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неразъёмные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Неразъёмные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труб и фасонных частей выполняют на клею или сварке.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14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872208"/>
          </a:xfrm>
        </p:spPr>
        <p:txBody>
          <a:bodyPr/>
          <a:lstStyle/>
          <a:p>
            <a:pPr marL="0" inden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разъёмных соединений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фасонные части, имеющие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резьбу, фланец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различные соединительные детали (гайки, муфты, патрубки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4546848" cy="40770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 отличаются от металлических своими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специфическими свойствами: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прочность, эластичность, высокая коррозийная стойкость,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нетоксичность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малая масса, низкая теплопроводность, гладкая внутренняя поверхность.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875" y="2348880"/>
            <a:ext cx="3900269" cy="362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108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усвоения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ВНИМАНИЕ!!! Каждый вопрос имеет один или несколько правильных ответов. Выберите правильный.</a:t>
            </a:r>
          </a:p>
          <a:p>
            <a:pPr marL="0" indent="0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сантехнических системах применяются трубы: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стальные;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пластмассовые;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стеклянные;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чугунные.</a:t>
            </a:r>
          </a:p>
          <a:p>
            <a:pPr marL="0" indent="0">
              <a:buNone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Диаметр условного прохода трубы- это: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наружный диаметр трубы;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внутренний диаметр трубы;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внутренний диаметр раструба.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305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1"/>
            <a:ext cx="8229600" cy="5487889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Стальные трубы выпускают: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оцинкованные;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покрытые битумом;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неоцинкованные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Фитинг для стальных труб используются для:</a:t>
            </a:r>
            <a:b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изменения направления трубы;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закрытия конца трубы;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соединения труб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сантехприборами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определения местонахождения трубы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Фитинги для стальных труб бывают: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резьбовые;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раструбные;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сварные;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фланцевые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532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5111750"/>
          </a:xfrm>
        </p:spPr>
        <p:txBody>
          <a:bodyPr>
            <a:normAutofit fontScale="90000"/>
          </a:bodyPr>
          <a:lstStyle/>
          <a:p>
            <a:pPr indent="360363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санитарно- технических работах широко применяются различные трубы и соединительные детали (фитинги) к ним.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зависимости от материала из которого изготовлены трубы и фитинги, они подразделяются :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металлические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(стальные, чугунные, медные и т.д.);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неметаллические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(пластмассовые, бетонные и т.д.).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6092825"/>
            <a:ext cx="8362950" cy="576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604867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7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соединения труб по прямой линии применяют: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муфты прямые;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тройники прямые;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крестовины переходные.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Фланец на трубе устанавливают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 помощью сварки;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 резьбе;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 клею.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Чугунные трубы подразделяются на :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канализационные;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напорные;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отопительные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Напорные чугунные трубы изготавливают с фасонными частями: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раструбами;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резьбой.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фланцами;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41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09088"/>
          </a:xfrm>
        </p:spPr>
        <p:txBody>
          <a:bodyPr>
            <a:normAutofit/>
          </a:bodyPr>
          <a:lstStyle/>
          <a:p>
            <a:r>
              <a:rPr lang="ru-RU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Канализационные чугунные трубы изготавливают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раструбами;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 фланцами;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фасонных частей.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Трубы из полиэтилена разделяются на типы: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а) легкие;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средне легкие;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средние;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тяжелые.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1413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43926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размерная характеристика труб и фитингов к ним –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диаметр условного прохода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(внутренний диаметр труб).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характеристику труб входят также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наружный диаметр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труб, толщина стенки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длина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Рисунок 3" descr="диаметр труб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213100"/>
            <a:ext cx="47513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Стальные трубы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 marL="0" indent="360363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Стальные трубы применяются для монтажа внутренних систем отопления, холодного и горячего водоснабжения.</a:t>
            </a:r>
          </a:p>
          <a:p>
            <a:pPr marL="0" indent="360363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 толщине стенки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стальные трубы разделяются на усиленные, обыкновенные и легкие.</a:t>
            </a:r>
          </a:p>
          <a:p>
            <a:pPr marL="0" indent="360363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813" y="3213100"/>
          <a:ext cx="6480720" cy="32264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180"/>
                <a:gridCol w="1365365"/>
                <a:gridCol w="1874995"/>
                <a:gridCol w="1620180"/>
              </a:tblGrid>
              <a:tr h="82280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888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Обыкновенные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Усиленные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8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8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8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Стальные трубы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19256" cy="485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34651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Оцинкованные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Неоцинкованные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64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монтажа систем питьевых водопроводов холодного и горячего водоснабжения.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Применяют для водопроводов производственного назначения.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5205"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0279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 трубам и фитингам предъявляются требования: поверхность труб должна быть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ровной и гладкой без наплывов и трещин.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26" name="Рисунок 4" descr="трубы-стальные-оцинкованны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141663"/>
            <a:ext cx="35861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Рисунок 5" descr="неоц труб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128963"/>
            <a:ext cx="23034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viber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060575"/>
            <a:ext cx="26654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Соединительные детали (фитинги )для стальных труб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6202363" cy="4724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Фитинги (муфты, угольники, тройники, крестовины и пр.) изготавливают из ковкого чугуна и из стали, используются  при монтаже трубопроводов для: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Соединения между собой двух или более труб разных размеров;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Соединения труб с сантехническими приборами;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Соединения трубопровода с основной магистралью водоснабжения;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Изменения направления трубы;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Закрытия конца трубы.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2875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Фитинги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стальных труб делятся на резьбовые, сварные и фланцевые. </a:t>
            </a:r>
          </a:p>
        </p:txBody>
      </p:sp>
      <p:pic>
        <p:nvPicPr>
          <p:cNvPr id="19458" name="Содержимое 5" descr="фитинг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36838"/>
            <a:ext cx="3606800" cy="2608262"/>
          </a:xfrm>
        </p:spPr>
      </p:pic>
      <p:pic>
        <p:nvPicPr>
          <p:cNvPr id="19459" name="Рисунок 7" descr="сварной_из_стали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581525"/>
            <a:ext cx="396081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8" descr="troinik_flance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133600"/>
            <a:ext cx="24526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931988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Резьбовые фитинги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стальных труб изготавливают с цилиндрической резьбой, реже с конической .</a:t>
            </a:r>
          </a:p>
        </p:txBody>
      </p:sp>
      <p:pic>
        <p:nvPicPr>
          <p:cNvPr id="20482" name="Рисунок 3" descr="резьба цил и кон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28900"/>
            <a:ext cx="64087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981074"/>
            <a:ext cx="8229600" cy="187186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создания герметичного соединения цилиндрическую резьбу уплотняют специальными материалами: льняной прядью, лентой ФУМ и т.д.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Содержимое 3" descr="сг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781300"/>
            <a:ext cx="5905500" cy="35433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683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ГАПОУ КК Новороссийский колледж строительства и экономики  Трубы  для сантехнических систем и детали их соединения</vt:lpstr>
      <vt:lpstr>     В санитарно- технических работах широко применяются различные трубы и соединительные детали (фитинги) к ним.     В зависимости от материала из которого изготовлены трубы и фитинги, они подразделяются :  - металлические (стальные, чугунные, медные и т.д.); - неметаллические (пластмассовые, бетонные и т.д.).</vt:lpstr>
      <vt:lpstr>   Основная размерная характеристика труб и фитингов к ним – диаметр условного прохода d (внутренний диаметр труб).    В характеристику труб входят также наружный диаметр D труб, толщина стенки S, длина L.   </vt:lpstr>
      <vt:lpstr>Стальные трубы</vt:lpstr>
      <vt:lpstr>Стальные трубы</vt:lpstr>
      <vt:lpstr>Соединительные детали (фитинги )для стальных труб</vt:lpstr>
      <vt:lpstr>Фитинги для  стальных труб делятся на резьбовые, сварные и фланцевые. </vt:lpstr>
      <vt:lpstr>    Резьбовые фитинги для стальных труб изготавливают с цилиндрической резьбой, реже с конической .</vt:lpstr>
      <vt:lpstr>Для создания герметичного соединения цилиндрическую резьбу уплотняют специальными материалами: льняной прядью, лентой ФУМ и т.д.</vt:lpstr>
      <vt:lpstr>    Фланцы для соединения труб представляют собой два диска с отверстиями;     Они закрепляются на концах труб с помощью сварки, на резьбе или удерживаются на трубе за счет отбортовки концов труб или приварены к трубам колец.</vt:lpstr>
      <vt:lpstr>Между фланцами помещают уплотнительную прокладку, которая сжимается болтами с гайками.</vt:lpstr>
      <vt:lpstr>Чугунные трубы и соединительные детали к ним</vt:lpstr>
      <vt:lpstr>Слайд 13</vt:lpstr>
      <vt:lpstr>Слайд 14</vt:lpstr>
      <vt:lpstr>Пластмассовые трубы и соединительные детали к ним</vt:lpstr>
      <vt:lpstr>Слайд 16</vt:lpstr>
      <vt:lpstr> Для выполнения разъёмных соединений используются фасонные части, имеющие резьбу, фланец или раструб, а также различные соединительные детали (гайки, муфты, патрубки). </vt:lpstr>
      <vt:lpstr>Проверка усвоения Контрольные вопросы</vt:lpstr>
      <vt:lpstr>Слайд 19</vt:lpstr>
      <vt:lpstr>        6. Для соединения труб по прямой линии применяют: а) муфты прямые; б) тройники прямые; в) крестовины переходные. 7. Фланец на трубе устанавливают: а) с помощью сварки; б) на резьбе; в) на клею. 8. Чугунные трубы подразделяются на : а) канализационные; б) напорные; в) отопительные. 9. Напорные чугунные трубы изготавливают с фасонными частями: а) раструбами;      в) резьбой. б) фланцами;</vt:lpstr>
      <vt:lpstr>10. Канализационные чугунные трубы изготавливают: а) с раструбами; б) с фланцами; в) без фасонных частей. 11. Трубы из полиэтилена разделяются на типы:  а) легкие; б) средне легкие; в) средние; г) тяжелые.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Трубы для сантехнических систем и детали их соединения</dc:title>
  <dc:creator>1</dc:creator>
  <cp:lastModifiedBy>avanesyan</cp:lastModifiedBy>
  <cp:revision>60</cp:revision>
  <dcterms:created xsi:type="dcterms:W3CDTF">2018-05-07T12:23:16Z</dcterms:created>
  <dcterms:modified xsi:type="dcterms:W3CDTF">2021-12-09T06:00:58Z</dcterms:modified>
</cp:coreProperties>
</file>