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8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95" r:id="rId10"/>
    <p:sldId id="296" r:id="rId11"/>
    <p:sldId id="297" r:id="rId12"/>
    <p:sldId id="262" r:id="rId13"/>
    <p:sldId id="263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69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170A1A-D726-42B5-B4DC-7D591C836B44}"/>
              </a:ext>
            </a:extLst>
          </p:cNvPr>
          <p:cNvSpPr txBox="1"/>
          <p:nvPr/>
        </p:nvSpPr>
        <p:spPr>
          <a:xfrm>
            <a:off x="228600" y="188640"/>
            <a:ext cx="8686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Краснодарского края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«НОВОРОССИЙСКИЙ КОЛЛЕДЖ СТРОИТЕЛЬСТВА И ЭКОНОМИКИ»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(ГАПОУ КК «НКСЭ)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дисциплине: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«Инженерная графика»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М.Н.Черноярова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>
                  <a:solidFill>
                    <a:srgbClr val="002060"/>
                  </a:solidFill>
                </a:ln>
              </a:rPr>
              <a:t/>
            </a:r>
            <a:br>
              <a:rPr lang="ru-RU" sz="2800" dirty="0">
                <a:ln>
                  <a:solidFill>
                    <a:srgbClr val="002060"/>
                  </a:solidFill>
                </a:ln>
              </a:rPr>
            </a:br>
            <a:endParaRPr lang="ru-RU" sz="2800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22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u="sng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kurnakova\Рабочий стол\столбчат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6322264" cy="4214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00826" y="285728"/>
            <a:ext cx="250033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Столбчатые фундаменты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обширное распространение данного типа фундамента обуславливается их дешевизной.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143512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Данный вид фундамента чрезвычайно эффективен в подвижных грунтах при их глубочайшем промерзании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143372" cy="7143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Монолитный фундаменты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сооружаются под всей площадью строения. Возводятся такие фундаменты из монолитного железобетона с целью придания фундаменту пространственной жесткости. Такие фундаменты используются в основном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просадочных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грунтах. </a:t>
            </a:r>
          </a:p>
        </p:txBody>
      </p:sp>
      <p:pic>
        <p:nvPicPr>
          <p:cNvPr id="5122" name="Picture 2" descr="C:\Documents and Settings\kurnakova\Рабочий стол\монолитный фунд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1" y="285728"/>
            <a:ext cx="5905541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-142900"/>
            <a:ext cx="8501122" cy="678661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Стены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вертикальные части здания, служащие для зашиты его помещения от внешних температур и атмосферных воздействий, а также для передачи фундаменту давления от перекрытия, крыши и оборудования, установленного в здании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229600" cy="63579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Перекрытия 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горизонтальные конструкции, разделяющие здание на этажи. Нижнее перекрытие называется подвальным, верхнее – чердачным, промежуточное – междуэтажным. 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Материалы для перекрытия – железобетон, бревна, деревянные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брусы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61436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Лестница, пандусы 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(наклонные поверхности, заменяющие лестницу). Помещение для лестницы называется клеткой, наклонная часть лестницы, состоящая из ступенек – маршем, а горизонтальная часть – площадкой. Лестницы ограждают перилами высотой 85-90 сантиметров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607220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Крыша 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верхняя конструкция здания, защищающая внутренние помещение от атмосферных осадков, солнца и ветра. Крыши бывают чердачными и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бесчердачными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, скатными и плоскими.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428604"/>
            <a:ext cx="4071966" cy="550072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Проектная строительная документация</a:t>
            </a:r>
          </a:p>
        </p:txBody>
      </p:sp>
      <p:pic>
        <p:nvPicPr>
          <p:cNvPr id="3" name="Picture 2" descr="D:\Инженерная графика\картинки\5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435771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1714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Чертежи, определяющие внешний вид здания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715016"/>
            <a:ext cx="3414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перспектива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2285992"/>
            <a:ext cx="2123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фасады</a:t>
            </a:r>
          </a:p>
        </p:txBody>
      </p:sp>
      <p:pic>
        <p:nvPicPr>
          <p:cNvPr id="1026" name="Picture 2" descr="E:\Инженерная графика\Темы\Строительные чертежи\картинки\Безымянный 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28868"/>
            <a:ext cx="4214842" cy="3143272"/>
          </a:xfrm>
          <a:prstGeom prst="rect">
            <a:avLst/>
          </a:prstGeom>
          <a:noFill/>
        </p:spPr>
      </p:pic>
      <p:pic>
        <p:nvPicPr>
          <p:cNvPr id="6" name="img01" descr="img5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71810"/>
            <a:ext cx="41434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15716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Чертежи, определяющие конструкцию здания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6088559"/>
            <a:ext cx="1874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планы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2214554"/>
            <a:ext cx="22381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разрезы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6" name="img04" descr="http://do.rusoil.net/file.php/1/ASF/IG/metod1/img4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4071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g01" descr="img4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214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нженерная графика\картинки\post1-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110" y="-1"/>
            <a:ext cx="9237110" cy="696697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14290"/>
            <a:ext cx="8429684" cy="135732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vert="horz" lIns="45720" rIns="45720" anchor="t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all" spc="0" normalizeH="0" baseline="0" noProof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</a:t>
            </a:r>
            <a:r>
              <a:rPr kumimoji="0" lang="en-US" sz="4600" b="1" i="0" u="none" strike="noStrike" kern="1200" cap="all" spc="0" normalizeH="0" baseline="0" noProof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ru-RU" sz="4600" b="1" i="0" u="none" strike="noStrike" kern="1200" cap="all" spc="0" normalizeH="0" baseline="0" noProof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Строительные чертежи</a:t>
            </a:r>
            <a:endParaRPr kumimoji="0" lang="ru-RU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358346" cy="578647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Архитектурно-строительные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чертежи жилых, общественных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(школы, театры, библиотеки и пр.) </a:t>
            </a:r>
            <a:endParaRPr lang="en-US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производственных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зданий 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(заводы, фабрики, фермы и пр.)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472518" cy="62865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Инженерно-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строительные 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чертежи сооружений и строительных конструкций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мосты, тоннели, эстакады, железные и шоссейные дороги, гидростанции и пр.)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5857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Топографические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чертежи земной поверхности, изображающие рельеф местности: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водоемы и насаждения, строения, дороги, города и поселки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928802"/>
            <a:ext cx="4357718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Конструктивные части 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зданий</a:t>
            </a:r>
          </a:p>
        </p:txBody>
      </p:sp>
      <p:pic>
        <p:nvPicPr>
          <p:cNvPr id="2050" name="Picture 2" descr="C:\Documents and Settings\kurnakova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21484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Фундамент 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нижняя подземная часть здания, передающая нагрузки от стен и колонн на грунт.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Нижняя поверхность фундамента называется подошвой, верхняя – обрезом.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 фундаментов:</a:t>
            </a:r>
          </a:p>
          <a:p>
            <a:pPr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Symbol" pitchFamily="18" charset="2"/>
              <a:buChar char=""/>
            </a:pP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Ленточные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закладывается по периметру здания и под его внутренние стены;</a:t>
            </a:r>
          </a:p>
          <a:p>
            <a:pPr algn="just">
              <a:buFont typeface="Symbol" pitchFamily="18" charset="2"/>
              <a:buChar char=""/>
            </a:pP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Столбчатые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возводится для установки на нем колонн;</a:t>
            </a:r>
          </a:p>
          <a:p>
            <a:pPr algn="just">
              <a:buFont typeface="Symbol" pitchFamily="18" charset="2"/>
              <a:buChar char=""/>
            </a:pP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Массивные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(сплошной) – используется для установки двигателей, станков</a:t>
            </a:r>
          </a:p>
          <a:p>
            <a:pPr>
              <a:buFont typeface="Symbol" pitchFamily="18" charset="2"/>
              <a:buChar char=""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urnakova\Рабочий стол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642918"/>
            <a:ext cx="6381795" cy="60007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00042"/>
            <a:ext cx="34290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Ленточные фундаменты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представляет собой форму постоянной подземной стенки. Ленточные фундаменты употребляются в главном при строительстве домов с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томнкими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стенками, таковыми как кирпичные либо бетонные.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361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Конструктивные части  зданий</vt:lpstr>
      <vt:lpstr>Слайд 7</vt:lpstr>
      <vt:lpstr>Слайд 8</vt:lpstr>
      <vt:lpstr>Слайд 9</vt:lpstr>
      <vt:lpstr>  </vt:lpstr>
      <vt:lpstr>Слайд 11</vt:lpstr>
      <vt:lpstr>Слайд 12</vt:lpstr>
      <vt:lpstr>Слайд 13</vt:lpstr>
      <vt:lpstr>Слайд 14</vt:lpstr>
      <vt:lpstr>Слайд 15</vt:lpstr>
      <vt:lpstr>Проектная строительная документация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Архитектурно-строительные чертежи</dc:title>
  <cp:lastModifiedBy>avanesyan</cp:lastModifiedBy>
  <cp:revision>42</cp:revision>
  <dcterms:modified xsi:type="dcterms:W3CDTF">2021-12-09T06:03:46Z</dcterms:modified>
</cp:coreProperties>
</file>