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4A74A8-B36F-4998-A0C5-DFE1EECCF98D}" type="doc">
      <dgm:prSet loTypeId="urn:microsoft.com/office/officeart/2005/8/layout/hProcess9" loCatId="process" qsTypeId="urn:microsoft.com/office/officeart/2005/8/quickstyle/simple5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4FD6F9BD-E2FD-4981-AA3E-163F4A2E5FDB}">
      <dgm:prSet/>
      <dgm:spPr/>
      <dgm:t>
        <a:bodyPr/>
        <a:lstStyle/>
        <a:p>
          <a:pPr rtl="0"/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V.24 - 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стандарт 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ITU-T (International Telecommunications Union), 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определяющий электрический интерфейс между терминальным оборудованием ( 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DTE ) 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 модемом</a:t>
          </a:r>
          <a:r>
            <a:rPr lang="ru-RU" dirty="0" smtClean="0"/>
            <a:t>.</a:t>
          </a:r>
          <a:endParaRPr lang="ru-RU" dirty="0"/>
        </a:p>
      </dgm:t>
    </dgm:pt>
    <dgm:pt modelId="{CCA440B2-6D16-4B09-908B-4D9A4E18C8CD}" type="parTrans" cxnId="{88227EAD-79B5-49CC-909D-407FE8BEBD53}">
      <dgm:prSet/>
      <dgm:spPr/>
      <dgm:t>
        <a:bodyPr/>
        <a:lstStyle/>
        <a:p>
          <a:endParaRPr lang="ru-RU"/>
        </a:p>
      </dgm:t>
    </dgm:pt>
    <dgm:pt modelId="{59390DF0-289D-4DBC-99B6-19742AD3F122}" type="sibTrans" cxnId="{88227EAD-79B5-49CC-909D-407FE8BEBD53}">
      <dgm:prSet/>
      <dgm:spPr/>
      <dgm:t>
        <a:bodyPr/>
        <a:lstStyle/>
        <a:p>
          <a:endParaRPr lang="ru-RU"/>
        </a:p>
      </dgm:t>
    </dgm:pt>
    <dgm:pt modelId="{D583F78E-072F-4366-88E9-D05FDBD71BA8}">
      <dgm:prSet/>
      <dgm:spPr/>
      <dgm:t>
        <a:bodyPr/>
        <a:lstStyle/>
        <a:p>
          <a:pPr rtl="0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V.28 - стандарт, который определяет только электрические характеристики интерфейса, обеспечивающего работу по несимметричным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двухполярным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линиям обмена на скоростях до 20 Кбит/с. К таким характеристикам относятся уровни используемых сигналов, емкостное сопротивление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906EBA-355F-4BC7-8FF0-C1676B26BA26}" type="parTrans" cxnId="{D76F59CB-6240-45DD-BFE7-E531451AB986}">
      <dgm:prSet/>
      <dgm:spPr/>
      <dgm:t>
        <a:bodyPr/>
        <a:lstStyle/>
        <a:p>
          <a:endParaRPr lang="ru-RU"/>
        </a:p>
      </dgm:t>
    </dgm:pt>
    <dgm:pt modelId="{95787525-66AC-4124-AFBE-ACFC5D3BE573}" type="sibTrans" cxnId="{D76F59CB-6240-45DD-BFE7-E531451AB986}">
      <dgm:prSet/>
      <dgm:spPr/>
      <dgm:t>
        <a:bodyPr/>
        <a:lstStyle/>
        <a:p>
          <a:endParaRPr lang="ru-RU"/>
        </a:p>
      </dgm:t>
    </dgm:pt>
    <dgm:pt modelId="{895F6EC3-4951-444E-8B7A-15277DDAE9C0}" type="pres">
      <dgm:prSet presAssocID="{B04A74A8-B36F-4998-A0C5-DFE1EECCF98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25A4DE-EF3E-4F7D-8681-6C158859551E}" type="pres">
      <dgm:prSet presAssocID="{B04A74A8-B36F-4998-A0C5-DFE1EECCF98D}" presName="arrow" presStyleLbl="bgShp" presStyleIdx="0" presStyleCnt="1"/>
      <dgm:spPr/>
    </dgm:pt>
    <dgm:pt modelId="{8AB23965-AF41-48E3-95C1-3C7C33158313}" type="pres">
      <dgm:prSet presAssocID="{B04A74A8-B36F-4998-A0C5-DFE1EECCF98D}" presName="linearProcess" presStyleCnt="0"/>
      <dgm:spPr/>
    </dgm:pt>
    <dgm:pt modelId="{48AC158B-BA1D-496E-A6FC-C5A515734D62}" type="pres">
      <dgm:prSet presAssocID="{4FD6F9BD-E2FD-4981-AA3E-163F4A2E5FDB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B5C1B-3F7B-4773-A876-6878CDD999B3}" type="pres">
      <dgm:prSet presAssocID="{59390DF0-289D-4DBC-99B6-19742AD3F122}" presName="sibTrans" presStyleCnt="0"/>
      <dgm:spPr/>
    </dgm:pt>
    <dgm:pt modelId="{F9E10FF2-5721-4565-865B-5D01CFDA8F0C}" type="pres">
      <dgm:prSet presAssocID="{D583F78E-072F-4366-88E9-D05FDBD71BA8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6F59CB-6240-45DD-BFE7-E531451AB986}" srcId="{B04A74A8-B36F-4998-A0C5-DFE1EECCF98D}" destId="{D583F78E-072F-4366-88E9-D05FDBD71BA8}" srcOrd="1" destOrd="0" parTransId="{1F906EBA-355F-4BC7-8FF0-C1676B26BA26}" sibTransId="{95787525-66AC-4124-AFBE-ACFC5D3BE573}"/>
    <dgm:cxn modelId="{00982F2D-F053-4453-B4A8-F79526F50F17}" type="presOf" srcId="{B04A74A8-B36F-4998-A0C5-DFE1EECCF98D}" destId="{895F6EC3-4951-444E-8B7A-15277DDAE9C0}" srcOrd="0" destOrd="0" presId="urn:microsoft.com/office/officeart/2005/8/layout/hProcess9"/>
    <dgm:cxn modelId="{EA4C0E4E-466C-4546-AC37-75F7C449956B}" type="presOf" srcId="{4FD6F9BD-E2FD-4981-AA3E-163F4A2E5FDB}" destId="{48AC158B-BA1D-496E-A6FC-C5A515734D62}" srcOrd="0" destOrd="0" presId="urn:microsoft.com/office/officeart/2005/8/layout/hProcess9"/>
    <dgm:cxn modelId="{FA3D7B1D-77F7-4C57-9851-1F08F98FF3A7}" type="presOf" srcId="{D583F78E-072F-4366-88E9-D05FDBD71BA8}" destId="{F9E10FF2-5721-4565-865B-5D01CFDA8F0C}" srcOrd="0" destOrd="0" presId="urn:microsoft.com/office/officeart/2005/8/layout/hProcess9"/>
    <dgm:cxn modelId="{88227EAD-79B5-49CC-909D-407FE8BEBD53}" srcId="{B04A74A8-B36F-4998-A0C5-DFE1EECCF98D}" destId="{4FD6F9BD-E2FD-4981-AA3E-163F4A2E5FDB}" srcOrd="0" destOrd="0" parTransId="{CCA440B2-6D16-4B09-908B-4D9A4E18C8CD}" sibTransId="{59390DF0-289D-4DBC-99B6-19742AD3F122}"/>
    <dgm:cxn modelId="{E43CC5A2-8B57-4699-A5F6-0842B81F2364}" type="presParOf" srcId="{895F6EC3-4951-444E-8B7A-15277DDAE9C0}" destId="{CD25A4DE-EF3E-4F7D-8681-6C158859551E}" srcOrd="0" destOrd="0" presId="urn:microsoft.com/office/officeart/2005/8/layout/hProcess9"/>
    <dgm:cxn modelId="{F0D8B3D4-F02D-42EA-962D-6BA79BF81EB1}" type="presParOf" srcId="{895F6EC3-4951-444E-8B7A-15277DDAE9C0}" destId="{8AB23965-AF41-48E3-95C1-3C7C33158313}" srcOrd="1" destOrd="0" presId="urn:microsoft.com/office/officeart/2005/8/layout/hProcess9"/>
    <dgm:cxn modelId="{64946DAE-7157-4209-BCFA-AAFDDEC9796C}" type="presParOf" srcId="{8AB23965-AF41-48E3-95C1-3C7C33158313}" destId="{48AC158B-BA1D-496E-A6FC-C5A515734D62}" srcOrd="0" destOrd="0" presId="urn:microsoft.com/office/officeart/2005/8/layout/hProcess9"/>
    <dgm:cxn modelId="{48EBB1D0-3B3B-4716-BF06-37EADAFB2FD2}" type="presParOf" srcId="{8AB23965-AF41-48E3-95C1-3C7C33158313}" destId="{35AB5C1B-3F7B-4773-A876-6878CDD999B3}" srcOrd="1" destOrd="0" presId="urn:microsoft.com/office/officeart/2005/8/layout/hProcess9"/>
    <dgm:cxn modelId="{EFBAB077-939E-4251-8FCA-C7168E912DCE}" type="presParOf" srcId="{8AB23965-AF41-48E3-95C1-3C7C33158313}" destId="{F9E10FF2-5721-4565-865B-5D01CFDA8F0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702A74-3DED-477A-87FC-313DA0115EA9}" type="doc">
      <dgm:prSet loTypeId="urn:microsoft.com/office/officeart/2005/8/layout/arrow6" loCatId="process" qsTypeId="urn:microsoft.com/office/officeart/2005/8/quickstyle/simple3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0E318421-FE14-4255-84BD-33DD3AF6E4E4}">
      <dgm:prSet/>
      <dgm:spPr/>
      <dgm:t>
        <a:bodyPr/>
        <a:lstStyle/>
        <a:p>
          <a:pPr rtl="0"/>
          <a:r>
            <a:rPr lang="ru-RU" dirty="0" smtClean="0"/>
            <a:t>UDMA - это более продвинутая технология, обеспечивающая передачу данных жесткого диска со скоростью до 33.3 Мб/сек в UDMA режиме 2 и 66.7 Мб/сек в режиме 4, что от двух до четырех раз быстрее, чем EIDE, и дешевле, чем SCSI. </a:t>
          </a:r>
          <a:endParaRPr lang="ru-RU" dirty="0"/>
        </a:p>
      </dgm:t>
    </dgm:pt>
    <dgm:pt modelId="{AE623055-C8F4-40D3-9153-5DDA782EF1D8}" type="parTrans" cxnId="{30AAF027-BCFE-4D88-9052-968B8C44BF70}">
      <dgm:prSet/>
      <dgm:spPr/>
      <dgm:t>
        <a:bodyPr/>
        <a:lstStyle/>
        <a:p>
          <a:endParaRPr lang="ru-RU"/>
        </a:p>
      </dgm:t>
    </dgm:pt>
    <dgm:pt modelId="{C69B9EFD-DCEF-4EDC-8090-DB16234874C0}" type="sibTrans" cxnId="{30AAF027-BCFE-4D88-9052-968B8C44BF70}">
      <dgm:prSet/>
      <dgm:spPr/>
      <dgm:t>
        <a:bodyPr/>
        <a:lstStyle/>
        <a:p>
          <a:endParaRPr lang="ru-RU"/>
        </a:p>
      </dgm:t>
    </dgm:pt>
    <dgm:pt modelId="{C4BBD10E-1494-43E2-A555-88007D50228D}">
      <dgm:prSet/>
      <dgm:spPr/>
      <dgm:t>
        <a:bodyPr/>
        <a:lstStyle/>
        <a:p>
          <a:pPr rtl="0"/>
          <a:r>
            <a:rPr lang="ru-RU" dirty="0" smtClean="0"/>
            <a:t>Много новых компьютеров уже поставляется с UDMA-дисками большого размера и UDMA-интерфейсами, однако возможна установка дополнительной карты UDMA-интерфейса (такой как </a:t>
          </a:r>
          <a:r>
            <a:rPr lang="ru-RU" dirty="0" err="1" smtClean="0"/>
            <a:t>Promise</a:t>
          </a:r>
          <a:r>
            <a:rPr lang="ru-RU" dirty="0" smtClean="0"/>
            <a:t> Ultra33 или Ultra66), чтобы увеличить скорость даже на старых не-UDMA дисках.</a:t>
          </a:r>
          <a:endParaRPr lang="ru-RU" dirty="0"/>
        </a:p>
      </dgm:t>
    </dgm:pt>
    <dgm:pt modelId="{D630D46D-9C27-4ABC-8D8E-7409112D3AF6}" type="parTrans" cxnId="{2A19331B-373A-491E-BF27-59440DDF6835}">
      <dgm:prSet/>
      <dgm:spPr/>
      <dgm:t>
        <a:bodyPr/>
        <a:lstStyle/>
        <a:p>
          <a:endParaRPr lang="ru-RU"/>
        </a:p>
      </dgm:t>
    </dgm:pt>
    <dgm:pt modelId="{6B2BA461-FEBF-4BA5-9344-D59CFB6FACB7}" type="sibTrans" cxnId="{2A19331B-373A-491E-BF27-59440DDF6835}">
      <dgm:prSet/>
      <dgm:spPr/>
      <dgm:t>
        <a:bodyPr/>
        <a:lstStyle/>
        <a:p>
          <a:endParaRPr lang="ru-RU"/>
        </a:p>
      </dgm:t>
    </dgm:pt>
    <dgm:pt modelId="{E01CF423-8FF5-471D-8B09-836525CFD182}" type="pres">
      <dgm:prSet presAssocID="{03702A74-3DED-477A-87FC-313DA0115EA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AED3CF-62D4-4001-817B-3E3DA342D025}" type="pres">
      <dgm:prSet presAssocID="{03702A74-3DED-477A-87FC-313DA0115EA9}" presName="ribbon" presStyleLbl="node1" presStyleIdx="0" presStyleCnt="1" custLinFactNeighborX="301" custLinFactNeighborY="-1130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3ED934D-DC8A-463F-B286-CFDCD9ECEADC}" type="pres">
      <dgm:prSet presAssocID="{03702A74-3DED-477A-87FC-313DA0115EA9}" presName="leftArrowText" presStyleLbl="node1" presStyleIdx="0" presStyleCnt="1" custLinFactNeighborX="456" custLinFactNeighborY="-299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89E04-68B2-44D9-A225-D75FAFF6257A}" type="pres">
      <dgm:prSet presAssocID="{03702A74-3DED-477A-87FC-313DA0115EA9}" presName="rightArrowText" presStyleLbl="node1" presStyleIdx="0" presStyleCnt="1" custLinFactNeighborX="-1927" custLinFactNeighborY="-207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52DBFF-5606-4A49-A7D2-2511C7BA1E94}" type="presOf" srcId="{C4BBD10E-1494-43E2-A555-88007D50228D}" destId="{3CA89E04-68B2-44D9-A225-D75FAFF6257A}" srcOrd="0" destOrd="0" presId="urn:microsoft.com/office/officeart/2005/8/layout/arrow6"/>
    <dgm:cxn modelId="{EFF2CB5C-B9B8-4F2B-8988-3407A56FF7B5}" type="presOf" srcId="{0E318421-FE14-4255-84BD-33DD3AF6E4E4}" destId="{93ED934D-DC8A-463F-B286-CFDCD9ECEADC}" srcOrd="0" destOrd="0" presId="urn:microsoft.com/office/officeart/2005/8/layout/arrow6"/>
    <dgm:cxn modelId="{66259C4A-7AF7-4BFE-A7BB-75A1D6485B4D}" type="presOf" srcId="{03702A74-3DED-477A-87FC-313DA0115EA9}" destId="{E01CF423-8FF5-471D-8B09-836525CFD182}" srcOrd="0" destOrd="0" presId="urn:microsoft.com/office/officeart/2005/8/layout/arrow6"/>
    <dgm:cxn modelId="{30AAF027-BCFE-4D88-9052-968B8C44BF70}" srcId="{03702A74-3DED-477A-87FC-313DA0115EA9}" destId="{0E318421-FE14-4255-84BD-33DD3AF6E4E4}" srcOrd="0" destOrd="0" parTransId="{AE623055-C8F4-40D3-9153-5DDA782EF1D8}" sibTransId="{C69B9EFD-DCEF-4EDC-8090-DB16234874C0}"/>
    <dgm:cxn modelId="{2A19331B-373A-491E-BF27-59440DDF6835}" srcId="{03702A74-3DED-477A-87FC-313DA0115EA9}" destId="{C4BBD10E-1494-43E2-A555-88007D50228D}" srcOrd="1" destOrd="0" parTransId="{D630D46D-9C27-4ABC-8D8E-7409112D3AF6}" sibTransId="{6B2BA461-FEBF-4BA5-9344-D59CFB6FACB7}"/>
    <dgm:cxn modelId="{F76F888D-EE25-4F9C-BFD7-3560474DE3FE}" type="presParOf" srcId="{E01CF423-8FF5-471D-8B09-836525CFD182}" destId="{E9AED3CF-62D4-4001-817B-3E3DA342D025}" srcOrd="0" destOrd="0" presId="urn:microsoft.com/office/officeart/2005/8/layout/arrow6"/>
    <dgm:cxn modelId="{AB9B8E43-AB46-47DC-804E-128D4147C272}" type="presParOf" srcId="{E01CF423-8FF5-471D-8B09-836525CFD182}" destId="{93ED934D-DC8A-463F-B286-CFDCD9ECEADC}" srcOrd="1" destOrd="0" presId="urn:microsoft.com/office/officeart/2005/8/layout/arrow6"/>
    <dgm:cxn modelId="{36FB996A-D20F-4E3F-BE98-FF3820C68362}" type="presParOf" srcId="{E01CF423-8FF5-471D-8B09-836525CFD182}" destId="{3CA89E04-68B2-44D9-A225-D75FAFF6257A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486774C-E0FB-4622-ABC4-32CEC12B43A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AED9837-59BE-4FB2-89F8-70CE0CF5485E}">
      <dgm:prSet/>
      <dgm:spPr/>
      <dgm:t>
        <a:bodyPr/>
        <a:lstStyle/>
        <a:p>
          <a:pPr rtl="0"/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PAMI - 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Назначение PAMI заключается в предоставлении готового класса и методов работы с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ami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asterisk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Что позволит из скриптов на PHP осуществлять обширный спектр манипуляций.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4C14A16-35BC-4BC6-85D9-38BE0A3E30FA}" type="parTrans" cxnId="{278CC619-3AE1-4D6E-9C55-17C97549700E}">
      <dgm:prSet/>
      <dgm:spPr/>
      <dgm:t>
        <a:bodyPr/>
        <a:lstStyle/>
        <a:p>
          <a:endParaRPr lang="ru-RU"/>
        </a:p>
      </dgm:t>
    </dgm:pt>
    <dgm:pt modelId="{0F98E7BF-C012-479E-8779-6438F95B9A22}" type="sibTrans" cxnId="{278CC619-3AE1-4D6E-9C55-17C97549700E}">
      <dgm:prSet/>
      <dgm:spPr/>
      <dgm:t>
        <a:bodyPr/>
        <a:lstStyle/>
        <a:p>
          <a:endParaRPr lang="ru-RU"/>
        </a:p>
      </dgm:t>
    </dgm:pt>
    <dgm:pt modelId="{25A7B083-E845-42AE-A30F-F7A1328298A8}" type="pres">
      <dgm:prSet presAssocID="{D486774C-E0FB-4622-ABC4-32CEC12B43AB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FFB898-EDC3-40AA-A6D3-13DF9034FA2B}" type="pres">
      <dgm:prSet presAssocID="{3AED9837-59BE-4FB2-89F8-70CE0CF5485E}" presName="circ1TxSh" presStyleLbl="vennNode1" presStyleIdx="0" presStyleCnt="1"/>
      <dgm:spPr/>
      <dgm:t>
        <a:bodyPr/>
        <a:lstStyle/>
        <a:p>
          <a:endParaRPr lang="ru-RU"/>
        </a:p>
      </dgm:t>
    </dgm:pt>
  </dgm:ptLst>
  <dgm:cxnLst>
    <dgm:cxn modelId="{2378F331-8065-44DD-B593-F04D2D9A55DB}" type="presOf" srcId="{D486774C-E0FB-4622-ABC4-32CEC12B43AB}" destId="{25A7B083-E845-42AE-A30F-F7A1328298A8}" srcOrd="0" destOrd="0" presId="urn:microsoft.com/office/officeart/2005/8/layout/venn1"/>
    <dgm:cxn modelId="{278CC619-3AE1-4D6E-9C55-17C97549700E}" srcId="{D486774C-E0FB-4622-ABC4-32CEC12B43AB}" destId="{3AED9837-59BE-4FB2-89F8-70CE0CF5485E}" srcOrd="0" destOrd="0" parTransId="{64C14A16-35BC-4BC6-85D9-38BE0A3E30FA}" sibTransId="{0F98E7BF-C012-479E-8779-6438F95B9A22}"/>
    <dgm:cxn modelId="{2A2990AC-9F0C-4B0A-8B64-E7CF53D2375C}" type="presOf" srcId="{3AED9837-59BE-4FB2-89F8-70CE0CF5485E}" destId="{71FFB898-EDC3-40AA-A6D3-13DF9034FA2B}" srcOrd="0" destOrd="0" presId="urn:microsoft.com/office/officeart/2005/8/layout/venn1"/>
    <dgm:cxn modelId="{3A0C039F-A1C0-4A08-B2B5-3CBB9E9BB211}" type="presParOf" srcId="{25A7B083-E845-42AE-A30F-F7A1328298A8}" destId="{71FFB898-EDC3-40AA-A6D3-13DF9034FA2B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3C21905-920B-41AC-B50D-398F1D947D8F}" type="doc">
      <dgm:prSet loTypeId="urn:microsoft.com/office/officeart/2008/layout/AlternatingPictureBlocks" loCatId="list" qsTypeId="urn:microsoft.com/office/officeart/2005/8/quickstyle/simple5" qsCatId="simple" csTypeId="urn:microsoft.com/office/officeart/2005/8/colors/accent3_3" csCatId="accent3"/>
      <dgm:spPr/>
      <dgm:t>
        <a:bodyPr/>
        <a:lstStyle/>
        <a:p>
          <a:endParaRPr lang="ru-RU"/>
        </a:p>
      </dgm:t>
    </dgm:pt>
    <dgm:pt modelId="{C934D674-C85E-434E-8E08-040EB62B3B9F}">
      <dgm:prSet/>
      <dgm:spPr/>
      <dgm:t>
        <a:bodyPr/>
        <a:lstStyle/>
        <a:p>
          <a:pPr rtl="0"/>
          <a:r>
            <a:rPr lang="en-US" dirty="0" smtClean="0"/>
            <a:t>RS-485 - </a:t>
          </a:r>
          <a:r>
            <a:rPr lang="ru-RU" dirty="0" smtClean="0"/>
            <a:t>стандарт физического уровня для асинхронного интерфейса.</a:t>
          </a:r>
          <a:r>
            <a:rPr lang="en-US" dirty="0" smtClean="0"/>
            <a:t> </a:t>
          </a:r>
          <a:r>
            <a:rPr lang="ru-RU" dirty="0" smtClean="0"/>
            <a:t>RS-485 используется для обмена данными между несколькими устройствами по одной двухпроводной линии связи (витой паре) в полудуплексном режиме.</a:t>
          </a:r>
          <a:endParaRPr lang="ru-RU" dirty="0"/>
        </a:p>
      </dgm:t>
    </dgm:pt>
    <dgm:pt modelId="{1F332C38-B1DD-437F-A26F-7FE13E44D810}" type="parTrans" cxnId="{34A0FFBA-649A-44FC-933C-B012603494C5}">
      <dgm:prSet/>
      <dgm:spPr/>
      <dgm:t>
        <a:bodyPr/>
        <a:lstStyle/>
        <a:p>
          <a:endParaRPr lang="ru-RU"/>
        </a:p>
      </dgm:t>
    </dgm:pt>
    <dgm:pt modelId="{CF5B787D-6350-481E-B5F0-1D0FA84DA7B1}" type="sibTrans" cxnId="{34A0FFBA-649A-44FC-933C-B012603494C5}">
      <dgm:prSet/>
      <dgm:spPr/>
      <dgm:t>
        <a:bodyPr/>
        <a:lstStyle/>
        <a:p>
          <a:endParaRPr lang="ru-RU"/>
        </a:p>
      </dgm:t>
    </dgm:pt>
    <dgm:pt modelId="{FC8FC530-D5AD-4B0A-8DD4-D05ADADD3828}">
      <dgm:prSet/>
      <dgm:spPr/>
      <dgm:t>
        <a:bodyPr/>
        <a:lstStyle/>
        <a:p>
          <a:pPr rtl="0"/>
          <a:r>
            <a:rPr lang="ru-RU" b="1" smtClean="0"/>
            <a:t>RS-485</a:t>
          </a:r>
          <a:r>
            <a:rPr lang="ru-RU" smtClean="0"/>
            <a:t> распространяется на расстояние до 4000 футов и имеет максимальную скорость передачи данных 100 Кбит/с</a:t>
          </a:r>
          <a:r>
            <a:rPr lang="en-US" smtClean="0"/>
            <a:t>.</a:t>
          </a:r>
          <a:endParaRPr lang="ru-RU"/>
        </a:p>
      </dgm:t>
    </dgm:pt>
    <dgm:pt modelId="{ADA2981E-AF24-4559-B3BA-D0791DEE38B5}" type="parTrans" cxnId="{DA90DB89-A4D8-4443-93B2-AFDF73A2B58B}">
      <dgm:prSet/>
      <dgm:spPr/>
      <dgm:t>
        <a:bodyPr/>
        <a:lstStyle/>
        <a:p>
          <a:endParaRPr lang="ru-RU"/>
        </a:p>
      </dgm:t>
    </dgm:pt>
    <dgm:pt modelId="{FF580E62-2895-43DF-941E-556DF21296E9}" type="sibTrans" cxnId="{DA90DB89-A4D8-4443-93B2-AFDF73A2B58B}">
      <dgm:prSet/>
      <dgm:spPr/>
      <dgm:t>
        <a:bodyPr/>
        <a:lstStyle/>
        <a:p>
          <a:endParaRPr lang="ru-RU"/>
        </a:p>
      </dgm:t>
    </dgm:pt>
    <dgm:pt modelId="{81324FD6-657F-4191-9874-F69A1F4A6E8E}">
      <dgm:prSet/>
      <dgm:spPr/>
      <dgm:t>
        <a:bodyPr/>
        <a:lstStyle/>
        <a:p>
          <a:pPr rtl="0"/>
          <a:r>
            <a:rPr lang="ru-RU" b="1" smtClean="0"/>
            <a:t>Кабель RS</a:t>
          </a:r>
          <a:r>
            <a:rPr lang="ru-RU" smtClean="0"/>
            <a:t>-</a:t>
          </a:r>
          <a:r>
            <a:rPr lang="ru-RU" b="1" smtClean="0"/>
            <a:t>485</a:t>
          </a:r>
          <a:r>
            <a:rPr lang="ru-RU" smtClean="0"/>
            <a:t>/422/232 4х2х24 AWG SF/UTP. Применяется в промышленной связи, интерфейс - </a:t>
          </a:r>
          <a:r>
            <a:rPr lang="ru-RU" b="1" smtClean="0"/>
            <a:t>485</a:t>
          </a:r>
          <a:r>
            <a:rPr lang="ru-RU" smtClean="0"/>
            <a:t>/422/232, в фиксированных или передвижных установках.</a:t>
          </a:r>
          <a:endParaRPr lang="ru-RU"/>
        </a:p>
      </dgm:t>
    </dgm:pt>
    <dgm:pt modelId="{3560B832-7D96-4939-8024-66F3845869CF}" type="parTrans" cxnId="{CFB460BE-15BF-48C0-8D48-8AA65F53E97F}">
      <dgm:prSet/>
      <dgm:spPr/>
      <dgm:t>
        <a:bodyPr/>
        <a:lstStyle/>
        <a:p>
          <a:endParaRPr lang="ru-RU"/>
        </a:p>
      </dgm:t>
    </dgm:pt>
    <dgm:pt modelId="{F4638B43-7933-4AE5-8F8C-944F1BDB4D2F}" type="sibTrans" cxnId="{CFB460BE-15BF-48C0-8D48-8AA65F53E97F}">
      <dgm:prSet/>
      <dgm:spPr/>
      <dgm:t>
        <a:bodyPr/>
        <a:lstStyle/>
        <a:p>
          <a:endParaRPr lang="ru-RU"/>
        </a:p>
      </dgm:t>
    </dgm:pt>
    <dgm:pt modelId="{E8A30EC3-13C5-4A9D-875F-1AD65DF967CD}" type="pres">
      <dgm:prSet presAssocID="{B3C21905-920B-41AC-B50D-398F1D947D8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62789E-2DF6-4DC8-A6B1-839A9CCC668B}" type="pres">
      <dgm:prSet presAssocID="{C934D674-C85E-434E-8E08-040EB62B3B9F}" presName="comp" presStyleCnt="0"/>
      <dgm:spPr/>
    </dgm:pt>
    <dgm:pt modelId="{65071B6D-8067-4D16-BDF1-4D66A378370D}" type="pres">
      <dgm:prSet presAssocID="{C934D674-C85E-434E-8E08-040EB62B3B9F}" presName="rect2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E7D15A-D4BE-4A01-A2EE-E1596C38F7C2}" type="pres">
      <dgm:prSet presAssocID="{C934D674-C85E-434E-8E08-040EB62B3B9F}" presName="rect1" presStyleLbl="lnNode1" presStyleIdx="0" presStyleCnt="3"/>
      <dgm:spPr/>
    </dgm:pt>
    <dgm:pt modelId="{1D29CB4D-BA73-40A5-9F57-3E82680835D7}" type="pres">
      <dgm:prSet presAssocID="{CF5B787D-6350-481E-B5F0-1D0FA84DA7B1}" presName="sibTrans" presStyleCnt="0"/>
      <dgm:spPr/>
    </dgm:pt>
    <dgm:pt modelId="{9C9D5603-8B1F-4AA0-9721-F12716DFFDE9}" type="pres">
      <dgm:prSet presAssocID="{FC8FC530-D5AD-4B0A-8DD4-D05ADADD3828}" presName="comp" presStyleCnt="0"/>
      <dgm:spPr/>
    </dgm:pt>
    <dgm:pt modelId="{32247F75-7746-45AA-B213-AB71768FBD1A}" type="pres">
      <dgm:prSet presAssocID="{FC8FC530-D5AD-4B0A-8DD4-D05ADADD3828}" presName="rect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CD82C6-5DDF-4C5C-A5F9-278A2B0A9F6E}" type="pres">
      <dgm:prSet presAssocID="{FC8FC530-D5AD-4B0A-8DD4-D05ADADD3828}" presName="rect1" presStyleLbl="lnNode1" presStyleIdx="1" presStyleCnt="3"/>
      <dgm:spPr/>
    </dgm:pt>
    <dgm:pt modelId="{F7A297AB-DD9D-4847-BCE9-86827B8C0144}" type="pres">
      <dgm:prSet presAssocID="{FF580E62-2895-43DF-941E-556DF21296E9}" presName="sibTrans" presStyleCnt="0"/>
      <dgm:spPr/>
    </dgm:pt>
    <dgm:pt modelId="{9D9C2532-2EBD-4FB5-83A5-002307A418AA}" type="pres">
      <dgm:prSet presAssocID="{81324FD6-657F-4191-9874-F69A1F4A6E8E}" presName="comp" presStyleCnt="0"/>
      <dgm:spPr/>
    </dgm:pt>
    <dgm:pt modelId="{FB803221-A531-4B5B-9197-C59819A0AF73}" type="pres">
      <dgm:prSet presAssocID="{81324FD6-657F-4191-9874-F69A1F4A6E8E}" presName="rect2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C45086-B8AD-46FB-8C97-EC9783F2BD7F}" type="pres">
      <dgm:prSet presAssocID="{81324FD6-657F-4191-9874-F69A1F4A6E8E}" presName="rect1" presStyleLbl="lnNode1" presStyleIdx="2" presStyleCnt="3"/>
      <dgm:spPr/>
    </dgm:pt>
  </dgm:ptLst>
  <dgm:cxnLst>
    <dgm:cxn modelId="{34A0FFBA-649A-44FC-933C-B012603494C5}" srcId="{B3C21905-920B-41AC-B50D-398F1D947D8F}" destId="{C934D674-C85E-434E-8E08-040EB62B3B9F}" srcOrd="0" destOrd="0" parTransId="{1F332C38-B1DD-437F-A26F-7FE13E44D810}" sibTransId="{CF5B787D-6350-481E-B5F0-1D0FA84DA7B1}"/>
    <dgm:cxn modelId="{CFB460BE-15BF-48C0-8D48-8AA65F53E97F}" srcId="{B3C21905-920B-41AC-B50D-398F1D947D8F}" destId="{81324FD6-657F-4191-9874-F69A1F4A6E8E}" srcOrd="2" destOrd="0" parTransId="{3560B832-7D96-4939-8024-66F3845869CF}" sibTransId="{F4638B43-7933-4AE5-8F8C-944F1BDB4D2F}"/>
    <dgm:cxn modelId="{234545A4-45E6-49F2-879E-0BCBF3C13087}" type="presOf" srcId="{C934D674-C85E-434E-8E08-040EB62B3B9F}" destId="{65071B6D-8067-4D16-BDF1-4D66A378370D}" srcOrd="0" destOrd="0" presId="urn:microsoft.com/office/officeart/2008/layout/AlternatingPictureBlocks"/>
    <dgm:cxn modelId="{F45A7DAB-2ABA-4ACA-8905-19B29E2735A5}" type="presOf" srcId="{81324FD6-657F-4191-9874-F69A1F4A6E8E}" destId="{FB803221-A531-4B5B-9197-C59819A0AF73}" srcOrd="0" destOrd="0" presId="urn:microsoft.com/office/officeart/2008/layout/AlternatingPictureBlocks"/>
    <dgm:cxn modelId="{42086A45-9548-4082-9056-F57783F73CFB}" type="presOf" srcId="{B3C21905-920B-41AC-B50D-398F1D947D8F}" destId="{E8A30EC3-13C5-4A9D-875F-1AD65DF967CD}" srcOrd="0" destOrd="0" presId="urn:microsoft.com/office/officeart/2008/layout/AlternatingPictureBlocks"/>
    <dgm:cxn modelId="{F3185108-5797-42C6-9BE6-9555FD19F392}" type="presOf" srcId="{FC8FC530-D5AD-4B0A-8DD4-D05ADADD3828}" destId="{32247F75-7746-45AA-B213-AB71768FBD1A}" srcOrd="0" destOrd="0" presId="urn:microsoft.com/office/officeart/2008/layout/AlternatingPictureBlocks"/>
    <dgm:cxn modelId="{DA90DB89-A4D8-4443-93B2-AFDF73A2B58B}" srcId="{B3C21905-920B-41AC-B50D-398F1D947D8F}" destId="{FC8FC530-D5AD-4B0A-8DD4-D05ADADD3828}" srcOrd="1" destOrd="0" parTransId="{ADA2981E-AF24-4559-B3BA-D0791DEE38B5}" sibTransId="{FF580E62-2895-43DF-941E-556DF21296E9}"/>
    <dgm:cxn modelId="{CCB606A9-9F9B-4AC8-9D42-9F49542958B6}" type="presParOf" srcId="{E8A30EC3-13C5-4A9D-875F-1AD65DF967CD}" destId="{DE62789E-2DF6-4DC8-A6B1-839A9CCC668B}" srcOrd="0" destOrd="0" presId="urn:microsoft.com/office/officeart/2008/layout/AlternatingPictureBlocks"/>
    <dgm:cxn modelId="{0DF934AE-3B3B-4354-BB94-508A80B01686}" type="presParOf" srcId="{DE62789E-2DF6-4DC8-A6B1-839A9CCC668B}" destId="{65071B6D-8067-4D16-BDF1-4D66A378370D}" srcOrd="0" destOrd="0" presId="urn:microsoft.com/office/officeart/2008/layout/AlternatingPictureBlocks"/>
    <dgm:cxn modelId="{EC400FB5-D4A3-4AAE-977A-09875D7BAA9F}" type="presParOf" srcId="{DE62789E-2DF6-4DC8-A6B1-839A9CCC668B}" destId="{BCE7D15A-D4BE-4A01-A2EE-E1596C38F7C2}" srcOrd="1" destOrd="0" presId="urn:microsoft.com/office/officeart/2008/layout/AlternatingPictureBlocks"/>
    <dgm:cxn modelId="{3A0E8A9B-2129-495F-9BC5-4FD396B98F58}" type="presParOf" srcId="{E8A30EC3-13C5-4A9D-875F-1AD65DF967CD}" destId="{1D29CB4D-BA73-40A5-9F57-3E82680835D7}" srcOrd="1" destOrd="0" presId="urn:microsoft.com/office/officeart/2008/layout/AlternatingPictureBlocks"/>
    <dgm:cxn modelId="{B27336DF-099F-42B7-B1FD-30E20C03EB08}" type="presParOf" srcId="{E8A30EC3-13C5-4A9D-875F-1AD65DF967CD}" destId="{9C9D5603-8B1F-4AA0-9721-F12716DFFDE9}" srcOrd="2" destOrd="0" presId="urn:microsoft.com/office/officeart/2008/layout/AlternatingPictureBlocks"/>
    <dgm:cxn modelId="{DDBD551C-5140-4B75-9292-3D83F0B86C2A}" type="presParOf" srcId="{9C9D5603-8B1F-4AA0-9721-F12716DFFDE9}" destId="{32247F75-7746-45AA-B213-AB71768FBD1A}" srcOrd="0" destOrd="0" presId="urn:microsoft.com/office/officeart/2008/layout/AlternatingPictureBlocks"/>
    <dgm:cxn modelId="{82479B9F-84DE-4EF1-AA86-A39D49FCE82A}" type="presParOf" srcId="{9C9D5603-8B1F-4AA0-9721-F12716DFFDE9}" destId="{7DCD82C6-5DDF-4C5C-A5F9-278A2B0A9F6E}" srcOrd="1" destOrd="0" presId="urn:microsoft.com/office/officeart/2008/layout/AlternatingPictureBlocks"/>
    <dgm:cxn modelId="{08346F0F-BC2A-416A-A81A-AACE4E2FF620}" type="presParOf" srcId="{E8A30EC3-13C5-4A9D-875F-1AD65DF967CD}" destId="{F7A297AB-DD9D-4847-BCE9-86827B8C0144}" srcOrd="3" destOrd="0" presId="urn:microsoft.com/office/officeart/2008/layout/AlternatingPictureBlocks"/>
    <dgm:cxn modelId="{6BD9806A-4AA5-4541-9904-96EF1800678F}" type="presParOf" srcId="{E8A30EC3-13C5-4A9D-875F-1AD65DF967CD}" destId="{9D9C2532-2EBD-4FB5-83A5-002307A418AA}" srcOrd="4" destOrd="0" presId="urn:microsoft.com/office/officeart/2008/layout/AlternatingPictureBlocks"/>
    <dgm:cxn modelId="{6F55C4A7-06FF-4862-9DF6-7327D7F21258}" type="presParOf" srcId="{9D9C2532-2EBD-4FB5-83A5-002307A418AA}" destId="{FB803221-A531-4B5B-9197-C59819A0AF73}" srcOrd="0" destOrd="0" presId="urn:microsoft.com/office/officeart/2008/layout/AlternatingPictureBlocks"/>
    <dgm:cxn modelId="{3A2073E2-BCA5-4F35-9370-D24E904157FB}" type="presParOf" srcId="{9D9C2532-2EBD-4FB5-83A5-002307A418AA}" destId="{09C45086-B8AD-46FB-8C97-EC9783F2BD7F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ADF93D-4677-47DA-80F9-A8796334F6D5}" type="doc">
      <dgm:prSet loTypeId="urn:microsoft.com/office/officeart/2005/8/layout/hProcess11" loCatId="process" qsTypeId="urn:microsoft.com/office/officeart/2005/8/quickstyle/3d4" qsCatId="3D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92B2AA22-8E53-409A-9E52-F5C5C120F6FA}">
      <dgm:prSet custT="1"/>
      <dgm:spPr/>
      <dgm:t>
        <a:bodyPr/>
        <a:lstStyle/>
        <a:p>
          <a:pPr rtl="0"/>
          <a:r>
            <a:rPr lang="ru-RU" sz="15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Интерфейс V.35 есть компромиссной сочетанием дифференциальной приема и передачи критичных сигналов данных и синхронизации и </a:t>
          </a:r>
          <a:r>
            <a:rPr lang="ru-RU" sz="15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нессиметричной</a:t>
          </a:r>
          <a:r>
            <a:rPr lang="ru-RU" sz="15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транспортировки управляющих сигналов. Дифференциальный 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приемник</a:t>
          </a:r>
          <a:r>
            <a:rPr lang="ru-RU" sz="15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может иметь чувствительность 0,01 В </a:t>
          </a:r>
          <a:endParaRPr lang="ru-RU" sz="1500" dirty="0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9F0055-4461-4F3F-B9E4-86B68D09734C}" type="parTrans" cxnId="{BAACA6AE-3D60-4971-AABF-380EE41C79A2}">
      <dgm:prSet/>
      <dgm:spPr/>
      <dgm:t>
        <a:bodyPr/>
        <a:lstStyle/>
        <a:p>
          <a:endParaRPr lang="ru-RU"/>
        </a:p>
      </dgm:t>
    </dgm:pt>
    <dgm:pt modelId="{3570CAB7-83CF-4963-80C5-D2ECF9055665}" type="sibTrans" cxnId="{BAACA6AE-3D60-4971-AABF-380EE41C79A2}">
      <dgm:prSet/>
      <dgm:spPr/>
      <dgm:t>
        <a:bodyPr/>
        <a:lstStyle/>
        <a:p>
          <a:endParaRPr lang="ru-RU"/>
        </a:p>
      </dgm:t>
    </dgm:pt>
    <dgm:pt modelId="{33D3A722-3318-4541-A539-A07AE54D5C6A}">
      <dgm:prSet custT="1"/>
      <dgm:spPr/>
      <dgm:t>
        <a:bodyPr/>
        <a:lstStyle/>
        <a:p>
          <a:pPr rtl="0"/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интерфейсе реализован дорогой и большой 34-контактный разъем. Иногда интерфейс V.35 ставится на обычный 25-штырьковый разъем.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217140-91DF-4FAF-93A5-D68F891DCEBB}" type="parTrans" cxnId="{AEC22764-CC0F-497D-B507-EB082D295C8A}">
      <dgm:prSet/>
      <dgm:spPr/>
      <dgm:t>
        <a:bodyPr/>
        <a:lstStyle/>
        <a:p>
          <a:endParaRPr lang="ru-RU"/>
        </a:p>
      </dgm:t>
    </dgm:pt>
    <dgm:pt modelId="{9948CDB5-F36C-4F1B-AC66-1E1784E1249F}" type="sibTrans" cxnId="{AEC22764-CC0F-497D-B507-EB082D295C8A}">
      <dgm:prSet/>
      <dgm:spPr/>
      <dgm:t>
        <a:bodyPr/>
        <a:lstStyle/>
        <a:p>
          <a:endParaRPr lang="ru-RU"/>
        </a:p>
      </dgm:t>
    </dgm:pt>
    <dgm:pt modelId="{A9B506C3-7002-4F73-83E0-360607F94FA8}" type="pres">
      <dgm:prSet presAssocID="{7CADF93D-4677-47DA-80F9-A8796334F6D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62156F-AD36-4DA6-B732-1FBCDACCE7E9}" type="pres">
      <dgm:prSet presAssocID="{7CADF93D-4677-47DA-80F9-A8796334F6D5}" presName="arrow" presStyleLbl="bgShp" presStyleIdx="0" presStyleCnt="1"/>
      <dgm:spPr/>
    </dgm:pt>
    <dgm:pt modelId="{68824392-5814-42D1-9B91-BB34043BFCCF}" type="pres">
      <dgm:prSet presAssocID="{7CADF93D-4677-47DA-80F9-A8796334F6D5}" presName="points" presStyleCnt="0"/>
      <dgm:spPr/>
    </dgm:pt>
    <dgm:pt modelId="{82734993-8E5D-4097-89D3-597AE9E94B94}" type="pres">
      <dgm:prSet presAssocID="{92B2AA22-8E53-409A-9E52-F5C5C120F6FA}" presName="compositeA" presStyleCnt="0"/>
      <dgm:spPr/>
    </dgm:pt>
    <dgm:pt modelId="{6DB7D6EC-97DE-4D97-9F18-AF0967136649}" type="pres">
      <dgm:prSet presAssocID="{92B2AA22-8E53-409A-9E52-F5C5C120F6FA}" presName="text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471FF3-25C2-4BBD-9859-DC1497234CE0}" type="pres">
      <dgm:prSet presAssocID="{92B2AA22-8E53-409A-9E52-F5C5C120F6FA}" presName="circleA" presStyleLbl="node1" presStyleIdx="0" presStyleCnt="2"/>
      <dgm:spPr/>
    </dgm:pt>
    <dgm:pt modelId="{B4C631D8-31C1-41FD-95DD-019C125BB98E}" type="pres">
      <dgm:prSet presAssocID="{92B2AA22-8E53-409A-9E52-F5C5C120F6FA}" presName="spaceA" presStyleCnt="0"/>
      <dgm:spPr/>
    </dgm:pt>
    <dgm:pt modelId="{B9E0F37D-6CCC-4700-B902-F56F83B3C80A}" type="pres">
      <dgm:prSet presAssocID="{3570CAB7-83CF-4963-80C5-D2ECF9055665}" presName="space" presStyleCnt="0"/>
      <dgm:spPr/>
    </dgm:pt>
    <dgm:pt modelId="{B732FB32-4C28-4BC0-AC72-DF5A348DE3C2}" type="pres">
      <dgm:prSet presAssocID="{33D3A722-3318-4541-A539-A07AE54D5C6A}" presName="compositeB" presStyleCnt="0"/>
      <dgm:spPr/>
    </dgm:pt>
    <dgm:pt modelId="{310E3ED2-6717-4524-8E4C-246EFEADA2A0}" type="pres">
      <dgm:prSet presAssocID="{33D3A722-3318-4541-A539-A07AE54D5C6A}" presName="text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7F100-1FCC-4D1D-A86C-6615FFAC305D}" type="pres">
      <dgm:prSet presAssocID="{33D3A722-3318-4541-A539-A07AE54D5C6A}" presName="circleB" presStyleLbl="node1" presStyleIdx="1" presStyleCnt="2"/>
      <dgm:spPr/>
    </dgm:pt>
    <dgm:pt modelId="{A196379C-9411-4EC5-B831-3C23B8BE8CF2}" type="pres">
      <dgm:prSet presAssocID="{33D3A722-3318-4541-A539-A07AE54D5C6A}" presName="spaceB" presStyleCnt="0"/>
      <dgm:spPr/>
    </dgm:pt>
  </dgm:ptLst>
  <dgm:cxnLst>
    <dgm:cxn modelId="{98089171-2357-433C-BCDB-E11FC67FC0ED}" type="presOf" srcId="{7CADF93D-4677-47DA-80F9-A8796334F6D5}" destId="{A9B506C3-7002-4F73-83E0-360607F94FA8}" srcOrd="0" destOrd="0" presId="urn:microsoft.com/office/officeart/2005/8/layout/hProcess11"/>
    <dgm:cxn modelId="{FC4D4CC7-F644-4E04-B200-C553D9E3B77A}" type="presOf" srcId="{92B2AA22-8E53-409A-9E52-F5C5C120F6FA}" destId="{6DB7D6EC-97DE-4D97-9F18-AF0967136649}" srcOrd="0" destOrd="0" presId="urn:microsoft.com/office/officeart/2005/8/layout/hProcess11"/>
    <dgm:cxn modelId="{29350DB9-C50E-4202-A33C-24BE7DC99CA5}" type="presOf" srcId="{33D3A722-3318-4541-A539-A07AE54D5C6A}" destId="{310E3ED2-6717-4524-8E4C-246EFEADA2A0}" srcOrd="0" destOrd="0" presId="urn:microsoft.com/office/officeart/2005/8/layout/hProcess11"/>
    <dgm:cxn modelId="{AEC22764-CC0F-497D-B507-EB082D295C8A}" srcId="{7CADF93D-4677-47DA-80F9-A8796334F6D5}" destId="{33D3A722-3318-4541-A539-A07AE54D5C6A}" srcOrd="1" destOrd="0" parTransId="{9E217140-91DF-4FAF-93A5-D68F891DCEBB}" sibTransId="{9948CDB5-F36C-4F1B-AC66-1E1784E1249F}"/>
    <dgm:cxn modelId="{BAACA6AE-3D60-4971-AABF-380EE41C79A2}" srcId="{7CADF93D-4677-47DA-80F9-A8796334F6D5}" destId="{92B2AA22-8E53-409A-9E52-F5C5C120F6FA}" srcOrd="0" destOrd="0" parTransId="{319F0055-4461-4F3F-B9E4-86B68D09734C}" sibTransId="{3570CAB7-83CF-4963-80C5-D2ECF9055665}"/>
    <dgm:cxn modelId="{0B61B22C-048D-412E-8AA5-0A6DDA1AF9A3}" type="presParOf" srcId="{A9B506C3-7002-4F73-83E0-360607F94FA8}" destId="{4562156F-AD36-4DA6-B732-1FBCDACCE7E9}" srcOrd="0" destOrd="0" presId="urn:microsoft.com/office/officeart/2005/8/layout/hProcess11"/>
    <dgm:cxn modelId="{34CC2F7E-BADD-4A14-9594-DCECB4D77EAB}" type="presParOf" srcId="{A9B506C3-7002-4F73-83E0-360607F94FA8}" destId="{68824392-5814-42D1-9B91-BB34043BFCCF}" srcOrd="1" destOrd="0" presId="urn:microsoft.com/office/officeart/2005/8/layout/hProcess11"/>
    <dgm:cxn modelId="{AFC11D25-4289-4506-9B38-C84993B7037C}" type="presParOf" srcId="{68824392-5814-42D1-9B91-BB34043BFCCF}" destId="{82734993-8E5D-4097-89D3-597AE9E94B94}" srcOrd="0" destOrd="0" presId="urn:microsoft.com/office/officeart/2005/8/layout/hProcess11"/>
    <dgm:cxn modelId="{E601F145-AD47-41A6-9588-0634767C50F9}" type="presParOf" srcId="{82734993-8E5D-4097-89D3-597AE9E94B94}" destId="{6DB7D6EC-97DE-4D97-9F18-AF0967136649}" srcOrd="0" destOrd="0" presId="urn:microsoft.com/office/officeart/2005/8/layout/hProcess11"/>
    <dgm:cxn modelId="{E71B3AD7-3BA8-4EEB-A4D2-7CFED014BEFD}" type="presParOf" srcId="{82734993-8E5D-4097-89D3-597AE9E94B94}" destId="{EF471FF3-25C2-4BBD-9859-DC1497234CE0}" srcOrd="1" destOrd="0" presId="urn:microsoft.com/office/officeart/2005/8/layout/hProcess11"/>
    <dgm:cxn modelId="{C5AD04DB-DFA8-43DD-B4D3-6E2D1AC4E9BF}" type="presParOf" srcId="{82734993-8E5D-4097-89D3-597AE9E94B94}" destId="{B4C631D8-31C1-41FD-95DD-019C125BB98E}" srcOrd="2" destOrd="0" presId="urn:microsoft.com/office/officeart/2005/8/layout/hProcess11"/>
    <dgm:cxn modelId="{68DB2718-B10C-4DBD-B009-F1FF306CBEDF}" type="presParOf" srcId="{68824392-5814-42D1-9B91-BB34043BFCCF}" destId="{B9E0F37D-6CCC-4700-B902-F56F83B3C80A}" srcOrd="1" destOrd="0" presId="urn:microsoft.com/office/officeart/2005/8/layout/hProcess11"/>
    <dgm:cxn modelId="{0E623BCB-4645-4CE1-95F4-266A5B090030}" type="presParOf" srcId="{68824392-5814-42D1-9B91-BB34043BFCCF}" destId="{B732FB32-4C28-4BC0-AC72-DF5A348DE3C2}" srcOrd="2" destOrd="0" presId="urn:microsoft.com/office/officeart/2005/8/layout/hProcess11"/>
    <dgm:cxn modelId="{D7A6B354-6EBC-454C-B0E0-D0FD3E124120}" type="presParOf" srcId="{B732FB32-4C28-4BC0-AC72-DF5A348DE3C2}" destId="{310E3ED2-6717-4524-8E4C-246EFEADA2A0}" srcOrd="0" destOrd="0" presId="urn:microsoft.com/office/officeart/2005/8/layout/hProcess11"/>
    <dgm:cxn modelId="{C829108D-6C27-41AB-B520-22D29134DEDD}" type="presParOf" srcId="{B732FB32-4C28-4BC0-AC72-DF5A348DE3C2}" destId="{16C7F100-1FCC-4D1D-A86C-6615FFAC305D}" srcOrd="1" destOrd="0" presId="urn:microsoft.com/office/officeart/2005/8/layout/hProcess11"/>
    <dgm:cxn modelId="{5C4A780E-2909-4ED9-A165-DD61D8C433D8}" type="presParOf" srcId="{B732FB32-4C28-4BC0-AC72-DF5A348DE3C2}" destId="{A196379C-9411-4EC5-B831-3C23B8BE8CF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9805B9-C24F-41FF-8A61-13AB26CDAF2D}" type="doc">
      <dgm:prSet loTypeId="urn:microsoft.com/office/officeart/2005/8/layout/target3" loCatId="relationship" qsTypeId="urn:microsoft.com/office/officeart/2005/8/quickstyle/3d4" qsCatId="3D" csTypeId="urn:microsoft.com/office/officeart/2005/8/colors/accent3_3" csCatId="accent3"/>
      <dgm:spPr/>
      <dgm:t>
        <a:bodyPr/>
        <a:lstStyle/>
        <a:p>
          <a:endParaRPr lang="ru-RU"/>
        </a:p>
      </dgm:t>
    </dgm:pt>
    <dgm:pt modelId="{C9D19282-8FDD-4B52-913E-03762FA87A35}">
      <dgm:prSet/>
      <dgm:spPr/>
      <dgm:t>
        <a:bodyPr/>
        <a:lstStyle/>
        <a:p>
          <a:pPr rtl="0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Стандарт RS-232 определяет управляющие сигналы двухканального двунаправленного интерфейса, транспортировку данных, электрический интерфейс и типы разъемов. В стандарте рассмотрены синхронный и асинхронный режимы обмена первичного канала.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Функционально RS-232C можно считать подмножеством V.24 в сочетании с V.28 и эквивалентен стыку С2.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086CEE-4BF4-4F99-9377-0229E1B78FD3}" type="parTrans" cxnId="{7D84CD7D-BF43-4418-A134-0A5CB650E452}">
      <dgm:prSet/>
      <dgm:spPr/>
      <dgm:t>
        <a:bodyPr/>
        <a:lstStyle/>
        <a:p>
          <a:endParaRPr lang="ru-RU"/>
        </a:p>
      </dgm:t>
    </dgm:pt>
    <dgm:pt modelId="{452AA1CC-DBCF-4D1B-BCE6-F930B8DA03DC}" type="sibTrans" cxnId="{7D84CD7D-BF43-4418-A134-0A5CB650E452}">
      <dgm:prSet/>
      <dgm:spPr/>
      <dgm:t>
        <a:bodyPr/>
        <a:lstStyle/>
        <a:p>
          <a:endParaRPr lang="ru-RU"/>
        </a:p>
      </dgm:t>
    </dgm:pt>
    <dgm:pt modelId="{29547DE0-5BC9-49BA-B83B-87D401BB4187}">
      <dgm:prSet/>
      <dgm:spPr/>
      <dgm:t>
        <a:bodyPr/>
        <a:lstStyle/>
        <a:p>
          <a:pPr rtl="0"/>
          <a:r>
            <a:rPr lang="ru-RU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 аппаратуре DTE принято ставить вилки DB-25P или DB-9P. Девятиштырьковые разъемы не содержат контактов для дополнительных сигналов, которые нужны для синхронного режима и второго канала.</a:t>
          </a:r>
          <a:r>
            <a:rPr lang="ru-RU" dirty="0" smtClean="0"/>
            <a:t> </a:t>
          </a:r>
          <a:endParaRPr lang="ru-RU" dirty="0"/>
        </a:p>
      </dgm:t>
    </dgm:pt>
    <dgm:pt modelId="{2245C853-09FC-4C92-8CAF-A1D55B5DBBD5}" type="parTrans" cxnId="{D97E3287-01B1-48ED-8DCC-2F1BC7C67FBA}">
      <dgm:prSet/>
      <dgm:spPr/>
      <dgm:t>
        <a:bodyPr/>
        <a:lstStyle/>
        <a:p>
          <a:endParaRPr lang="ru-RU"/>
        </a:p>
      </dgm:t>
    </dgm:pt>
    <dgm:pt modelId="{ED6610C2-F812-4A70-89B7-C49BC23C1E10}" type="sibTrans" cxnId="{D97E3287-01B1-48ED-8DCC-2F1BC7C67FBA}">
      <dgm:prSet/>
      <dgm:spPr/>
      <dgm:t>
        <a:bodyPr/>
        <a:lstStyle/>
        <a:p>
          <a:endParaRPr lang="ru-RU"/>
        </a:p>
      </dgm:t>
    </dgm:pt>
    <dgm:pt modelId="{39C11844-57C7-45C5-B376-B12CB7708E40}">
      <dgm:prSet/>
      <dgm:spPr/>
      <dgm:t>
        <a:bodyPr/>
        <a:lstStyle/>
        <a:p>
          <a:pPr rtl="0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Разъёмы DCE могут присоединятся к разъемам DTE через переходные кабели с вилкой и розеткой, у которых контакты соединены один в один. Переходные кабели могут быть и переходниками с 9- на 25-штырьковые разъемы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159590-AD29-458A-91A6-725EE4661D93}" type="parTrans" cxnId="{384757B7-83A5-498A-8C9D-2CF971EE5E97}">
      <dgm:prSet/>
      <dgm:spPr/>
      <dgm:t>
        <a:bodyPr/>
        <a:lstStyle/>
        <a:p>
          <a:endParaRPr lang="ru-RU"/>
        </a:p>
      </dgm:t>
    </dgm:pt>
    <dgm:pt modelId="{D7AA37AB-9D0F-448A-A89A-1B0BE2D5A082}" type="sibTrans" cxnId="{384757B7-83A5-498A-8C9D-2CF971EE5E97}">
      <dgm:prSet/>
      <dgm:spPr/>
      <dgm:t>
        <a:bodyPr/>
        <a:lstStyle/>
        <a:p>
          <a:endParaRPr lang="ru-RU"/>
        </a:p>
      </dgm:t>
    </dgm:pt>
    <dgm:pt modelId="{1DAB3C4F-B42D-4D65-930E-ECDDCF754CC2}" type="pres">
      <dgm:prSet presAssocID="{3E9805B9-C24F-41FF-8A61-13AB26CDAF2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769F22-78F5-44D8-B0F1-512A9B4DB878}" type="pres">
      <dgm:prSet presAssocID="{C9D19282-8FDD-4B52-913E-03762FA87A35}" presName="circle1" presStyleLbl="node1" presStyleIdx="0" presStyleCnt="3"/>
      <dgm:spPr/>
    </dgm:pt>
    <dgm:pt modelId="{3372BA66-6700-4172-B686-B6775E86B9DB}" type="pres">
      <dgm:prSet presAssocID="{C9D19282-8FDD-4B52-913E-03762FA87A35}" presName="space" presStyleCnt="0"/>
      <dgm:spPr/>
    </dgm:pt>
    <dgm:pt modelId="{97EA8347-5534-4F66-BBBE-C5A0EC3B7023}" type="pres">
      <dgm:prSet presAssocID="{C9D19282-8FDD-4B52-913E-03762FA87A35}" presName="rect1" presStyleLbl="alignAcc1" presStyleIdx="0" presStyleCnt="3"/>
      <dgm:spPr/>
      <dgm:t>
        <a:bodyPr/>
        <a:lstStyle/>
        <a:p>
          <a:endParaRPr lang="ru-RU"/>
        </a:p>
      </dgm:t>
    </dgm:pt>
    <dgm:pt modelId="{5E3D8F60-49A8-4A7C-B03D-E5B2A81E68CB}" type="pres">
      <dgm:prSet presAssocID="{29547DE0-5BC9-49BA-B83B-87D401BB4187}" presName="vertSpace2" presStyleLbl="node1" presStyleIdx="0" presStyleCnt="3"/>
      <dgm:spPr/>
    </dgm:pt>
    <dgm:pt modelId="{0D6B4335-D339-4E4F-8BBA-E2644839BB0E}" type="pres">
      <dgm:prSet presAssocID="{29547DE0-5BC9-49BA-B83B-87D401BB4187}" presName="circle2" presStyleLbl="node1" presStyleIdx="1" presStyleCnt="3"/>
      <dgm:spPr/>
    </dgm:pt>
    <dgm:pt modelId="{EBA19236-A5BF-4936-AAEE-21FA066C04A4}" type="pres">
      <dgm:prSet presAssocID="{29547DE0-5BC9-49BA-B83B-87D401BB4187}" presName="rect2" presStyleLbl="alignAcc1" presStyleIdx="1" presStyleCnt="3"/>
      <dgm:spPr/>
      <dgm:t>
        <a:bodyPr/>
        <a:lstStyle/>
        <a:p>
          <a:endParaRPr lang="ru-RU"/>
        </a:p>
      </dgm:t>
    </dgm:pt>
    <dgm:pt modelId="{0EBD6027-3D40-49D8-AD0D-04AD0BD74287}" type="pres">
      <dgm:prSet presAssocID="{39C11844-57C7-45C5-B376-B12CB7708E40}" presName="vertSpace3" presStyleLbl="node1" presStyleIdx="1" presStyleCnt="3"/>
      <dgm:spPr/>
    </dgm:pt>
    <dgm:pt modelId="{21A2D3C9-16FA-4A8B-B043-F7136A3354DB}" type="pres">
      <dgm:prSet presAssocID="{39C11844-57C7-45C5-B376-B12CB7708E40}" presName="circle3" presStyleLbl="node1" presStyleIdx="2" presStyleCnt="3"/>
      <dgm:spPr/>
    </dgm:pt>
    <dgm:pt modelId="{9FD55217-F49F-41F7-A7E0-6DECE548ABE8}" type="pres">
      <dgm:prSet presAssocID="{39C11844-57C7-45C5-B376-B12CB7708E40}" presName="rect3" presStyleLbl="alignAcc1" presStyleIdx="2" presStyleCnt="3"/>
      <dgm:spPr/>
      <dgm:t>
        <a:bodyPr/>
        <a:lstStyle/>
        <a:p>
          <a:endParaRPr lang="ru-RU"/>
        </a:p>
      </dgm:t>
    </dgm:pt>
    <dgm:pt modelId="{F594B635-A62B-488F-BA55-7D5B415BE31E}" type="pres">
      <dgm:prSet presAssocID="{C9D19282-8FDD-4B52-913E-03762FA87A3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C86E7A-0AC9-4BAA-B942-545631725726}" type="pres">
      <dgm:prSet presAssocID="{29547DE0-5BC9-49BA-B83B-87D401BB4187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1B5DA0-AAB7-49EE-AABE-9AD1D5749E3C}" type="pres">
      <dgm:prSet presAssocID="{39C11844-57C7-45C5-B376-B12CB7708E40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3E3647-097E-45CE-9970-405C1E92F2E3}" type="presOf" srcId="{39C11844-57C7-45C5-B376-B12CB7708E40}" destId="{9FD55217-F49F-41F7-A7E0-6DECE548ABE8}" srcOrd="0" destOrd="0" presId="urn:microsoft.com/office/officeart/2005/8/layout/target3"/>
    <dgm:cxn modelId="{C859D0B1-752D-4812-85ED-467229709532}" type="presOf" srcId="{C9D19282-8FDD-4B52-913E-03762FA87A35}" destId="{97EA8347-5534-4F66-BBBE-C5A0EC3B7023}" srcOrd="0" destOrd="0" presId="urn:microsoft.com/office/officeart/2005/8/layout/target3"/>
    <dgm:cxn modelId="{6918AA81-1493-4308-B6B8-4BB9F7963A6D}" type="presOf" srcId="{29547DE0-5BC9-49BA-B83B-87D401BB4187}" destId="{EBA19236-A5BF-4936-AAEE-21FA066C04A4}" srcOrd="0" destOrd="0" presId="urn:microsoft.com/office/officeart/2005/8/layout/target3"/>
    <dgm:cxn modelId="{D97E3287-01B1-48ED-8DCC-2F1BC7C67FBA}" srcId="{3E9805B9-C24F-41FF-8A61-13AB26CDAF2D}" destId="{29547DE0-5BC9-49BA-B83B-87D401BB4187}" srcOrd="1" destOrd="0" parTransId="{2245C853-09FC-4C92-8CAF-A1D55B5DBBD5}" sibTransId="{ED6610C2-F812-4A70-89B7-C49BC23C1E10}"/>
    <dgm:cxn modelId="{7D84CD7D-BF43-4418-A134-0A5CB650E452}" srcId="{3E9805B9-C24F-41FF-8A61-13AB26CDAF2D}" destId="{C9D19282-8FDD-4B52-913E-03762FA87A35}" srcOrd="0" destOrd="0" parTransId="{11086CEE-4BF4-4F99-9377-0229E1B78FD3}" sibTransId="{452AA1CC-DBCF-4D1B-BCE6-F930B8DA03DC}"/>
    <dgm:cxn modelId="{19A3F0BC-745E-41CB-A61E-D18ED42DACEF}" type="presOf" srcId="{3E9805B9-C24F-41FF-8A61-13AB26CDAF2D}" destId="{1DAB3C4F-B42D-4D65-930E-ECDDCF754CC2}" srcOrd="0" destOrd="0" presId="urn:microsoft.com/office/officeart/2005/8/layout/target3"/>
    <dgm:cxn modelId="{2D25AAEC-CB1B-461C-85E5-E904AF305C55}" type="presOf" srcId="{C9D19282-8FDD-4B52-913E-03762FA87A35}" destId="{F594B635-A62B-488F-BA55-7D5B415BE31E}" srcOrd="1" destOrd="0" presId="urn:microsoft.com/office/officeart/2005/8/layout/target3"/>
    <dgm:cxn modelId="{8855871C-8EA0-42CE-86F1-753ADB1A0EBF}" type="presOf" srcId="{39C11844-57C7-45C5-B376-B12CB7708E40}" destId="{6B1B5DA0-AAB7-49EE-AABE-9AD1D5749E3C}" srcOrd="1" destOrd="0" presId="urn:microsoft.com/office/officeart/2005/8/layout/target3"/>
    <dgm:cxn modelId="{5B64397D-0482-4541-A8D3-1C189D4D1352}" type="presOf" srcId="{29547DE0-5BC9-49BA-B83B-87D401BB4187}" destId="{3CC86E7A-0AC9-4BAA-B942-545631725726}" srcOrd="1" destOrd="0" presId="urn:microsoft.com/office/officeart/2005/8/layout/target3"/>
    <dgm:cxn modelId="{384757B7-83A5-498A-8C9D-2CF971EE5E97}" srcId="{3E9805B9-C24F-41FF-8A61-13AB26CDAF2D}" destId="{39C11844-57C7-45C5-B376-B12CB7708E40}" srcOrd="2" destOrd="0" parTransId="{DC159590-AD29-458A-91A6-725EE4661D93}" sibTransId="{D7AA37AB-9D0F-448A-A89A-1B0BE2D5A082}"/>
    <dgm:cxn modelId="{42C3297B-51A4-4736-84F6-8ED2724660F1}" type="presParOf" srcId="{1DAB3C4F-B42D-4D65-930E-ECDDCF754CC2}" destId="{A9769F22-78F5-44D8-B0F1-512A9B4DB878}" srcOrd="0" destOrd="0" presId="urn:microsoft.com/office/officeart/2005/8/layout/target3"/>
    <dgm:cxn modelId="{749AB8B0-DF14-4453-8EBD-8C955C8C2F61}" type="presParOf" srcId="{1DAB3C4F-B42D-4D65-930E-ECDDCF754CC2}" destId="{3372BA66-6700-4172-B686-B6775E86B9DB}" srcOrd="1" destOrd="0" presId="urn:microsoft.com/office/officeart/2005/8/layout/target3"/>
    <dgm:cxn modelId="{316105F1-FD60-4027-A6BE-44768EA054E4}" type="presParOf" srcId="{1DAB3C4F-B42D-4D65-930E-ECDDCF754CC2}" destId="{97EA8347-5534-4F66-BBBE-C5A0EC3B7023}" srcOrd="2" destOrd="0" presId="urn:microsoft.com/office/officeart/2005/8/layout/target3"/>
    <dgm:cxn modelId="{4CD321FD-1A3B-48A9-95B9-3B984515164B}" type="presParOf" srcId="{1DAB3C4F-B42D-4D65-930E-ECDDCF754CC2}" destId="{5E3D8F60-49A8-4A7C-B03D-E5B2A81E68CB}" srcOrd="3" destOrd="0" presId="urn:microsoft.com/office/officeart/2005/8/layout/target3"/>
    <dgm:cxn modelId="{D3EC2C64-6CC9-4131-816B-57F3A0510BF5}" type="presParOf" srcId="{1DAB3C4F-B42D-4D65-930E-ECDDCF754CC2}" destId="{0D6B4335-D339-4E4F-8BBA-E2644839BB0E}" srcOrd="4" destOrd="0" presId="urn:microsoft.com/office/officeart/2005/8/layout/target3"/>
    <dgm:cxn modelId="{C6012483-CA2A-41C0-86D9-0EC0058D43E9}" type="presParOf" srcId="{1DAB3C4F-B42D-4D65-930E-ECDDCF754CC2}" destId="{EBA19236-A5BF-4936-AAEE-21FA066C04A4}" srcOrd="5" destOrd="0" presId="urn:microsoft.com/office/officeart/2005/8/layout/target3"/>
    <dgm:cxn modelId="{86C107D0-DB85-4AE9-8DD5-4EA51C6AB396}" type="presParOf" srcId="{1DAB3C4F-B42D-4D65-930E-ECDDCF754CC2}" destId="{0EBD6027-3D40-49D8-AD0D-04AD0BD74287}" srcOrd="6" destOrd="0" presId="urn:microsoft.com/office/officeart/2005/8/layout/target3"/>
    <dgm:cxn modelId="{4106B3B4-E655-4926-990D-9BC3D35B2AA0}" type="presParOf" srcId="{1DAB3C4F-B42D-4D65-930E-ECDDCF754CC2}" destId="{21A2D3C9-16FA-4A8B-B043-F7136A3354DB}" srcOrd="7" destOrd="0" presId="urn:microsoft.com/office/officeart/2005/8/layout/target3"/>
    <dgm:cxn modelId="{248548C4-A91C-449D-BB9D-E0ADF54B4A98}" type="presParOf" srcId="{1DAB3C4F-B42D-4D65-930E-ECDDCF754CC2}" destId="{9FD55217-F49F-41F7-A7E0-6DECE548ABE8}" srcOrd="8" destOrd="0" presId="urn:microsoft.com/office/officeart/2005/8/layout/target3"/>
    <dgm:cxn modelId="{DC61BDDA-664F-4434-8725-86009F1A52B2}" type="presParOf" srcId="{1DAB3C4F-B42D-4D65-930E-ECDDCF754CC2}" destId="{F594B635-A62B-488F-BA55-7D5B415BE31E}" srcOrd="9" destOrd="0" presId="urn:microsoft.com/office/officeart/2005/8/layout/target3"/>
    <dgm:cxn modelId="{3B842BA1-0A0D-495F-8B82-BFFFFE0D489C}" type="presParOf" srcId="{1DAB3C4F-B42D-4D65-930E-ECDDCF754CC2}" destId="{3CC86E7A-0AC9-4BAA-B942-545631725726}" srcOrd="10" destOrd="0" presId="urn:microsoft.com/office/officeart/2005/8/layout/target3"/>
    <dgm:cxn modelId="{FAF732AE-2FCB-4DB2-9D80-2F651FB20E40}" type="presParOf" srcId="{1DAB3C4F-B42D-4D65-930E-ECDDCF754CC2}" destId="{6B1B5DA0-AAB7-49EE-AABE-9AD1D5749E3C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C606FF-07D0-416A-963D-887FB5E03D27}" type="doc">
      <dgm:prSet loTypeId="urn:microsoft.com/office/officeart/2009/3/layout/StepUpProcess" loCatId="process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4F87BD2B-0427-4F9A-8B86-447002897DA7}">
      <dgm:prSet custT="1"/>
      <dgm:spPr/>
      <dgm:t>
        <a:bodyPr/>
        <a:lstStyle/>
        <a:p>
          <a:pPr rtl="0"/>
          <a:r>
            <a:rPr lang="ru-RU" sz="1400" dirty="0" smtClean="0"/>
            <a:t>Интерфейс </a:t>
          </a:r>
          <a:r>
            <a:rPr lang="en-US" sz="1400" dirty="0" smtClean="0"/>
            <a:t>RS-449 </a:t>
          </a:r>
          <a:r>
            <a:rPr lang="ru-RU" sz="1400" dirty="0" smtClean="0"/>
            <a:t>содержит информацию о параметрах сигналов, типах разъемов, расположении контактов</a:t>
          </a:r>
          <a:endParaRPr lang="ru-RU" sz="1400" dirty="0"/>
        </a:p>
      </dgm:t>
    </dgm:pt>
    <dgm:pt modelId="{6938301F-4EA7-411B-BFD6-92EF9E2DF712}" type="parTrans" cxnId="{C8B04FCF-9BC3-4813-9AF7-938E247FCB41}">
      <dgm:prSet/>
      <dgm:spPr/>
      <dgm:t>
        <a:bodyPr/>
        <a:lstStyle/>
        <a:p>
          <a:endParaRPr lang="ru-RU"/>
        </a:p>
      </dgm:t>
    </dgm:pt>
    <dgm:pt modelId="{47E62347-A5EF-4E47-A222-2B03CA8E2900}" type="sibTrans" cxnId="{C8B04FCF-9BC3-4813-9AF7-938E247FCB41}">
      <dgm:prSet/>
      <dgm:spPr/>
      <dgm:t>
        <a:bodyPr/>
        <a:lstStyle/>
        <a:p>
          <a:endParaRPr lang="ru-RU"/>
        </a:p>
      </dgm:t>
    </dgm:pt>
    <dgm:pt modelId="{0CA8B24F-C743-498F-8701-EECB27ED8EE3}">
      <dgm:prSet custT="1"/>
      <dgm:spPr/>
      <dgm:t>
        <a:bodyPr/>
        <a:lstStyle/>
        <a:p>
          <a:pPr rtl="0"/>
          <a:r>
            <a:rPr lang="ru-RU" sz="1200" dirty="0" smtClean="0"/>
            <a:t>Стандарт RS-449 определяет 30 сигналов интерфейса. Большинство этих сигналов имеют эквивалентные в RS-23</a:t>
          </a:r>
          <a:r>
            <a:rPr lang="en-US" sz="1200" dirty="0" smtClean="0"/>
            <a:t>2. </a:t>
          </a:r>
          <a:r>
            <a:rPr lang="ru-RU" sz="1200" dirty="0" smtClean="0"/>
            <a:t>Десять сигналов RS-449 определены как линии 1-й категории. Эта группа сигналов включает в себя все основные сигналы данных и синхронизации, такие как "Передаваемые данные", "Принимаемые данные", "Синхронизация терминала"</a:t>
          </a:r>
          <a:r>
            <a:rPr lang="ru-RU" sz="1100" dirty="0" smtClean="0"/>
            <a:t> </a:t>
          </a:r>
          <a:endParaRPr lang="ru-RU" sz="1100" dirty="0"/>
        </a:p>
      </dgm:t>
    </dgm:pt>
    <dgm:pt modelId="{8BEAD25F-8E3C-45DE-875E-E899080B325E}" type="parTrans" cxnId="{0D4ADC9C-D72F-4776-A5E6-1BAD73F31CCF}">
      <dgm:prSet/>
      <dgm:spPr/>
      <dgm:t>
        <a:bodyPr/>
        <a:lstStyle/>
        <a:p>
          <a:endParaRPr lang="ru-RU"/>
        </a:p>
      </dgm:t>
    </dgm:pt>
    <dgm:pt modelId="{CF058692-CE87-4D48-8EBE-E61C3D0061CA}" type="sibTrans" cxnId="{0D4ADC9C-D72F-4776-A5E6-1BAD73F31CCF}">
      <dgm:prSet/>
      <dgm:spPr/>
      <dgm:t>
        <a:bodyPr/>
        <a:lstStyle/>
        <a:p>
          <a:endParaRPr lang="ru-RU"/>
        </a:p>
      </dgm:t>
    </dgm:pt>
    <dgm:pt modelId="{681904A3-40C5-4173-8106-C193E90251FC}">
      <dgm:prSet custT="1"/>
      <dgm:spPr/>
      <dgm:t>
        <a:bodyPr/>
        <a:lstStyle/>
        <a:p>
          <a:pPr rtl="0"/>
          <a:r>
            <a:rPr lang="ru-RU" sz="1400" dirty="0" smtClean="0"/>
            <a:t>Стандарт RS-449 определяет тип разъема и, в отличие RS-232, распределение контактов разъема . Используемые разъемы имеют 37 контактов для прямого канала и 9 контактов для обратного канала.</a:t>
          </a:r>
          <a:endParaRPr lang="ru-RU" sz="1400" dirty="0"/>
        </a:p>
      </dgm:t>
    </dgm:pt>
    <dgm:pt modelId="{728FD0F0-CF6E-4B2B-B6AA-7CBE2F61EF36}" type="parTrans" cxnId="{B5433DB3-7CDB-40E1-9C15-180BA6C2097B}">
      <dgm:prSet/>
      <dgm:spPr/>
      <dgm:t>
        <a:bodyPr/>
        <a:lstStyle/>
        <a:p>
          <a:endParaRPr lang="ru-RU"/>
        </a:p>
      </dgm:t>
    </dgm:pt>
    <dgm:pt modelId="{0936E334-CA66-4C21-BF4D-5411B07CB4D0}" type="sibTrans" cxnId="{B5433DB3-7CDB-40E1-9C15-180BA6C2097B}">
      <dgm:prSet/>
      <dgm:spPr/>
      <dgm:t>
        <a:bodyPr/>
        <a:lstStyle/>
        <a:p>
          <a:endParaRPr lang="ru-RU"/>
        </a:p>
      </dgm:t>
    </dgm:pt>
    <dgm:pt modelId="{27B26761-348D-4C7D-A5A4-044A0E8203FE}" type="pres">
      <dgm:prSet presAssocID="{C9C606FF-07D0-416A-963D-887FB5E03D2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57671E4-3F96-42BB-B12B-4E24CEBEF1CF}" type="pres">
      <dgm:prSet presAssocID="{4F87BD2B-0427-4F9A-8B86-447002897DA7}" presName="composite" presStyleCnt="0"/>
      <dgm:spPr/>
    </dgm:pt>
    <dgm:pt modelId="{7F536B9A-25AC-4B76-8320-D03CD3D8161A}" type="pres">
      <dgm:prSet presAssocID="{4F87BD2B-0427-4F9A-8B86-447002897DA7}" presName="LShape" presStyleLbl="alignNode1" presStyleIdx="0" presStyleCnt="5"/>
      <dgm:spPr/>
    </dgm:pt>
    <dgm:pt modelId="{D7D4FDB4-723A-4A0D-8168-8DDF6E0A6FDF}" type="pres">
      <dgm:prSet presAssocID="{4F87BD2B-0427-4F9A-8B86-447002897DA7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8A4F77-5853-4180-B8DD-498E7B77FC7D}" type="pres">
      <dgm:prSet presAssocID="{4F87BD2B-0427-4F9A-8B86-447002897DA7}" presName="Triangle" presStyleLbl="alignNode1" presStyleIdx="1" presStyleCnt="5"/>
      <dgm:spPr/>
    </dgm:pt>
    <dgm:pt modelId="{59DC6586-C8B7-413D-AF6E-2205EB44D428}" type="pres">
      <dgm:prSet presAssocID="{47E62347-A5EF-4E47-A222-2B03CA8E2900}" presName="sibTrans" presStyleCnt="0"/>
      <dgm:spPr/>
    </dgm:pt>
    <dgm:pt modelId="{017310BA-2E76-45AB-ABCC-A1FB10059BDA}" type="pres">
      <dgm:prSet presAssocID="{47E62347-A5EF-4E47-A222-2B03CA8E2900}" presName="space" presStyleCnt="0"/>
      <dgm:spPr/>
    </dgm:pt>
    <dgm:pt modelId="{E6AEF77F-26B7-4508-B6A5-35646350ADA2}" type="pres">
      <dgm:prSet presAssocID="{0CA8B24F-C743-498F-8701-EECB27ED8EE3}" presName="composite" presStyleCnt="0"/>
      <dgm:spPr/>
    </dgm:pt>
    <dgm:pt modelId="{596680D8-DF44-47B1-88A5-49CA428F71AA}" type="pres">
      <dgm:prSet presAssocID="{0CA8B24F-C743-498F-8701-EECB27ED8EE3}" presName="LShape" presStyleLbl="alignNode1" presStyleIdx="2" presStyleCnt="5"/>
      <dgm:spPr/>
    </dgm:pt>
    <dgm:pt modelId="{16EB2737-54F1-46E7-82F6-C02CD5792F3F}" type="pres">
      <dgm:prSet presAssocID="{0CA8B24F-C743-498F-8701-EECB27ED8EE3}" presName="ParentText" presStyleLbl="revTx" presStyleIdx="1" presStyleCnt="3" custScaleX="128217" custLinFactNeighborX="8728" custLinFactNeighborY="-5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5ECB33-F07B-433B-9660-0DB7302D0A6E}" type="pres">
      <dgm:prSet presAssocID="{0CA8B24F-C743-498F-8701-EECB27ED8EE3}" presName="Triangle" presStyleLbl="alignNode1" presStyleIdx="3" presStyleCnt="5"/>
      <dgm:spPr/>
    </dgm:pt>
    <dgm:pt modelId="{AC68E8C0-A285-487F-B7E4-4F41601D8A1D}" type="pres">
      <dgm:prSet presAssocID="{CF058692-CE87-4D48-8EBE-E61C3D0061CA}" presName="sibTrans" presStyleCnt="0"/>
      <dgm:spPr/>
    </dgm:pt>
    <dgm:pt modelId="{68313C2D-8BE4-432A-979E-958ADD420A13}" type="pres">
      <dgm:prSet presAssocID="{CF058692-CE87-4D48-8EBE-E61C3D0061CA}" presName="space" presStyleCnt="0"/>
      <dgm:spPr/>
    </dgm:pt>
    <dgm:pt modelId="{18468153-73FA-4B1E-BBAC-120EBFD93E66}" type="pres">
      <dgm:prSet presAssocID="{681904A3-40C5-4173-8106-C193E90251FC}" presName="composite" presStyleCnt="0"/>
      <dgm:spPr/>
    </dgm:pt>
    <dgm:pt modelId="{DCE8991D-818A-4194-8A8D-8321A8DFB4BB}" type="pres">
      <dgm:prSet presAssocID="{681904A3-40C5-4173-8106-C193E90251FC}" presName="LShape" presStyleLbl="alignNode1" presStyleIdx="4" presStyleCnt="5"/>
      <dgm:spPr/>
    </dgm:pt>
    <dgm:pt modelId="{3ACAF97E-A090-4841-8664-F441DBBC90D2}" type="pres">
      <dgm:prSet presAssocID="{681904A3-40C5-4173-8106-C193E90251FC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7394F1-7C74-4C99-B2AE-C4418DAC704D}" type="presOf" srcId="{4F87BD2B-0427-4F9A-8B86-447002897DA7}" destId="{D7D4FDB4-723A-4A0D-8168-8DDF6E0A6FDF}" srcOrd="0" destOrd="0" presId="urn:microsoft.com/office/officeart/2009/3/layout/StepUpProcess"/>
    <dgm:cxn modelId="{B5433DB3-7CDB-40E1-9C15-180BA6C2097B}" srcId="{C9C606FF-07D0-416A-963D-887FB5E03D27}" destId="{681904A3-40C5-4173-8106-C193E90251FC}" srcOrd="2" destOrd="0" parTransId="{728FD0F0-CF6E-4B2B-B6AA-7CBE2F61EF36}" sibTransId="{0936E334-CA66-4C21-BF4D-5411B07CB4D0}"/>
    <dgm:cxn modelId="{D14BEECC-A8F6-4FAA-B740-096EF855F137}" type="presOf" srcId="{C9C606FF-07D0-416A-963D-887FB5E03D27}" destId="{27B26761-348D-4C7D-A5A4-044A0E8203FE}" srcOrd="0" destOrd="0" presId="urn:microsoft.com/office/officeart/2009/3/layout/StepUpProcess"/>
    <dgm:cxn modelId="{0D4ADC9C-D72F-4776-A5E6-1BAD73F31CCF}" srcId="{C9C606FF-07D0-416A-963D-887FB5E03D27}" destId="{0CA8B24F-C743-498F-8701-EECB27ED8EE3}" srcOrd="1" destOrd="0" parTransId="{8BEAD25F-8E3C-45DE-875E-E899080B325E}" sibTransId="{CF058692-CE87-4D48-8EBE-E61C3D0061CA}"/>
    <dgm:cxn modelId="{863AF56E-9485-4A8C-A34E-45AD63E98E2A}" type="presOf" srcId="{0CA8B24F-C743-498F-8701-EECB27ED8EE3}" destId="{16EB2737-54F1-46E7-82F6-C02CD5792F3F}" srcOrd="0" destOrd="0" presId="urn:microsoft.com/office/officeart/2009/3/layout/StepUpProcess"/>
    <dgm:cxn modelId="{9F5AB0CE-DC0D-4B98-8BEE-E341D8EB3003}" type="presOf" srcId="{681904A3-40C5-4173-8106-C193E90251FC}" destId="{3ACAF97E-A090-4841-8664-F441DBBC90D2}" srcOrd="0" destOrd="0" presId="urn:microsoft.com/office/officeart/2009/3/layout/StepUpProcess"/>
    <dgm:cxn modelId="{C8B04FCF-9BC3-4813-9AF7-938E247FCB41}" srcId="{C9C606FF-07D0-416A-963D-887FB5E03D27}" destId="{4F87BD2B-0427-4F9A-8B86-447002897DA7}" srcOrd="0" destOrd="0" parTransId="{6938301F-4EA7-411B-BFD6-92EF9E2DF712}" sibTransId="{47E62347-A5EF-4E47-A222-2B03CA8E2900}"/>
    <dgm:cxn modelId="{5183371E-1E1B-4B51-8B60-3175E4135744}" type="presParOf" srcId="{27B26761-348D-4C7D-A5A4-044A0E8203FE}" destId="{D57671E4-3F96-42BB-B12B-4E24CEBEF1CF}" srcOrd="0" destOrd="0" presId="urn:microsoft.com/office/officeart/2009/3/layout/StepUpProcess"/>
    <dgm:cxn modelId="{312B3FF1-FD4F-40AB-B893-30BC59ECAD14}" type="presParOf" srcId="{D57671E4-3F96-42BB-B12B-4E24CEBEF1CF}" destId="{7F536B9A-25AC-4B76-8320-D03CD3D8161A}" srcOrd="0" destOrd="0" presId="urn:microsoft.com/office/officeart/2009/3/layout/StepUpProcess"/>
    <dgm:cxn modelId="{B7214850-DE69-49D9-9DE2-C9DB5F9D1490}" type="presParOf" srcId="{D57671E4-3F96-42BB-B12B-4E24CEBEF1CF}" destId="{D7D4FDB4-723A-4A0D-8168-8DDF6E0A6FDF}" srcOrd="1" destOrd="0" presId="urn:microsoft.com/office/officeart/2009/3/layout/StepUpProcess"/>
    <dgm:cxn modelId="{5E59AAAB-BA27-4E2E-9895-BDB465B60A5A}" type="presParOf" srcId="{D57671E4-3F96-42BB-B12B-4E24CEBEF1CF}" destId="{C88A4F77-5853-4180-B8DD-498E7B77FC7D}" srcOrd="2" destOrd="0" presId="urn:microsoft.com/office/officeart/2009/3/layout/StepUpProcess"/>
    <dgm:cxn modelId="{76D6C0F5-3FD9-4A01-B536-DBE9AEA46C77}" type="presParOf" srcId="{27B26761-348D-4C7D-A5A4-044A0E8203FE}" destId="{59DC6586-C8B7-413D-AF6E-2205EB44D428}" srcOrd="1" destOrd="0" presId="urn:microsoft.com/office/officeart/2009/3/layout/StepUpProcess"/>
    <dgm:cxn modelId="{ACD32C06-7254-4BD5-903A-A85B820BBA96}" type="presParOf" srcId="{59DC6586-C8B7-413D-AF6E-2205EB44D428}" destId="{017310BA-2E76-45AB-ABCC-A1FB10059BDA}" srcOrd="0" destOrd="0" presId="urn:microsoft.com/office/officeart/2009/3/layout/StepUpProcess"/>
    <dgm:cxn modelId="{4810BD39-1B1B-44CE-83B7-CE02D8DAF95C}" type="presParOf" srcId="{27B26761-348D-4C7D-A5A4-044A0E8203FE}" destId="{E6AEF77F-26B7-4508-B6A5-35646350ADA2}" srcOrd="2" destOrd="0" presId="urn:microsoft.com/office/officeart/2009/3/layout/StepUpProcess"/>
    <dgm:cxn modelId="{31091BD1-7986-48D5-9888-CCBAD2B90795}" type="presParOf" srcId="{E6AEF77F-26B7-4508-B6A5-35646350ADA2}" destId="{596680D8-DF44-47B1-88A5-49CA428F71AA}" srcOrd="0" destOrd="0" presId="urn:microsoft.com/office/officeart/2009/3/layout/StepUpProcess"/>
    <dgm:cxn modelId="{AC54DD1F-8ECC-46A4-8BD2-87D0087D9D5C}" type="presParOf" srcId="{E6AEF77F-26B7-4508-B6A5-35646350ADA2}" destId="{16EB2737-54F1-46E7-82F6-C02CD5792F3F}" srcOrd="1" destOrd="0" presId="urn:microsoft.com/office/officeart/2009/3/layout/StepUpProcess"/>
    <dgm:cxn modelId="{270207ED-9049-44CE-8E87-93D24E140962}" type="presParOf" srcId="{E6AEF77F-26B7-4508-B6A5-35646350ADA2}" destId="{1A5ECB33-F07B-433B-9660-0DB7302D0A6E}" srcOrd="2" destOrd="0" presId="urn:microsoft.com/office/officeart/2009/3/layout/StepUpProcess"/>
    <dgm:cxn modelId="{2CA7ACF0-D9F7-4E56-945C-E321063CDBFA}" type="presParOf" srcId="{27B26761-348D-4C7D-A5A4-044A0E8203FE}" destId="{AC68E8C0-A285-487F-B7E4-4F41601D8A1D}" srcOrd="3" destOrd="0" presId="urn:microsoft.com/office/officeart/2009/3/layout/StepUpProcess"/>
    <dgm:cxn modelId="{771B874D-01B2-4B20-A11A-65E321B46EAA}" type="presParOf" srcId="{AC68E8C0-A285-487F-B7E4-4F41601D8A1D}" destId="{68313C2D-8BE4-432A-979E-958ADD420A13}" srcOrd="0" destOrd="0" presId="urn:microsoft.com/office/officeart/2009/3/layout/StepUpProcess"/>
    <dgm:cxn modelId="{7310C6D0-0CD6-4C75-A700-D7C64B526164}" type="presParOf" srcId="{27B26761-348D-4C7D-A5A4-044A0E8203FE}" destId="{18468153-73FA-4B1E-BBAC-120EBFD93E66}" srcOrd="4" destOrd="0" presId="urn:microsoft.com/office/officeart/2009/3/layout/StepUpProcess"/>
    <dgm:cxn modelId="{832E3A1C-A807-435D-B0BE-C3295E90B223}" type="presParOf" srcId="{18468153-73FA-4B1E-BBAC-120EBFD93E66}" destId="{DCE8991D-818A-4194-8A8D-8321A8DFB4BB}" srcOrd="0" destOrd="0" presId="urn:microsoft.com/office/officeart/2009/3/layout/StepUpProcess"/>
    <dgm:cxn modelId="{9F85A9A3-E249-4677-80C0-82FB788E57AD}" type="presParOf" srcId="{18468153-73FA-4B1E-BBAC-120EBFD93E66}" destId="{3ACAF97E-A090-4841-8664-F441DBBC90D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75F6B9-638A-4824-9EAD-103D24DE234D}" type="doc">
      <dgm:prSet loTypeId="urn:microsoft.com/office/officeart/2009/3/layout/FramedTextPicture" loCatId="picture" qsTypeId="urn:microsoft.com/office/officeart/2005/8/quickstyle/simple4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480F387D-CA9B-4F68-94D7-A527F35C6829}">
      <dgm:prSet custT="1"/>
      <dgm:spPr/>
      <dgm:t>
        <a:bodyPr/>
        <a:lstStyle/>
        <a:p>
          <a:pPr rtl="0"/>
          <a:r>
            <a:rPr lang="ru-RU" sz="1600" dirty="0" smtClean="0"/>
            <a:t>Интерфейс </a:t>
          </a:r>
          <a:r>
            <a:rPr lang="en-US" sz="1600" dirty="0" smtClean="0"/>
            <a:t>RS-530</a:t>
          </a:r>
          <a:r>
            <a:rPr lang="ru-RU" sz="1600" dirty="0" smtClean="0"/>
            <a:t> это стандарт сбалансированной последовательной передачи данных, обычно используемый с 25-контактными разъёмами. </a:t>
          </a:r>
          <a:endParaRPr lang="ru-RU" sz="1600" dirty="0"/>
        </a:p>
      </dgm:t>
    </dgm:pt>
    <dgm:pt modelId="{B2E85432-B1A1-417E-8918-6DB24BBBBD2E}" type="parTrans" cxnId="{C266F392-C692-4974-BD1B-83D7D22C60B1}">
      <dgm:prSet/>
      <dgm:spPr/>
      <dgm:t>
        <a:bodyPr/>
        <a:lstStyle/>
        <a:p>
          <a:endParaRPr lang="ru-RU"/>
        </a:p>
      </dgm:t>
    </dgm:pt>
    <dgm:pt modelId="{B8BAD689-F90D-430E-A4CF-3CCB168E9C4F}" type="sibTrans" cxnId="{C266F392-C692-4974-BD1B-83D7D22C60B1}">
      <dgm:prSet/>
      <dgm:spPr/>
      <dgm:t>
        <a:bodyPr/>
        <a:lstStyle/>
        <a:p>
          <a:endParaRPr lang="ru-RU"/>
        </a:p>
      </dgm:t>
    </dgm:pt>
    <dgm:pt modelId="{ECFF2343-50AA-41EF-B2DD-A6232DD24F79}">
      <dgm:prSet custT="1"/>
      <dgm:spPr/>
      <dgm:t>
        <a:bodyPr/>
        <a:lstStyle/>
        <a:p>
          <a:pPr rtl="0"/>
          <a:r>
            <a:rPr lang="ru-RU" sz="1600" dirty="0" smtClean="0"/>
            <a:t>Этот стандарт предназначен для  определения характеристики электрической сигнализации.</a:t>
          </a:r>
          <a:endParaRPr lang="ru-RU" sz="1600" dirty="0"/>
        </a:p>
      </dgm:t>
    </dgm:pt>
    <dgm:pt modelId="{94B647F6-2505-4FA9-8CC4-3DD2E1694620}" type="parTrans" cxnId="{8FEC4269-EB91-4413-B70F-7957C223203B}">
      <dgm:prSet/>
      <dgm:spPr/>
      <dgm:t>
        <a:bodyPr/>
        <a:lstStyle/>
        <a:p>
          <a:endParaRPr lang="ru-RU"/>
        </a:p>
      </dgm:t>
    </dgm:pt>
    <dgm:pt modelId="{F33E0A66-BD33-4A08-88FE-3C76A4FDA073}" type="sibTrans" cxnId="{8FEC4269-EB91-4413-B70F-7957C223203B}">
      <dgm:prSet/>
      <dgm:spPr/>
      <dgm:t>
        <a:bodyPr/>
        <a:lstStyle/>
        <a:p>
          <a:endParaRPr lang="ru-RU"/>
        </a:p>
      </dgm:t>
    </dgm:pt>
    <dgm:pt modelId="{375E62CA-B226-4362-8C8D-446D9C0DCEC8}" type="pres">
      <dgm:prSet presAssocID="{1775F6B9-638A-4824-9EAD-103D24DE234D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9AC65619-9113-4F69-BD65-9A2DD3A674E1}" type="pres">
      <dgm:prSet presAssocID="{480F387D-CA9B-4F68-94D7-A527F35C6829}" presName="composite" presStyleCnt="0">
        <dgm:presLayoutVars>
          <dgm:chMax/>
          <dgm:chPref/>
        </dgm:presLayoutVars>
      </dgm:prSet>
      <dgm:spPr/>
    </dgm:pt>
    <dgm:pt modelId="{EC9E8056-EA2A-4148-9080-78989C6A39A9}" type="pres">
      <dgm:prSet presAssocID="{480F387D-CA9B-4F68-94D7-A527F35C6829}" presName="Image" presStyleLbl="bgImgPlace1" presStyleIdx="0" presStyleCnt="2" custLinFactX="100000" custLinFactY="31517" custLinFactNeighborX="188478" custLinFactNeighborY="100000"/>
      <dgm:spPr/>
    </dgm:pt>
    <dgm:pt modelId="{5C41E4F4-2A85-4412-90AF-72BB5FE5F3A4}" type="pres">
      <dgm:prSet presAssocID="{480F387D-CA9B-4F68-94D7-A527F35C6829}" presName="ParentText" presStyleLbl="revTx" presStyleIdx="0" presStyleCnt="2" custScaleX="141823" custScaleY="157021" custLinFactNeighborX="-6477" custLinFactNeighborY="-31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295849-4D02-4817-9AC4-9DDFB496A14B}" type="pres">
      <dgm:prSet presAssocID="{480F387D-CA9B-4F68-94D7-A527F35C6829}" presName="tlFrame" presStyleLbl="node1" presStyleIdx="0" presStyleCnt="8" custLinFactNeighborX="-98907" custLinFactNeighborY="-78191"/>
      <dgm:spPr/>
    </dgm:pt>
    <dgm:pt modelId="{2C6FA212-4A79-487F-A3C2-CE350EE7EC94}" type="pres">
      <dgm:prSet presAssocID="{480F387D-CA9B-4F68-94D7-A527F35C6829}" presName="trFrame" presStyleLbl="node1" presStyleIdx="1" presStyleCnt="8" custLinFactNeighborX="35061" custLinFactNeighborY="-83584"/>
      <dgm:spPr/>
    </dgm:pt>
    <dgm:pt modelId="{46891B5F-EE68-4259-97E4-38CED79F678B}" type="pres">
      <dgm:prSet presAssocID="{480F387D-CA9B-4F68-94D7-A527F35C6829}" presName="blFrame" presStyleLbl="node1" presStyleIdx="2" presStyleCnt="8" custLinFactX="-2484" custLinFactNeighborX="-100000" custLinFactNeighborY="10785"/>
      <dgm:spPr/>
    </dgm:pt>
    <dgm:pt modelId="{03441836-FD7C-4E9E-8514-74D6012084FA}" type="pres">
      <dgm:prSet presAssocID="{480F387D-CA9B-4F68-94D7-A527F35C6829}" presName="brFrame" presStyleLbl="node1" presStyleIdx="3" presStyleCnt="8" custLinFactNeighborX="37758" custLinFactNeighborY="16178"/>
      <dgm:spPr/>
    </dgm:pt>
    <dgm:pt modelId="{B53BAB8F-A8B5-4734-91A8-711B9CE9C676}" type="pres">
      <dgm:prSet presAssocID="{B8BAD689-F90D-430E-A4CF-3CCB168E9C4F}" presName="sibTrans" presStyleCnt="0"/>
      <dgm:spPr/>
    </dgm:pt>
    <dgm:pt modelId="{A9BAB028-41FD-4E1A-AAB5-002044FB3777}" type="pres">
      <dgm:prSet presAssocID="{ECFF2343-50AA-41EF-B2DD-A6232DD24F79}" presName="composite" presStyleCnt="0">
        <dgm:presLayoutVars>
          <dgm:chMax/>
          <dgm:chPref/>
        </dgm:presLayoutVars>
      </dgm:prSet>
      <dgm:spPr/>
    </dgm:pt>
    <dgm:pt modelId="{2E51AB81-16DB-4DEA-B540-8BAA6271EA66}" type="pres">
      <dgm:prSet presAssocID="{ECFF2343-50AA-41EF-B2DD-A6232DD24F79}" presName="Image" presStyleLbl="bgImgPlace1" presStyleIdx="1" presStyleCnt="2" custLinFactNeighborX="-36567" custLinFactNeighborY="34394"/>
      <dgm:spPr/>
    </dgm:pt>
    <dgm:pt modelId="{98FFCE69-92E5-42BA-BCA4-F5829D92CA02}" type="pres">
      <dgm:prSet presAssocID="{ECFF2343-50AA-41EF-B2DD-A6232DD24F79}" presName="ParentText" presStyleLbl="revTx" presStyleIdx="1" presStyleCnt="2" custScaleX="118216" custScaleY="115407" custLinFactNeighborX="601" custLinFactNeighborY="-89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C19DCF-DC92-465E-8992-51339F8224E1}" type="pres">
      <dgm:prSet presAssocID="{ECFF2343-50AA-41EF-B2DD-A6232DD24F79}" presName="tlFrame" presStyleLbl="node1" presStyleIdx="4" presStyleCnt="8" custLinFactNeighborX="-6335" custLinFactNeighborY="-35704"/>
      <dgm:spPr/>
    </dgm:pt>
    <dgm:pt modelId="{D59353BC-DE6F-4B8F-93DB-A458434A7938}" type="pres">
      <dgm:prSet presAssocID="{ECFF2343-50AA-41EF-B2DD-A6232DD24F79}" presName="trFrame" presStyleLbl="node1" presStyleIdx="5" presStyleCnt="8" custLinFactNeighborX="2259" custLinFactNeighborY="-51929"/>
      <dgm:spPr/>
    </dgm:pt>
    <dgm:pt modelId="{003DA6BE-15C5-46AC-81D3-D5A66DC5F13E}" type="pres">
      <dgm:prSet presAssocID="{ECFF2343-50AA-41EF-B2DD-A6232DD24F79}" presName="blFrame" presStyleLbl="node1" presStyleIdx="6" presStyleCnt="8"/>
      <dgm:spPr/>
    </dgm:pt>
    <dgm:pt modelId="{40B08A99-EF82-43E4-B9DF-2D4A52CC1500}" type="pres">
      <dgm:prSet presAssocID="{ECFF2343-50AA-41EF-B2DD-A6232DD24F79}" presName="brFrame" presStyleLbl="node1" presStyleIdx="7" presStyleCnt="8"/>
      <dgm:spPr/>
    </dgm:pt>
  </dgm:ptLst>
  <dgm:cxnLst>
    <dgm:cxn modelId="{8FEC4269-EB91-4413-B70F-7957C223203B}" srcId="{1775F6B9-638A-4824-9EAD-103D24DE234D}" destId="{ECFF2343-50AA-41EF-B2DD-A6232DD24F79}" srcOrd="1" destOrd="0" parTransId="{94B647F6-2505-4FA9-8CC4-3DD2E1694620}" sibTransId="{F33E0A66-BD33-4A08-88FE-3C76A4FDA073}"/>
    <dgm:cxn modelId="{DCE2701E-F0F0-443C-A4D5-5CBF85E67D51}" type="presOf" srcId="{ECFF2343-50AA-41EF-B2DD-A6232DD24F79}" destId="{98FFCE69-92E5-42BA-BCA4-F5829D92CA02}" srcOrd="0" destOrd="0" presId="urn:microsoft.com/office/officeart/2009/3/layout/FramedTextPicture"/>
    <dgm:cxn modelId="{01D3487F-3F62-4976-A245-F87435094B3A}" type="presOf" srcId="{1775F6B9-638A-4824-9EAD-103D24DE234D}" destId="{375E62CA-B226-4362-8C8D-446D9C0DCEC8}" srcOrd="0" destOrd="0" presId="urn:microsoft.com/office/officeart/2009/3/layout/FramedTextPicture"/>
    <dgm:cxn modelId="{C266F392-C692-4974-BD1B-83D7D22C60B1}" srcId="{1775F6B9-638A-4824-9EAD-103D24DE234D}" destId="{480F387D-CA9B-4F68-94D7-A527F35C6829}" srcOrd="0" destOrd="0" parTransId="{B2E85432-B1A1-417E-8918-6DB24BBBBD2E}" sibTransId="{B8BAD689-F90D-430E-A4CF-3CCB168E9C4F}"/>
    <dgm:cxn modelId="{786A64C0-00FD-41CA-9916-001BC530A611}" type="presOf" srcId="{480F387D-CA9B-4F68-94D7-A527F35C6829}" destId="{5C41E4F4-2A85-4412-90AF-72BB5FE5F3A4}" srcOrd="0" destOrd="0" presId="urn:microsoft.com/office/officeart/2009/3/layout/FramedTextPicture"/>
    <dgm:cxn modelId="{3F15201F-853C-47C4-B061-10B8982C50DC}" type="presParOf" srcId="{375E62CA-B226-4362-8C8D-446D9C0DCEC8}" destId="{9AC65619-9113-4F69-BD65-9A2DD3A674E1}" srcOrd="0" destOrd="0" presId="urn:microsoft.com/office/officeart/2009/3/layout/FramedTextPicture"/>
    <dgm:cxn modelId="{CA280D2F-86D8-43A9-BA00-115F534610FE}" type="presParOf" srcId="{9AC65619-9113-4F69-BD65-9A2DD3A674E1}" destId="{EC9E8056-EA2A-4148-9080-78989C6A39A9}" srcOrd="0" destOrd="0" presId="urn:microsoft.com/office/officeart/2009/3/layout/FramedTextPicture"/>
    <dgm:cxn modelId="{FFEB5384-6087-4DBB-AFAF-439B71A83947}" type="presParOf" srcId="{9AC65619-9113-4F69-BD65-9A2DD3A674E1}" destId="{5C41E4F4-2A85-4412-90AF-72BB5FE5F3A4}" srcOrd="1" destOrd="0" presId="urn:microsoft.com/office/officeart/2009/3/layout/FramedTextPicture"/>
    <dgm:cxn modelId="{51C5A79A-CDCC-415C-9F0A-082434FEA1E7}" type="presParOf" srcId="{9AC65619-9113-4F69-BD65-9A2DD3A674E1}" destId="{16295849-4D02-4817-9AC4-9DDFB496A14B}" srcOrd="2" destOrd="0" presId="urn:microsoft.com/office/officeart/2009/3/layout/FramedTextPicture"/>
    <dgm:cxn modelId="{BB5152A3-363A-40D9-AE3D-FCA832B9BED1}" type="presParOf" srcId="{9AC65619-9113-4F69-BD65-9A2DD3A674E1}" destId="{2C6FA212-4A79-487F-A3C2-CE350EE7EC94}" srcOrd="3" destOrd="0" presId="urn:microsoft.com/office/officeart/2009/3/layout/FramedTextPicture"/>
    <dgm:cxn modelId="{A155AB59-4747-489C-A508-EC69BF9D6D0F}" type="presParOf" srcId="{9AC65619-9113-4F69-BD65-9A2DD3A674E1}" destId="{46891B5F-EE68-4259-97E4-38CED79F678B}" srcOrd="4" destOrd="0" presId="urn:microsoft.com/office/officeart/2009/3/layout/FramedTextPicture"/>
    <dgm:cxn modelId="{B6A1CCF2-16B5-494A-8DAD-B9A3C0667991}" type="presParOf" srcId="{9AC65619-9113-4F69-BD65-9A2DD3A674E1}" destId="{03441836-FD7C-4E9E-8514-74D6012084FA}" srcOrd="5" destOrd="0" presId="urn:microsoft.com/office/officeart/2009/3/layout/FramedTextPicture"/>
    <dgm:cxn modelId="{434AF903-5D02-4B45-9F7C-707408ED17EB}" type="presParOf" srcId="{375E62CA-B226-4362-8C8D-446D9C0DCEC8}" destId="{B53BAB8F-A8B5-4734-91A8-711B9CE9C676}" srcOrd="1" destOrd="0" presId="urn:microsoft.com/office/officeart/2009/3/layout/FramedTextPicture"/>
    <dgm:cxn modelId="{E52D7C80-DABE-4C03-BDE8-4EDBF3E37D20}" type="presParOf" srcId="{375E62CA-B226-4362-8C8D-446D9C0DCEC8}" destId="{A9BAB028-41FD-4E1A-AAB5-002044FB3777}" srcOrd="2" destOrd="0" presId="urn:microsoft.com/office/officeart/2009/3/layout/FramedTextPicture"/>
    <dgm:cxn modelId="{14EC96BC-7C65-4CBA-AE2C-795E9117EC11}" type="presParOf" srcId="{A9BAB028-41FD-4E1A-AAB5-002044FB3777}" destId="{2E51AB81-16DB-4DEA-B540-8BAA6271EA66}" srcOrd="0" destOrd="0" presId="urn:microsoft.com/office/officeart/2009/3/layout/FramedTextPicture"/>
    <dgm:cxn modelId="{10458B03-500F-498E-AA07-8F5C38A745B6}" type="presParOf" srcId="{A9BAB028-41FD-4E1A-AAB5-002044FB3777}" destId="{98FFCE69-92E5-42BA-BCA4-F5829D92CA02}" srcOrd="1" destOrd="0" presId="urn:microsoft.com/office/officeart/2009/3/layout/FramedTextPicture"/>
    <dgm:cxn modelId="{ABF44D2A-79FC-41F9-AFD2-9F6F0A79D9D2}" type="presParOf" srcId="{A9BAB028-41FD-4E1A-AAB5-002044FB3777}" destId="{BEC19DCF-DC92-465E-8992-51339F8224E1}" srcOrd="2" destOrd="0" presId="urn:microsoft.com/office/officeart/2009/3/layout/FramedTextPicture"/>
    <dgm:cxn modelId="{A51DC603-35E9-41F6-8D66-F2AEE2AE97D2}" type="presParOf" srcId="{A9BAB028-41FD-4E1A-AAB5-002044FB3777}" destId="{D59353BC-DE6F-4B8F-93DB-A458434A7938}" srcOrd="3" destOrd="0" presId="urn:microsoft.com/office/officeart/2009/3/layout/FramedTextPicture"/>
    <dgm:cxn modelId="{AC58A432-7788-4E93-B579-FE155FCDCF8F}" type="presParOf" srcId="{A9BAB028-41FD-4E1A-AAB5-002044FB3777}" destId="{003DA6BE-15C5-46AC-81D3-D5A66DC5F13E}" srcOrd="4" destOrd="0" presId="urn:microsoft.com/office/officeart/2009/3/layout/FramedTextPicture"/>
    <dgm:cxn modelId="{D369DA57-6A6D-4E8D-B532-3ED154A1B47F}" type="presParOf" srcId="{A9BAB028-41FD-4E1A-AAB5-002044FB3777}" destId="{40B08A99-EF82-43E4-B9DF-2D4A52CC1500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8622757-24A2-40B7-84FC-B086159FBD75}" type="doc">
      <dgm:prSet loTypeId="urn:microsoft.com/office/officeart/2008/layout/PictureStrips" loCatId="list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E2015CAA-48E0-4DE2-97B4-7D7995E7B0EC}">
      <dgm:prSet/>
      <dgm:spPr/>
      <dgm:t>
        <a:bodyPr/>
        <a:lstStyle/>
        <a:p>
          <a:pPr rtl="0"/>
          <a:r>
            <a:rPr lang="ru-RU" dirty="0" smtClean="0"/>
            <a:t>Электрические характеристики стыков цифровых интерфейсов передачи голоса или данных через цифровые каналы типа </a:t>
          </a:r>
          <a:r>
            <a:rPr lang="en-US" dirty="0" smtClean="0"/>
            <a:t>T1, E1</a:t>
          </a:r>
          <a:r>
            <a:rPr lang="ru-RU" dirty="0" smtClean="0"/>
            <a:t> или DS-1 описываются рекомендацией-стандартом G.703</a:t>
          </a:r>
          <a:endParaRPr lang="ru-RU" dirty="0"/>
        </a:p>
      </dgm:t>
    </dgm:pt>
    <dgm:pt modelId="{A08A7A62-1B39-4C4F-8114-7A57C5434D22}" type="parTrans" cxnId="{E4C06DFE-A242-4770-957E-CFE2ED430729}">
      <dgm:prSet/>
      <dgm:spPr/>
      <dgm:t>
        <a:bodyPr/>
        <a:lstStyle/>
        <a:p>
          <a:endParaRPr lang="ru-RU"/>
        </a:p>
      </dgm:t>
    </dgm:pt>
    <dgm:pt modelId="{2AD7365E-06AA-40F2-B5E8-12867845F98A}" type="sibTrans" cxnId="{E4C06DFE-A242-4770-957E-CFE2ED430729}">
      <dgm:prSet/>
      <dgm:spPr/>
      <dgm:t>
        <a:bodyPr/>
        <a:lstStyle/>
        <a:p>
          <a:endParaRPr lang="ru-RU"/>
        </a:p>
      </dgm:t>
    </dgm:pt>
    <dgm:pt modelId="{9DA2FAAF-CA51-407B-BC2C-E487153BCE01}">
      <dgm:prSet/>
      <dgm:spPr/>
      <dgm:t>
        <a:bodyPr/>
        <a:lstStyle/>
        <a:p>
          <a:pPr rtl="0"/>
          <a:r>
            <a:rPr lang="ru-RU" dirty="0" smtClean="0"/>
            <a:t>В качестве физического канала передачи может использоваться симметричная витая пара (Z = 100—120 Ом) или коаксиальный кабель (R = 75 Ом), амплитуда импульса = 1—3 В.</a:t>
          </a:r>
          <a:endParaRPr lang="ru-RU" dirty="0"/>
        </a:p>
      </dgm:t>
    </dgm:pt>
    <dgm:pt modelId="{D2BC2011-1C36-4920-85CE-BF64FEDD264F}" type="parTrans" cxnId="{F0188001-5CA2-4B7D-92DA-6180AF3CC727}">
      <dgm:prSet/>
      <dgm:spPr/>
      <dgm:t>
        <a:bodyPr/>
        <a:lstStyle/>
        <a:p>
          <a:endParaRPr lang="ru-RU"/>
        </a:p>
      </dgm:t>
    </dgm:pt>
    <dgm:pt modelId="{980D873A-DAA5-4AC1-B9A5-62FAFB4FDE16}" type="sibTrans" cxnId="{F0188001-5CA2-4B7D-92DA-6180AF3CC727}">
      <dgm:prSet/>
      <dgm:spPr/>
      <dgm:t>
        <a:bodyPr/>
        <a:lstStyle/>
        <a:p>
          <a:endParaRPr lang="ru-RU"/>
        </a:p>
      </dgm:t>
    </dgm:pt>
    <dgm:pt modelId="{870733C3-19ED-44DE-9782-00C4C75C416B}">
      <dgm:prSet/>
      <dgm:spPr/>
      <dgm:t>
        <a:bodyPr/>
        <a:lstStyle/>
        <a:p>
          <a:pPr rtl="0"/>
          <a:r>
            <a:rPr lang="ru-RU" dirty="0" smtClean="0"/>
            <a:t>Интерфейс G703 предназначен для обслуживания сетей с обеими цифровыми иерархиями: PDH и SDH</a:t>
          </a:r>
          <a:r>
            <a:rPr lang="en-US" dirty="0" smtClean="0"/>
            <a:t>.</a:t>
          </a:r>
        </a:p>
        <a:p>
          <a:pPr rtl="0"/>
          <a:r>
            <a:rPr lang="ru-RU" b="0" i="0" dirty="0" smtClean="0"/>
            <a:t>Обычно производители цифровых систем передачи ограничиваются частичной реализацией интерфейса G.703.</a:t>
          </a:r>
          <a:endParaRPr lang="en-US" dirty="0" smtClean="0"/>
        </a:p>
      </dgm:t>
    </dgm:pt>
    <dgm:pt modelId="{4E0EAE5B-EAF2-4EDF-B2C2-7C0AABA94A49}" type="parTrans" cxnId="{192286A5-B500-4DFF-88CC-5962B19F977B}">
      <dgm:prSet/>
      <dgm:spPr/>
      <dgm:t>
        <a:bodyPr/>
        <a:lstStyle/>
        <a:p>
          <a:endParaRPr lang="ru-RU"/>
        </a:p>
      </dgm:t>
    </dgm:pt>
    <dgm:pt modelId="{30B87F1B-9DB1-467B-AF44-14308FCAC138}" type="sibTrans" cxnId="{192286A5-B500-4DFF-88CC-5962B19F977B}">
      <dgm:prSet/>
      <dgm:spPr/>
      <dgm:t>
        <a:bodyPr/>
        <a:lstStyle/>
        <a:p>
          <a:endParaRPr lang="ru-RU"/>
        </a:p>
      </dgm:t>
    </dgm:pt>
    <dgm:pt modelId="{88C3E802-6EE7-4849-BB60-481E06468CB5}" type="pres">
      <dgm:prSet presAssocID="{B8622757-24A2-40B7-84FC-B086159FBD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394242-5187-407B-AB4D-42A83163BED0}" type="pres">
      <dgm:prSet presAssocID="{E2015CAA-48E0-4DE2-97B4-7D7995E7B0EC}" presName="composite" presStyleCnt="0"/>
      <dgm:spPr/>
    </dgm:pt>
    <dgm:pt modelId="{23984252-F5FA-4351-9373-6F1AE5957E02}" type="pres">
      <dgm:prSet presAssocID="{E2015CAA-48E0-4DE2-97B4-7D7995E7B0EC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A72255-C780-494C-A1A2-1781FE190449}" type="pres">
      <dgm:prSet presAssocID="{E2015CAA-48E0-4DE2-97B4-7D7995E7B0EC}" presName="rect2" presStyleLbl="fgImgPlace1" presStyleIdx="0" presStyleCnt="3"/>
      <dgm:spPr/>
    </dgm:pt>
    <dgm:pt modelId="{D54D2F9D-2A3B-4AF3-A149-0E1ACF6D0B6C}" type="pres">
      <dgm:prSet presAssocID="{2AD7365E-06AA-40F2-B5E8-12867845F98A}" presName="sibTrans" presStyleCnt="0"/>
      <dgm:spPr/>
    </dgm:pt>
    <dgm:pt modelId="{A8E8DDED-1586-4335-8C83-3018105782E5}" type="pres">
      <dgm:prSet presAssocID="{9DA2FAAF-CA51-407B-BC2C-E487153BCE01}" presName="composite" presStyleCnt="0"/>
      <dgm:spPr/>
    </dgm:pt>
    <dgm:pt modelId="{8864917A-B72C-4BAD-8C00-EE1CE53A2A0B}" type="pres">
      <dgm:prSet presAssocID="{9DA2FAAF-CA51-407B-BC2C-E487153BCE01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A9013A-E3B5-4BB5-A7D8-8FC1649D8BCD}" type="pres">
      <dgm:prSet presAssocID="{9DA2FAAF-CA51-407B-BC2C-E487153BCE01}" presName="rect2" presStyleLbl="fgImgPlace1" presStyleIdx="1" presStyleCnt="3"/>
      <dgm:spPr/>
    </dgm:pt>
    <dgm:pt modelId="{F235A2C9-1E8D-49E9-900F-334F37BC04F6}" type="pres">
      <dgm:prSet presAssocID="{980D873A-DAA5-4AC1-B9A5-62FAFB4FDE16}" presName="sibTrans" presStyleCnt="0"/>
      <dgm:spPr/>
    </dgm:pt>
    <dgm:pt modelId="{44D6C99A-2A23-472B-8DC2-203AF8288396}" type="pres">
      <dgm:prSet presAssocID="{870733C3-19ED-44DE-9782-00C4C75C416B}" presName="composite" presStyleCnt="0"/>
      <dgm:spPr/>
    </dgm:pt>
    <dgm:pt modelId="{C182DB32-2E94-473A-9072-73C954C98CAB}" type="pres">
      <dgm:prSet presAssocID="{870733C3-19ED-44DE-9782-00C4C75C416B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62F678-C985-491E-80F9-F01539851D60}" type="pres">
      <dgm:prSet presAssocID="{870733C3-19ED-44DE-9782-00C4C75C416B}" presName="rect2" presStyleLbl="fgImgPlace1" presStyleIdx="2" presStyleCnt="3"/>
      <dgm:spPr/>
    </dgm:pt>
  </dgm:ptLst>
  <dgm:cxnLst>
    <dgm:cxn modelId="{E4C06DFE-A242-4770-957E-CFE2ED430729}" srcId="{B8622757-24A2-40B7-84FC-B086159FBD75}" destId="{E2015CAA-48E0-4DE2-97B4-7D7995E7B0EC}" srcOrd="0" destOrd="0" parTransId="{A08A7A62-1B39-4C4F-8114-7A57C5434D22}" sibTransId="{2AD7365E-06AA-40F2-B5E8-12867845F98A}"/>
    <dgm:cxn modelId="{27C6DE6F-3D67-4D43-A2E5-AA3F07D8B30C}" type="presOf" srcId="{E2015CAA-48E0-4DE2-97B4-7D7995E7B0EC}" destId="{23984252-F5FA-4351-9373-6F1AE5957E02}" srcOrd="0" destOrd="0" presId="urn:microsoft.com/office/officeart/2008/layout/PictureStrips"/>
    <dgm:cxn modelId="{192286A5-B500-4DFF-88CC-5962B19F977B}" srcId="{B8622757-24A2-40B7-84FC-B086159FBD75}" destId="{870733C3-19ED-44DE-9782-00C4C75C416B}" srcOrd="2" destOrd="0" parTransId="{4E0EAE5B-EAF2-4EDF-B2C2-7C0AABA94A49}" sibTransId="{30B87F1B-9DB1-467B-AF44-14308FCAC138}"/>
    <dgm:cxn modelId="{80FB00A1-8430-4887-B042-5789EE650AAB}" type="presOf" srcId="{870733C3-19ED-44DE-9782-00C4C75C416B}" destId="{C182DB32-2E94-473A-9072-73C954C98CAB}" srcOrd="0" destOrd="0" presId="urn:microsoft.com/office/officeart/2008/layout/PictureStrips"/>
    <dgm:cxn modelId="{440D68E6-F34E-4202-8EFC-50C1D41E5A8A}" type="presOf" srcId="{B8622757-24A2-40B7-84FC-B086159FBD75}" destId="{88C3E802-6EE7-4849-BB60-481E06468CB5}" srcOrd="0" destOrd="0" presId="urn:microsoft.com/office/officeart/2008/layout/PictureStrips"/>
    <dgm:cxn modelId="{BFA239F2-D67C-4AE2-9DBE-59FAD8BD7CAE}" type="presOf" srcId="{9DA2FAAF-CA51-407B-BC2C-E487153BCE01}" destId="{8864917A-B72C-4BAD-8C00-EE1CE53A2A0B}" srcOrd="0" destOrd="0" presId="urn:microsoft.com/office/officeart/2008/layout/PictureStrips"/>
    <dgm:cxn modelId="{F0188001-5CA2-4B7D-92DA-6180AF3CC727}" srcId="{B8622757-24A2-40B7-84FC-B086159FBD75}" destId="{9DA2FAAF-CA51-407B-BC2C-E487153BCE01}" srcOrd="1" destOrd="0" parTransId="{D2BC2011-1C36-4920-85CE-BF64FEDD264F}" sibTransId="{980D873A-DAA5-4AC1-B9A5-62FAFB4FDE16}"/>
    <dgm:cxn modelId="{171F1E9D-FACE-47D3-90D5-164AC0C2AD3D}" type="presParOf" srcId="{88C3E802-6EE7-4849-BB60-481E06468CB5}" destId="{1D394242-5187-407B-AB4D-42A83163BED0}" srcOrd="0" destOrd="0" presId="urn:microsoft.com/office/officeart/2008/layout/PictureStrips"/>
    <dgm:cxn modelId="{9FEB747D-5858-4A75-A357-96E373A6E8EE}" type="presParOf" srcId="{1D394242-5187-407B-AB4D-42A83163BED0}" destId="{23984252-F5FA-4351-9373-6F1AE5957E02}" srcOrd="0" destOrd="0" presId="urn:microsoft.com/office/officeart/2008/layout/PictureStrips"/>
    <dgm:cxn modelId="{2A3F148A-F33D-496B-93E7-9238439FF7BB}" type="presParOf" srcId="{1D394242-5187-407B-AB4D-42A83163BED0}" destId="{92A72255-C780-494C-A1A2-1781FE190449}" srcOrd="1" destOrd="0" presId="urn:microsoft.com/office/officeart/2008/layout/PictureStrips"/>
    <dgm:cxn modelId="{95E602FC-96F2-469E-A66F-A7EC3BC808A1}" type="presParOf" srcId="{88C3E802-6EE7-4849-BB60-481E06468CB5}" destId="{D54D2F9D-2A3B-4AF3-A149-0E1ACF6D0B6C}" srcOrd="1" destOrd="0" presId="urn:microsoft.com/office/officeart/2008/layout/PictureStrips"/>
    <dgm:cxn modelId="{357B846D-E854-454E-B7C4-B068AA704681}" type="presParOf" srcId="{88C3E802-6EE7-4849-BB60-481E06468CB5}" destId="{A8E8DDED-1586-4335-8C83-3018105782E5}" srcOrd="2" destOrd="0" presId="urn:microsoft.com/office/officeart/2008/layout/PictureStrips"/>
    <dgm:cxn modelId="{2891D4D1-6FB7-4487-97D4-9AE81676D661}" type="presParOf" srcId="{A8E8DDED-1586-4335-8C83-3018105782E5}" destId="{8864917A-B72C-4BAD-8C00-EE1CE53A2A0B}" srcOrd="0" destOrd="0" presId="urn:microsoft.com/office/officeart/2008/layout/PictureStrips"/>
    <dgm:cxn modelId="{171404F6-2065-49C6-AD92-C628F3FCA5CE}" type="presParOf" srcId="{A8E8DDED-1586-4335-8C83-3018105782E5}" destId="{81A9013A-E3B5-4BB5-A7D8-8FC1649D8BCD}" srcOrd="1" destOrd="0" presId="urn:microsoft.com/office/officeart/2008/layout/PictureStrips"/>
    <dgm:cxn modelId="{2CDD1E8C-3FD9-4361-A44C-9DC0823A37DA}" type="presParOf" srcId="{88C3E802-6EE7-4849-BB60-481E06468CB5}" destId="{F235A2C9-1E8D-49E9-900F-334F37BC04F6}" srcOrd="3" destOrd="0" presId="urn:microsoft.com/office/officeart/2008/layout/PictureStrips"/>
    <dgm:cxn modelId="{431D620B-B378-4747-B385-535F551B5C0B}" type="presParOf" srcId="{88C3E802-6EE7-4849-BB60-481E06468CB5}" destId="{44D6C99A-2A23-472B-8DC2-203AF8288396}" srcOrd="4" destOrd="0" presId="urn:microsoft.com/office/officeart/2008/layout/PictureStrips"/>
    <dgm:cxn modelId="{B45B0065-15FA-4643-B57D-BD81C0B102E2}" type="presParOf" srcId="{44D6C99A-2A23-472B-8DC2-203AF8288396}" destId="{C182DB32-2E94-473A-9072-73C954C98CAB}" srcOrd="0" destOrd="0" presId="urn:microsoft.com/office/officeart/2008/layout/PictureStrips"/>
    <dgm:cxn modelId="{975A2D77-BA5E-49BA-B347-CD2A52DD2038}" type="presParOf" srcId="{44D6C99A-2A23-472B-8DC2-203AF8288396}" destId="{4062F678-C985-491E-80F9-F01539851D60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206381E-AAE6-46B0-8AE4-4E7C6FDA33D9}" type="doc">
      <dgm:prSet loTypeId="urn:microsoft.com/office/officeart/2008/layout/LinedList" loCatId="list" qsTypeId="urn:microsoft.com/office/officeart/2005/8/quickstyle/3d1" qsCatId="3D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D86503DC-46FF-4C51-9D98-0D10739E43B9}">
      <dgm:prSet/>
      <dgm:spPr/>
      <dgm:t>
        <a:bodyPr/>
        <a:lstStyle/>
        <a:p>
          <a:pPr rtl="0"/>
          <a:r>
            <a:rPr lang="ru-RU" dirty="0" smtClean="0"/>
            <a:t>Голосовой интерфейс или порт, эмулирующий расширение интерфейса АТС, для подключения обычного аналогового телефона к мультиплексору, где используется порт FXO.</a:t>
          </a:r>
          <a:endParaRPr lang="ru-RU" dirty="0"/>
        </a:p>
      </dgm:t>
    </dgm:pt>
    <dgm:pt modelId="{21985AEA-9FEA-441B-887D-04B78CACA139}" type="parTrans" cxnId="{20CADDC4-E2B6-4149-AD45-AF5F139053CE}">
      <dgm:prSet/>
      <dgm:spPr/>
      <dgm:t>
        <a:bodyPr/>
        <a:lstStyle/>
        <a:p>
          <a:endParaRPr lang="ru-RU"/>
        </a:p>
      </dgm:t>
    </dgm:pt>
    <dgm:pt modelId="{A41AD973-F74C-494A-83C1-0C903C121B6F}" type="sibTrans" cxnId="{20CADDC4-E2B6-4149-AD45-AF5F139053CE}">
      <dgm:prSet/>
      <dgm:spPr/>
      <dgm:t>
        <a:bodyPr/>
        <a:lstStyle/>
        <a:p>
          <a:endParaRPr lang="ru-RU"/>
        </a:p>
      </dgm:t>
    </dgm:pt>
    <dgm:pt modelId="{16F17561-C5B9-403F-B486-742BDBDFA4A4}">
      <dgm:prSet/>
      <dgm:spPr/>
      <dgm:t>
        <a:bodyPr/>
        <a:lstStyle/>
        <a:p>
          <a:pPr rtl="0"/>
          <a:r>
            <a:rPr lang="ru-RU" dirty="0" smtClean="0"/>
            <a:t>На порт FXS подается постоянное напряжение около 50 В с аналоговой телефонной линии. </a:t>
          </a:r>
          <a:endParaRPr lang="ru-RU" dirty="0"/>
        </a:p>
      </dgm:t>
    </dgm:pt>
    <dgm:pt modelId="{C428ECBB-2CFA-4A00-8309-76D930DE0A8B}" type="parTrans" cxnId="{9ACF1C17-A45F-4446-B82F-FF143C308682}">
      <dgm:prSet/>
      <dgm:spPr/>
      <dgm:t>
        <a:bodyPr/>
        <a:lstStyle/>
        <a:p>
          <a:endParaRPr lang="ru-RU"/>
        </a:p>
      </dgm:t>
    </dgm:pt>
    <dgm:pt modelId="{0ED4E56C-3B49-46F5-BCEB-57825088A430}" type="sibTrans" cxnId="{9ACF1C17-A45F-4446-B82F-FF143C308682}">
      <dgm:prSet/>
      <dgm:spPr/>
      <dgm:t>
        <a:bodyPr/>
        <a:lstStyle/>
        <a:p>
          <a:endParaRPr lang="ru-RU"/>
        </a:p>
      </dgm:t>
    </dgm:pt>
    <dgm:pt modelId="{69ABE285-AF09-4123-A13F-8D934F9BA763}">
      <dgm:prSet/>
      <dgm:spPr/>
      <dgm:t>
        <a:bodyPr/>
        <a:lstStyle/>
        <a:p>
          <a:pPr rtl="0"/>
          <a:r>
            <a:rPr lang="ru-RU" smtClean="0"/>
            <a:t>FXS интерфейс эмулирует работу телефонной станции (АТС), к которому подключается обычный телефонный аппарат. Устройство с портом FXS обеспечивает:</a:t>
          </a:r>
          <a:endParaRPr lang="ru-RU"/>
        </a:p>
      </dgm:t>
    </dgm:pt>
    <dgm:pt modelId="{D2333926-6206-49FF-83B7-23D438E6A5C1}" type="parTrans" cxnId="{CAB65A3B-603F-4545-96ED-D488404C440C}">
      <dgm:prSet/>
      <dgm:spPr/>
      <dgm:t>
        <a:bodyPr/>
        <a:lstStyle/>
        <a:p>
          <a:endParaRPr lang="ru-RU"/>
        </a:p>
      </dgm:t>
    </dgm:pt>
    <dgm:pt modelId="{FC5FA17B-C044-42C3-97A7-2C66CA9CAE6D}" type="sibTrans" cxnId="{CAB65A3B-603F-4545-96ED-D488404C440C}">
      <dgm:prSet/>
      <dgm:spPr/>
      <dgm:t>
        <a:bodyPr/>
        <a:lstStyle/>
        <a:p>
          <a:endParaRPr lang="ru-RU"/>
        </a:p>
      </dgm:t>
    </dgm:pt>
    <dgm:pt modelId="{A6DCD8CA-A263-4465-9DD0-28AAA34B28D4}">
      <dgm:prSet/>
      <dgm:spPr/>
      <dgm:t>
        <a:bodyPr/>
        <a:lstStyle/>
        <a:p>
          <a:pPr rtl="0"/>
          <a:r>
            <a:rPr lang="ru-RU" smtClean="0"/>
            <a:t>питание телефонного аппарата;</a:t>
          </a:r>
          <a:endParaRPr lang="ru-RU"/>
        </a:p>
      </dgm:t>
    </dgm:pt>
    <dgm:pt modelId="{84894085-4C4D-40C4-B517-977F558E3EA3}" type="parTrans" cxnId="{2EE39D25-1BCC-4A89-B0E1-9061158A21B6}">
      <dgm:prSet/>
      <dgm:spPr/>
      <dgm:t>
        <a:bodyPr/>
        <a:lstStyle/>
        <a:p>
          <a:endParaRPr lang="ru-RU"/>
        </a:p>
      </dgm:t>
    </dgm:pt>
    <dgm:pt modelId="{895007DA-CBFF-4514-ADF2-DF390B4BB21A}" type="sibTrans" cxnId="{2EE39D25-1BCC-4A89-B0E1-9061158A21B6}">
      <dgm:prSet/>
      <dgm:spPr/>
      <dgm:t>
        <a:bodyPr/>
        <a:lstStyle/>
        <a:p>
          <a:endParaRPr lang="ru-RU"/>
        </a:p>
      </dgm:t>
    </dgm:pt>
    <dgm:pt modelId="{57652916-D0BA-438E-A1A4-B6D50192A185}">
      <dgm:prSet/>
      <dgm:spPr/>
      <dgm:t>
        <a:bodyPr/>
        <a:lstStyle/>
        <a:p>
          <a:pPr rtl="0"/>
          <a:r>
            <a:rPr lang="ru-RU" smtClean="0"/>
            <a:t>определение поднятой или положенной трубки на телефонном аппарате или другом устройстве FXO;</a:t>
          </a:r>
          <a:endParaRPr lang="ru-RU"/>
        </a:p>
      </dgm:t>
    </dgm:pt>
    <dgm:pt modelId="{6F256353-9220-4A93-BF3F-CE3BBA890D27}" type="parTrans" cxnId="{E4EACAF7-F32C-48AC-881D-2FD0FFE15D1D}">
      <dgm:prSet/>
      <dgm:spPr/>
      <dgm:t>
        <a:bodyPr/>
        <a:lstStyle/>
        <a:p>
          <a:endParaRPr lang="ru-RU"/>
        </a:p>
      </dgm:t>
    </dgm:pt>
    <dgm:pt modelId="{56CBC36E-387D-4278-B590-3367C8B7D9DC}" type="sibTrans" cxnId="{E4EACAF7-F32C-48AC-881D-2FD0FFE15D1D}">
      <dgm:prSet/>
      <dgm:spPr/>
      <dgm:t>
        <a:bodyPr/>
        <a:lstStyle/>
        <a:p>
          <a:endParaRPr lang="ru-RU"/>
        </a:p>
      </dgm:t>
    </dgm:pt>
    <dgm:pt modelId="{E9B6FC6E-6A6B-4A5D-A0ED-A1CDC92C6C6D}">
      <dgm:prSet/>
      <dgm:spPr/>
      <dgm:t>
        <a:bodyPr/>
        <a:lstStyle/>
        <a:p>
          <a:pPr rtl="0"/>
          <a:r>
            <a:rPr lang="ru-RU" smtClean="0"/>
            <a:t>детектирование сигналов двухтонального набора, поступающих от оконечного устройства FXO, например, при нажатии клавиш на телефонном аппарате;</a:t>
          </a:r>
          <a:endParaRPr lang="ru-RU"/>
        </a:p>
      </dgm:t>
    </dgm:pt>
    <dgm:pt modelId="{DC12B41A-5B4D-484F-900A-389E7F2823E2}" type="parTrans" cxnId="{2F041FCE-7FCC-4D76-9357-AD950020E968}">
      <dgm:prSet/>
      <dgm:spPr/>
      <dgm:t>
        <a:bodyPr/>
        <a:lstStyle/>
        <a:p>
          <a:endParaRPr lang="ru-RU"/>
        </a:p>
      </dgm:t>
    </dgm:pt>
    <dgm:pt modelId="{6A7FCF4F-3C88-4D72-AD98-B416F0822EAF}" type="sibTrans" cxnId="{2F041FCE-7FCC-4D76-9357-AD950020E968}">
      <dgm:prSet/>
      <dgm:spPr/>
      <dgm:t>
        <a:bodyPr/>
        <a:lstStyle/>
        <a:p>
          <a:endParaRPr lang="ru-RU"/>
        </a:p>
      </dgm:t>
    </dgm:pt>
    <dgm:pt modelId="{BF85A761-E2DA-4329-8118-C495BFE89B8F}">
      <dgm:prSet/>
      <dgm:spPr/>
      <dgm:t>
        <a:bodyPr/>
        <a:lstStyle/>
        <a:p>
          <a:pPr rtl="0"/>
          <a:r>
            <a:rPr lang="ru-RU" smtClean="0"/>
            <a:t>формирование вызывного напряжения в линии (при поступлении входящего вызова).</a:t>
          </a:r>
          <a:endParaRPr lang="ru-RU"/>
        </a:p>
      </dgm:t>
    </dgm:pt>
    <dgm:pt modelId="{23EAD397-AF7E-447D-A1C9-B147C6C8E4B5}" type="parTrans" cxnId="{BE307F81-3B0C-4702-9493-9B00953B75D8}">
      <dgm:prSet/>
      <dgm:spPr/>
      <dgm:t>
        <a:bodyPr/>
        <a:lstStyle/>
        <a:p>
          <a:endParaRPr lang="ru-RU"/>
        </a:p>
      </dgm:t>
    </dgm:pt>
    <dgm:pt modelId="{42D2E7DF-C81C-4504-B542-38003C9F8336}" type="sibTrans" cxnId="{BE307F81-3B0C-4702-9493-9B00953B75D8}">
      <dgm:prSet/>
      <dgm:spPr/>
      <dgm:t>
        <a:bodyPr/>
        <a:lstStyle/>
        <a:p>
          <a:endParaRPr lang="ru-RU"/>
        </a:p>
      </dgm:t>
    </dgm:pt>
    <dgm:pt modelId="{686FCE48-646A-40B8-B4A9-DF99F0A9DEAB}">
      <dgm:prSet/>
      <dgm:spPr/>
      <dgm:t>
        <a:bodyPr/>
        <a:lstStyle/>
        <a:p>
          <a:pPr rtl="0"/>
          <a:r>
            <a:rPr lang="ru-RU" smtClean="0"/>
            <a:t>роводникам подключенной телефонной линии вызывает слабый «электрический удар».</a:t>
          </a:r>
          <a:endParaRPr lang="ru-RU"/>
        </a:p>
      </dgm:t>
    </dgm:pt>
    <dgm:pt modelId="{745C8A58-3CE5-49A3-98FC-DF0E1A6662EC}" type="parTrans" cxnId="{B9230171-6352-4D40-AD3C-8BA18CE4B822}">
      <dgm:prSet/>
      <dgm:spPr/>
      <dgm:t>
        <a:bodyPr/>
        <a:lstStyle/>
        <a:p>
          <a:endParaRPr lang="ru-RU"/>
        </a:p>
      </dgm:t>
    </dgm:pt>
    <dgm:pt modelId="{76C5521C-1BE1-4968-AEF5-EEF3AEA2945E}" type="sibTrans" cxnId="{B9230171-6352-4D40-AD3C-8BA18CE4B822}">
      <dgm:prSet/>
      <dgm:spPr/>
      <dgm:t>
        <a:bodyPr/>
        <a:lstStyle/>
        <a:p>
          <a:endParaRPr lang="ru-RU"/>
        </a:p>
      </dgm:t>
    </dgm:pt>
    <dgm:pt modelId="{7C8C1DC2-4105-4D88-87E2-06D9590A1C1F}" type="pres">
      <dgm:prSet presAssocID="{7206381E-AAE6-46B0-8AE4-4E7C6FDA33D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C26E322-AB5C-44E5-84B2-78704D39293C}" type="pres">
      <dgm:prSet presAssocID="{D86503DC-46FF-4C51-9D98-0D10739E43B9}" presName="thickLine" presStyleLbl="alignNode1" presStyleIdx="0" presStyleCnt="8"/>
      <dgm:spPr/>
    </dgm:pt>
    <dgm:pt modelId="{AF04357E-5A9E-4254-8231-CD2D459E397B}" type="pres">
      <dgm:prSet presAssocID="{D86503DC-46FF-4C51-9D98-0D10739E43B9}" presName="horz1" presStyleCnt="0"/>
      <dgm:spPr/>
    </dgm:pt>
    <dgm:pt modelId="{13440B78-527D-4A65-8505-8CF0383C8C98}" type="pres">
      <dgm:prSet presAssocID="{D86503DC-46FF-4C51-9D98-0D10739E43B9}" presName="tx1" presStyleLbl="revTx" presStyleIdx="0" presStyleCnt="8"/>
      <dgm:spPr/>
      <dgm:t>
        <a:bodyPr/>
        <a:lstStyle/>
        <a:p>
          <a:endParaRPr lang="ru-RU"/>
        </a:p>
      </dgm:t>
    </dgm:pt>
    <dgm:pt modelId="{E0730E4F-84FA-4E89-B31D-A076343A754D}" type="pres">
      <dgm:prSet presAssocID="{D86503DC-46FF-4C51-9D98-0D10739E43B9}" presName="vert1" presStyleCnt="0"/>
      <dgm:spPr/>
    </dgm:pt>
    <dgm:pt modelId="{A296018F-B9C4-407B-A578-8A106F06EBE0}" type="pres">
      <dgm:prSet presAssocID="{16F17561-C5B9-403F-B486-742BDBDFA4A4}" presName="thickLine" presStyleLbl="alignNode1" presStyleIdx="1" presStyleCnt="8"/>
      <dgm:spPr/>
    </dgm:pt>
    <dgm:pt modelId="{D623A169-D145-4FCA-8C01-AA05EC8003EE}" type="pres">
      <dgm:prSet presAssocID="{16F17561-C5B9-403F-B486-742BDBDFA4A4}" presName="horz1" presStyleCnt="0"/>
      <dgm:spPr/>
    </dgm:pt>
    <dgm:pt modelId="{EF6135EE-1164-4CFB-8C5A-6FA8A6651BD8}" type="pres">
      <dgm:prSet presAssocID="{16F17561-C5B9-403F-B486-742BDBDFA4A4}" presName="tx1" presStyleLbl="revTx" presStyleIdx="1" presStyleCnt="8"/>
      <dgm:spPr/>
      <dgm:t>
        <a:bodyPr/>
        <a:lstStyle/>
        <a:p>
          <a:endParaRPr lang="ru-RU"/>
        </a:p>
      </dgm:t>
    </dgm:pt>
    <dgm:pt modelId="{1E4D94D3-13B4-4F40-8438-5AB7FE13CEDA}" type="pres">
      <dgm:prSet presAssocID="{16F17561-C5B9-403F-B486-742BDBDFA4A4}" presName="vert1" presStyleCnt="0"/>
      <dgm:spPr/>
    </dgm:pt>
    <dgm:pt modelId="{8B6CF9E8-581E-4847-BE6F-8A4A4D36988D}" type="pres">
      <dgm:prSet presAssocID="{69ABE285-AF09-4123-A13F-8D934F9BA763}" presName="thickLine" presStyleLbl="alignNode1" presStyleIdx="2" presStyleCnt="8"/>
      <dgm:spPr/>
    </dgm:pt>
    <dgm:pt modelId="{C5AD3D91-BE2C-4B25-8C42-3A22284CCE48}" type="pres">
      <dgm:prSet presAssocID="{69ABE285-AF09-4123-A13F-8D934F9BA763}" presName="horz1" presStyleCnt="0"/>
      <dgm:spPr/>
    </dgm:pt>
    <dgm:pt modelId="{793F1D96-32BB-41C4-9F42-FA6808C760A5}" type="pres">
      <dgm:prSet presAssocID="{69ABE285-AF09-4123-A13F-8D934F9BA763}" presName="tx1" presStyleLbl="revTx" presStyleIdx="2" presStyleCnt="8"/>
      <dgm:spPr/>
      <dgm:t>
        <a:bodyPr/>
        <a:lstStyle/>
        <a:p>
          <a:endParaRPr lang="ru-RU"/>
        </a:p>
      </dgm:t>
    </dgm:pt>
    <dgm:pt modelId="{BA1B861D-EF16-49AF-A357-6014C4B0878D}" type="pres">
      <dgm:prSet presAssocID="{69ABE285-AF09-4123-A13F-8D934F9BA763}" presName="vert1" presStyleCnt="0"/>
      <dgm:spPr/>
    </dgm:pt>
    <dgm:pt modelId="{B64316B9-AA94-446B-AC6F-98DD80F8BED3}" type="pres">
      <dgm:prSet presAssocID="{A6DCD8CA-A263-4465-9DD0-28AAA34B28D4}" presName="thickLine" presStyleLbl="alignNode1" presStyleIdx="3" presStyleCnt="8"/>
      <dgm:spPr/>
    </dgm:pt>
    <dgm:pt modelId="{71ACFF1F-A271-49B0-A6D2-D1885E05E278}" type="pres">
      <dgm:prSet presAssocID="{A6DCD8CA-A263-4465-9DD0-28AAA34B28D4}" presName="horz1" presStyleCnt="0"/>
      <dgm:spPr/>
    </dgm:pt>
    <dgm:pt modelId="{533693B0-BE04-4B18-A25F-EE87AC0CB2EA}" type="pres">
      <dgm:prSet presAssocID="{A6DCD8CA-A263-4465-9DD0-28AAA34B28D4}" presName="tx1" presStyleLbl="revTx" presStyleIdx="3" presStyleCnt="8"/>
      <dgm:spPr/>
      <dgm:t>
        <a:bodyPr/>
        <a:lstStyle/>
        <a:p>
          <a:endParaRPr lang="ru-RU"/>
        </a:p>
      </dgm:t>
    </dgm:pt>
    <dgm:pt modelId="{A56D162D-CA4B-47CD-BA89-D91F2C359D64}" type="pres">
      <dgm:prSet presAssocID="{A6DCD8CA-A263-4465-9DD0-28AAA34B28D4}" presName="vert1" presStyleCnt="0"/>
      <dgm:spPr/>
    </dgm:pt>
    <dgm:pt modelId="{8B594167-B6E7-44E0-AE88-7D4472B267D2}" type="pres">
      <dgm:prSet presAssocID="{57652916-D0BA-438E-A1A4-B6D50192A185}" presName="thickLine" presStyleLbl="alignNode1" presStyleIdx="4" presStyleCnt="8"/>
      <dgm:spPr/>
    </dgm:pt>
    <dgm:pt modelId="{1DB4A49D-8DE6-4FF4-8FBC-A55E9FE19337}" type="pres">
      <dgm:prSet presAssocID="{57652916-D0BA-438E-A1A4-B6D50192A185}" presName="horz1" presStyleCnt="0"/>
      <dgm:spPr/>
    </dgm:pt>
    <dgm:pt modelId="{45ECB311-44F6-47BE-8D20-15B2BD7A7BA9}" type="pres">
      <dgm:prSet presAssocID="{57652916-D0BA-438E-A1A4-B6D50192A185}" presName="tx1" presStyleLbl="revTx" presStyleIdx="4" presStyleCnt="8"/>
      <dgm:spPr/>
      <dgm:t>
        <a:bodyPr/>
        <a:lstStyle/>
        <a:p>
          <a:endParaRPr lang="ru-RU"/>
        </a:p>
      </dgm:t>
    </dgm:pt>
    <dgm:pt modelId="{0AB76F94-7F5B-4F7E-83AD-289D28582711}" type="pres">
      <dgm:prSet presAssocID="{57652916-D0BA-438E-A1A4-B6D50192A185}" presName="vert1" presStyleCnt="0"/>
      <dgm:spPr/>
    </dgm:pt>
    <dgm:pt modelId="{535C74FA-19E5-4235-8592-EB47D494A512}" type="pres">
      <dgm:prSet presAssocID="{E9B6FC6E-6A6B-4A5D-A0ED-A1CDC92C6C6D}" presName="thickLine" presStyleLbl="alignNode1" presStyleIdx="5" presStyleCnt="8"/>
      <dgm:spPr/>
    </dgm:pt>
    <dgm:pt modelId="{71C96384-F804-4B2C-83AD-6B1EA6DEF1B0}" type="pres">
      <dgm:prSet presAssocID="{E9B6FC6E-6A6B-4A5D-A0ED-A1CDC92C6C6D}" presName="horz1" presStyleCnt="0"/>
      <dgm:spPr/>
    </dgm:pt>
    <dgm:pt modelId="{8350993D-59FF-4452-A9E9-B89EF4A3F444}" type="pres">
      <dgm:prSet presAssocID="{E9B6FC6E-6A6B-4A5D-A0ED-A1CDC92C6C6D}" presName="tx1" presStyleLbl="revTx" presStyleIdx="5" presStyleCnt="8"/>
      <dgm:spPr/>
      <dgm:t>
        <a:bodyPr/>
        <a:lstStyle/>
        <a:p>
          <a:endParaRPr lang="ru-RU"/>
        </a:p>
      </dgm:t>
    </dgm:pt>
    <dgm:pt modelId="{8A4E23B1-1222-4746-A569-FFAF6DE67A58}" type="pres">
      <dgm:prSet presAssocID="{E9B6FC6E-6A6B-4A5D-A0ED-A1CDC92C6C6D}" presName="vert1" presStyleCnt="0"/>
      <dgm:spPr/>
    </dgm:pt>
    <dgm:pt modelId="{B7EA3DCD-7787-486F-AD37-5C81CCE2E609}" type="pres">
      <dgm:prSet presAssocID="{BF85A761-E2DA-4329-8118-C495BFE89B8F}" presName="thickLine" presStyleLbl="alignNode1" presStyleIdx="6" presStyleCnt="8"/>
      <dgm:spPr/>
    </dgm:pt>
    <dgm:pt modelId="{83E4F924-CBD6-42AD-A1CB-D5B6EC785458}" type="pres">
      <dgm:prSet presAssocID="{BF85A761-E2DA-4329-8118-C495BFE89B8F}" presName="horz1" presStyleCnt="0"/>
      <dgm:spPr/>
    </dgm:pt>
    <dgm:pt modelId="{0FEDD091-C502-4144-9ED7-887DD38C74ED}" type="pres">
      <dgm:prSet presAssocID="{BF85A761-E2DA-4329-8118-C495BFE89B8F}" presName="tx1" presStyleLbl="revTx" presStyleIdx="6" presStyleCnt="8"/>
      <dgm:spPr/>
      <dgm:t>
        <a:bodyPr/>
        <a:lstStyle/>
        <a:p>
          <a:endParaRPr lang="ru-RU"/>
        </a:p>
      </dgm:t>
    </dgm:pt>
    <dgm:pt modelId="{D362F9FA-2E38-4751-82C8-AF23BAFD12BF}" type="pres">
      <dgm:prSet presAssocID="{BF85A761-E2DA-4329-8118-C495BFE89B8F}" presName="vert1" presStyleCnt="0"/>
      <dgm:spPr/>
    </dgm:pt>
    <dgm:pt modelId="{44C7389E-DC5E-44D3-9C66-BA9C1335B02F}" type="pres">
      <dgm:prSet presAssocID="{686FCE48-646A-40B8-B4A9-DF99F0A9DEAB}" presName="thickLine" presStyleLbl="alignNode1" presStyleIdx="7" presStyleCnt="8"/>
      <dgm:spPr/>
    </dgm:pt>
    <dgm:pt modelId="{863DFABA-3062-41DB-BC63-592A1E4B80B5}" type="pres">
      <dgm:prSet presAssocID="{686FCE48-646A-40B8-B4A9-DF99F0A9DEAB}" presName="horz1" presStyleCnt="0"/>
      <dgm:spPr/>
    </dgm:pt>
    <dgm:pt modelId="{42F8C3C4-0430-4309-A5EE-0AA7FC14EE6E}" type="pres">
      <dgm:prSet presAssocID="{686FCE48-646A-40B8-B4A9-DF99F0A9DEAB}" presName="tx1" presStyleLbl="revTx" presStyleIdx="7" presStyleCnt="8"/>
      <dgm:spPr/>
      <dgm:t>
        <a:bodyPr/>
        <a:lstStyle/>
        <a:p>
          <a:endParaRPr lang="ru-RU"/>
        </a:p>
      </dgm:t>
    </dgm:pt>
    <dgm:pt modelId="{71CC3FBE-2050-4ADB-B4C8-6FE04B5548F5}" type="pres">
      <dgm:prSet presAssocID="{686FCE48-646A-40B8-B4A9-DF99F0A9DEAB}" presName="vert1" presStyleCnt="0"/>
      <dgm:spPr/>
    </dgm:pt>
  </dgm:ptLst>
  <dgm:cxnLst>
    <dgm:cxn modelId="{2F041FCE-7FCC-4D76-9357-AD950020E968}" srcId="{7206381E-AAE6-46B0-8AE4-4E7C6FDA33D9}" destId="{E9B6FC6E-6A6B-4A5D-A0ED-A1CDC92C6C6D}" srcOrd="5" destOrd="0" parTransId="{DC12B41A-5B4D-484F-900A-389E7F2823E2}" sibTransId="{6A7FCF4F-3C88-4D72-AD98-B416F0822EAF}"/>
    <dgm:cxn modelId="{BCC37442-DB35-4F15-A283-3A1B9468F2B2}" type="presOf" srcId="{7206381E-AAE6-46B0-8AE4-4E7C6FDA33D9}" destId="{7C8C1DC2-4105-4D88-87E2-06D9590A1C1F}" srcOrd="0" destOrd="0" presId="urn:microsoft.com/office/officeart/2008/layout/LinedList"/>
    <dgm:cxn modelId="{FFD9F646-CB66-4FC4-B91D-B397B228D7C5}" type="presOf" srcId="{D86503DC-46FF-4C51-9D98-0D10739E43B9}" destId="{13440B78-527D-4A65-8505-8CF0383C8C98}" srcOrd="0" destOrd="0" presId="urn:microsoft.com/office/officeart/2008/layout/LinedList"/>
    <dgm:cxn modelId="{CDE7BB76-02BF-41AE-A83F-4CA83134CC52}" type="presOf" srcId="{686FCE48-646A-40B8-B4A9-DF99F0A9DEAB}" destId="{42F8C3C4-0430-4309-A5EE-0AA7FC14EE6E}" srcOrd="0" destOrd="0" presId="urn:microsoft.com/office/officeart/2008/layout/LinedList"/>
    <dgm:cxn modelId="{0CEF885C-9865-40AF-A3E2-060DC1F408A2}" type="presOf" srcId="{16F17561-C5B9-403F-B486-742BDBDFA4A4}" destId="{EF6135EE-1164-4CFB-8C5A-6FA8A6651BD8}" srcOrd="0" destOrd="0" presId="urn:microsoft.com/office/officeart/2008/layout/LinedList"/>
    <dgm:cxn modelId="{2EE39D25-1BCC-4A89-B0E1-9061158A21B6}" srcId="{7206381E-AAE6-46B0-8AE4-4E7C6FDA33D9}" destId="{A6DCD8CA-A263-4465-9DD0-28AAA34B28D4}" srcOrd="3" destOrd="0" parTransId="{84894085-4C4D-40C4-B517-977F558E3EA3}" sibTransId="{895007DA-CBFF-4514-ADF2-DF390B4BB21A}"/>
    <dgm:cxn modelId="{79F767E3-7189-40D4-B39D-6C5FE6E88E6B}" type="presOf" srcId="{69ABE285-AF09-4123-A13F-8D934F9BA763}" destId="{793F1D96-32BB-41C4-9F42-FA6808C760A5}" srcOrd="0" destOrd="0" presId="urn:microsoft.com/office/officeart/2008/layout/LinedList"/>
    <dgm:cxn modelId="{7B0ECA6F-B2D2-48C2-A000-84B9FDF4B3BF}" type="presOf" srcId="{57652916-D0BA-438E-A1A4-B6D50192A185}" destId="{45ECB311-44F6-47BE-8D20-15B2BD7A7BA9}" srcOrd="0" destOrd="0" presId="urn:microsoft.com/office/officeart/2008/layout/LinedList"/>
    <dgm:cxn modelId="{0D2A2199-93DF-4FF9-8259-B01584ABAF62}" type="presOf" srcId="{BF85A761-E2DA-4329-8118-C495BFE89B8F}" destId="{0FEDD091-C502-4144-9ED7-887DD38C74ED}" srcOrd="0" destOrd="0" presId="urn:microsoft.com/office/officeart/2008/layout/LinedList"/>
    <dgm:cxn modelId="{CAB65A3B-603F-4545-96ED-D488404C440C}" srcId="{7206381E-AAE6-46B0-8AE4-4E7C6FDA33D9}" destId="{69ABE285-AF09-4123-A13F-8D934F9BA763}" srcOrd="2" destOrd="0" parTransId="{D2333926-6206-49FF-83B7-23D438E6A5C1}" sibTransId="{FC5FA17B-C044-42C3-97A7-2C66CA9CAE6D}"/>
    <dgm:cxn modelId="{B9230171-6352-4D40-AD3C-8BA18CE4B822}" srcId="{7206381E-AAE6-46B0-8AE4-4E7C6FDA33D9}" destId="{686FCE48-646A-40B8-B4A9-DF99F0A9DEAB}" srcOrd="7" destOrd="0" parTransId="{745C8A58-3CE5-49A3-98FC-DF0E1A6662EC}" sibTransId="{76C5521C-1BE1-4968-AEF5-EEF3AEA2945E}"/>
    <dgm:cxn modelId="{E4EACAF7-F32C-48AC-881D-2FD0FFE15D1D}" srcId="{7206381E-AAE6-46B0-8AE4-4E7C6FDA33D9}" destId="{57652916-D0BA-438E-A1A4-B6D50192A185}" srcOrd="4" destOrd="0" parTransId="{6F256353-9220-4A93-BF3F-CE3BBA890D27}" sibTransId="{56CBC36E-387D-4278-B590-3367C8B7D9DC}"/>
    <dgm:cxn modelId="{BE307F81-3B0C-4702-9493-9B00953B75D8}" srcId="{7206381E-AAE6-46B0-8AE4-4E7C6FDA33D9}" destId="{BF85A761-E2DA-4329-8118-C495BFE89B8F}" srcOrd="6" destOrd="0" parTransId="{23EAD397-AF7E-447D-A1C9-B147C6C8E4B5}" sibTransId="{42D2E7DF-C81C-4504-B542-38003C9F8336}"/>
    <dgm:cxn modelId="{51170F20-2FD5-4C92-9285-96467A17F100}" type="presOf" srcId="{E9B6FC6E-6A6B-4A5D-A0ED-A1CDC92C6C6D}" destId="{8350993D-59FF-4452-A9E9-B89EF4A3F444}" srcOrd="0" destOrd="0" presId="urn:microsoft.com/office/officeart/2008/layout/LinedList"/>
    <dgm:cxn modelId="{9ACF1C17-A45F-4446-B82F-FF143C308682}" srcId="{7206381E-AAE6-46B0-8AE4-4E7C6FDA33D9}" destId="{16F17561-C5B9-403F-B486-742BDBDFA4A4}" srcOrd="1" destOrd="0" parTransId="{C428ECBB-2CFA-4A00-8309-76D930DE0A8B}" sibTransId="{0ED4E56C-3B49-46F5-BCEB-57825088A430}"/>
    <dgm:cxn modelId="{20CADDC4-E2B6-4149-AD45-AF5F139053CE}" srcId="{7206381E-AAE6-46B0-8AE4-4E7C6FDA33D9}" destId="{D86503DC-46FF-4C51-9D98-0D10739E43B9}" srcOrd="0" destOrd="0" parTransId="{21985AEA-9FEA-441B-887D-04B78CACA139}" sibTransId="{A41AD973-F74C-494A-83C1-0C903C121B6F}"/>
    <dgm:cxn modelId="{6A642042-5B9C-4CC4-A1F5-70632FCE4CAA}" type="presOf" srcId="{A6DCD8CA-A263-4465-9DD0-28AAA34B28D4}" destId="{533693B0-BE04-4B18-A25F-EE87AC0CB2EA}" srcOrd="0" destOrd="0" presId="urn:microsoft.com/office/officeart/2008/layout/LinedList"/>
    <dgm:cxn modelId="{7753ABF5-2217-41C1-B99A-BA81FFD87D26}" type="presParOf" srcId="{7C8C1DC2-4105-4D88-87E2-06D9590A1C1F}" destId="{0C26E322-AB5C-44E5-84B2-78704D39293C}" srcOrd="0" destOrd="0" presId="urn:microsoft.com/office/officeart/2008/layout/LinedList"/>
    <dgm:cxn modelId="{BDC58FDC-EFFC-47C2-93F4-56E2DF06E33D}" type="presParOf" srcId="{7C8C1DC2-4105-4D88-87E2-06D9590A1C1F}" destId="{AF04357E-5A9E-4254-8231-CD2D459E397B}" srcOrd="1" destOrd="0" presId="urn:microsoft.com/office/officeart/2008/layout/LinedList"/>
    <dgm:cxn modelId="{23E60BDF-DE26-44FD-90EB-99530E28E116}" type="presParOf" srcId="{AF04357E-5A9E-4254-8231-CD2D459E397B}" destId="{13440B78-527D-4A65-8505-8CF0383C8C98}" srcOrd="0" destOrd="0" presId="urn:microsoft.com/office/officeart/2008/layout/LinedList"/>
    <dgm:cxn modelId="{952C4ADF-7A2B-402B-8874-40300C8A33CD}" type="presParOf" srcId="{AF04357E-5A9E-4254-8231-CD2D459E397B}" destId="{E0730E4F-84FA-4E89-B31D-A076343A754D}" srcOrd="1" destOrd="0" presId="urn:microsoft.com/office/officeart/2008/layout/LinedList"/>
    <dgm:cxn modelId="{51842B40-A2BF-46B5-8676-6AB7C2691441}" type="presParOf" srcId="{7C8C1DC2-4105-4D88-87E2-06D9590A1C1F}" destId="{A296018F-B9C4-407B-A578-8A106F06EBE0}" srcOrd="2" destOrd="0" presId="urn:microsoft.com/office/officeart/2008/layout/LinedList"/>
    <dgm:cxn modelId="{FB79D70D-E15C-4CE9-8E33-57538291DD5E}" type="presParOf" srcId="{7C8C1DC2-4105-4D88-87E2-06D9590A1C1F}" destId="{D623A169-D145-4FCA-8C01-AA05EC8003EE}" srcOrd="3" destOrd="0" presId="urn:microsoft.com/office/officeart/2008/layout/LinedList"/>
    <dgm:cxn modelId="{ABDBF4DF-77D1-44EF-906C-E851B024A2A9}" type="presParOf" srcId="{D623A169-D145-4FCA-8C01-AA05EC8003EE}" destId="{EF6135EE-1164-4CFB-8C5A-6FA8A6651BD8}" srcOrd="0" destOrd="0" presId="urn:microsoft.com/office/officeart/2008/layout/LinedList"/>
    <dgm:cxn modelId="{FB06E24C-AB7E-4F25-99CA-92056BA7528F}" type="presParOf" srcId="{D623A169-D145-4FCA-8C01-AA05EC8003EE}" destId="{1E4D94D3-13B4-4F40-8438-5AB7FE13CEDA}" srcOrd="1" destOrd="0" presId="urn:microsoft.com/office/officeart/2008/layout/LinedList"/>
    <dgm:cxn modelId="{9CD0566B-9C63-4FB3-938B-A650FCFDDC7F}" type="presParOf" srcId="{7C8C1DC2-4105-4D88-87E2-06D9590A1C1F}" destId="{8B6CF9E8-581E-4847-BE6F-8A4A4D36988D}" srcOrd="4" destOrd="0" presId="urn:microsoft.com/office/officeart/2008/layout/LinedList"/>
    <dgm:cxn modelId="{A4545836-8910-4F57-8A04-EEF9CBF27B11}" type="presParOf" srcId="{7C8C1DC2-4105-4D88-87E2-06D9590A1C1F}" destId="{C5AD3D91-BE2C-4B25-8C42-3A22284CCE48}" srcOrd="5" destOrd="0" presId="urn:microsoft.com/office/officeart/2008/layout/LinedList"/>
    <dgm:cxn modelId="{5146AF81-95AB-45FB-9507-9FBD7C559EA8}" type="presParOf" srcId="{C5AD3D91-BE2C-4B25-8C42-3A22284CCE48}" destId="{793F1D96-32BB-41C4-9F42-FA6808C760A5}" srcOrd="0" destOrd="0" presId="urn:microsoft.com/office/officeart/2008/layout/LinedList"/>
    <dgm:cxn modelId="{8F862149-2BA0-4715-B625-593B48E505D3}" type="presParOf" srcId="{C5AD3D91-BE2C-4B25-8C42-3A22284CCE48}" destId="{BA1B861D-EF16-49AF-A357-6014C4B0878D}" srcOrd="1" destOrd="0" presId="urn:microsoft.com/office/officeart/2008/layout/LinedList"/>
    <dgm:cxn modelId="{157F4372-0BFB-4A30-BFAC-8AE120C0688A}" type="presParOf" srcId="{7C8C1DC2-4105-4D88-87E2-06D9590A1C1F}" destId="{B64316B9-AA94-446B-AC6F-98DD80F8BED3}" srcOrd="6" destOrd="0" presId="urn:microsoft.com/office/officeart/2008/layout/LinedList"/>
    <dgm:cxn modelId="{8DBCC697-C428-4801-8DE1-C24427DECD2E}" type="presParOf" srcId="{7C8C1DC2-4105-4D88-87E2-06D9590A1C1F}" destId="{71ACFF1F-A271-49B0-A6D2-D1885E05E278}" srcOrd="7" destOrd="0" presId="urn:microsoft.com/office/officeart/2008/layout/LinedList"/>
    <dgm:cxn modelId="{917E936C-061C-4130-B908-7E1D393CFE16}" type="presParOf" srcId="{71ACFF1F-A271-49B0-A6D2-D1885E05E278}" destId="{533693B0-BE04-4B18-A25F-EE87AC0CB2EA}" srcOrd="0" destOrd="0" presId="urn:microsoft.com/office/officeart/2008/layout/LinedList"/>
    <dgm:cxn modelId="{06A8EBC2-F07C-4C01-8F7B-CBCECF0AF94C}" type="presParOf" srcId="{71ACFF1F-A271-49B0-A6D2-D1885E05E278}" destId="{A56D162D-CA4B-47CD-BA89-D91F2C359D64}" srcOrd="1" destOrd="0" presId="urn:microsoft.com/office/officeart/2008/layout/LinedList"/>
    <dgm:cxn modelId="{6D60888E-91D3-4491-A71C-5E46F0B199FE}" type="presParOf" srcId="{7C8C1DC2-4105-4D88-87E2-06D9590A1C1F}" destId="{8B594167-B6E7-44E0-AE88-7D4472B267D2}" srcOrd="8" destOrd="0" presId="urn:microsoft.com/office/officeart/2008/layout/LinedList"/>
    <dgm:cxn modelId="{BFB4A4DC-3E9A-458B-BF0C-622AB7B21329}" type="presParOf" srcId="{7C8C1DC2-4105-4D88-87E2-06D9590A1C1F}" destId="{1DB4A49D-8DE6-4FF4-8FBC-A55E9FE19337}" srcOrd="9" destOrd="0" presId="urn:microsoft.com/office/officeart/2008/layout/LinedList"/>
    <dgm:cxn modelId="{CC757D78-A82A-4282-99C8-EA4B7B27135F}" type="presParOf" srcId="{1DB4A49D-8DE6-4FF4-8FBC-A55E9FE19337}" destId="{45ECB311-44F6-47BE-8D20-15B2BD7A7BA9}" srcOrd="0" destOrd="0" presId="urn:microsoft.com/office/officeart/2008/layout/LinedList"/>
    <dgm:cxn modelId="{E499F3EF-FC13-42DD-B323-C7A98BD6141C}" type="presParOf" srcId="{1DB4A49D-8DE6-4FF4-8FBC-A55E9FE19337}" destId="{0AB76F94-7F5B-4F7E-83AD-289D28582711}" srcOrd="1" destOrd="0" presId="urn:microsoft.com/office/officeart/2008/layout/LinedList"/>
    <dgm:cxn modelId="{272CFFC4-6B1D-4139-9C34-0A39916C0D15}" type="presParOf" srcId="{7C8C1DC2-4105-4D88-87E2-06D9590A1C1F}" destId="{535C74FA-19E5-4235-8592-EB47D494A512}" srcOrd="10" destOrd="0" presId="urn:microsoft.com/office/officeart/2008/layout/LinedList"/>
    <dgm:cxn modelId="{AA329525-6C40-41C1-ADBB-75CBBD8A6C75}" type="presParOf" srcId="{7C8C1DC2-4105-4D88-87E2-06D9590A1C1F}" destId="{71C96384-F804-4B2C-83AD-6B1EA6DEF1B0}" srcOrd="11" destOrd="0" presId="urn:microsoft.com/office/officeart/2008/layout/LinedList"/>
    <dgm:cxn modelId="{C7F55E14-E28E-46D8-A0EB-1A63B2A308B6}" type="presParOf" srcId="{71C96384-F804-4B2C-83AD-6B1EA6DEF1B0}" destId="{8350993D-59FF-4452-A9E9-B89EF4A3F444}" srcOrd="0" destOrd="0" presId="urn:microsoft.com/office/officeart/2008/layout/LinedList"/>
    <dgm:cxn modelId="{9995C7C8-75F6-48FA-9B80-07C6D4F2A3DC}" type="presParOf" srcId="{71C96384-F804-4B2C-83AD-6B1EA6DEF1B0}" destId="{8A4E23B1-1222-4746-A569-FFAF6DE67A58}" srcOrd="1" destOrd="0" presId="urn:microsoft.com/office/officeart/2008/layout/LinedList"/>
    <dgm:cxn modelId="{D1817C77-F614-4F25-A93F-8C131872C015}" type="presParOf" srcId="{7C8C1DC2-4105-4D88-87E2-06D9590A1C1F}" destId="{B7EA3DCD-7787-486F-AD37-5C81CCE2E609}" srcOrd="12" destOrd="0" presId="urn:microsoft.com/office/officeart/2008/layout/LinedList"/>
    <dgm:cxn modelId="{7414C2B7-1B73-4AFB-B93D-A6F5EA453E7C}" type="presParOf" srcId="{7C8C1DC2-4105-4D88-87E2-06D9590A1C1F}" destId="{83E4F924-CBD6-42AD-A1CB-D5B6EC785458}" srcOrd="13" destOrd="0" presId="urn:microsoft.com/office/officeart/2008/layout/LinedList"/>
    <dgm:cxn modelId="{A48B886C-A546-4631-A42C-06EA470F0C7E}" type="presParOf" srcId="{83E4F924-CBD6-42AD-A1CB-D5B6EC785458}" destId="{0FEDD091-C502-4144-9ED7-887DD38C74ED}" srcOrd="0" destOrd="0" presId="urn:microsoft.com/office/officeart/2008/layout/LinedList"/>
    <dgm:cxn modelId="{5910B427-22AD-43AC-B2F2-F496E2E6C4AE}" type="presParOf" srcId="{83E4F924-CBD6-42AD-A1CB-D5B6EC785458}" destId="{D362F9FA-2E38-4751-82C8-AF23BAFD12BF}" srcOrd="1" destOrd="0" presId="urn:microsoft.com/office/officeart/2008/layout/LinedList"/>
    <dgm:cxn modelId="{29B0D2AD-CD48-44BF-9131-7B461D432348}" type="presParOf" srcId="{7C8C1DC2-4105-4D88-87E2-06D9590A1C1F}" destId="{44C7389E-DC5E-44D3-9C66-BA9C1335B02F}" srcOrd="14" destOrd="0" presId="urn:microsoft.com/office/officeart/2008/layout/LinedList"/>
    <dgm:cxn modelId="{0DB4E2F9-1F25-4BFE-98DA-FC2165B5944C}" type="presParOf" srcId="{7C8C1DC2-4105-4D88-87E2-06D9590A1C1F}" destId="{863DFABA-3062-41DB-BC63-592A1E4B80B5}" srcOrd="15" destOrd="0" presId="urn:microsoft.com/office/officeart/2008/layout/LinedList"/>
    <dgm:cxn modelId="{C36FF7BB-252F-47DD-99A6-D033A5105694}" type="presParOf" srcId="{863DFABA-3062-41DB-BC63-592A1E4B80B5}" destId="{42F8C3C4-0430-4309-A5EE-0AA7FC14EE6E}" srcOrd="0" destOrd="0" presId="urn:microsoft.com/office/officeart/2008/layout/LinedList"/>
    <dgm:cxn modelId="{1E958C56-501C-4C2D-B5A9-9F61DC8A13DB}" type="presParOf" srcId="{863DFABA-3062-41DB-BC63-592A1E4B80B5}" destId="{71CC3FBE-2050-4ADB-B4C8-6FE04B5548F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20CB1D4-AE50-46EF-92E4-25CCB4EE06F9}" type="doc">
      <dgm:prSet loTypeId="urn:microsoft.com/office/officeart/2005/8/layout/vList3#2" loCatId="list" qsTypeId="urn:microsoft.com/office/officeart/2005/8/quickstyle/simple2" qsCatId="simple" csTypeId="urn:microsoft.com/office/officeart/2005/8/colors/accent3_3" csCatId="accent3"/>
      <dgm:spPr/>
      <dgm:t>
        <a:bodyPr/>
        <a:lstStyle/>
        <a:p>
          <a:endParaRPr lang="ru-RU"/>
        </a:p>
      </dgm:t>
    </dgm:pt>
    <dgm:pt modelId="{DDEA41CF-C411-4DB0-80CD-654BB4A04584}">
      <dgm:prSet/>
      <dgm:spPr/>
      <dgm:t>
        <a:bodyPr/>
        <a:lstStyle/>
        <a:p>
          <a:pPr rtl="0"/>
          <a:r>
            <a:rPr lang="ru-RU" dirty="0" smtClean="0"/>
            <a:t>E&amp;M — стандарт аналоговой телефонной сигнализации. Существует две его разновидности (двухпроводная и четырёхпроводная) и пять типов. </a:t>
          </a:r>
          <a:endParaRPr lang="ru-RU" dirty="0"/>
        </a:p>
      </dgm:t>
    </dgm:pt>
    <dgm:pt modelId="{11668A99-CD86-40F2-8DE9-5F5210D46883}" type="parTrans" cxnId="{063B9A5E-C7D1-474F-82D5-6F28DB5F7688}">
      <dgm:prSet/>
      <dgm:spPr/>
      <dgm:t>
        <a:bodyPr/>
        <a:lstStyle/>
        <a:p>
          <a:endParaRPr lang="ru-RU"/>
        </a:p>
      </dgm:t>
    </dgm:pt>
    <dgm:pt modelId="{E093CF57-01DC-4B1F-BFE4-B4EC1C6007D3}" type="sibTrans" cxnId="{063B9A5E-C7D1-474F-82D5-6F28DB5F7688}">
      <dgm:prSet/>
      <dgm:spPr/>
      <dgm:t>
        <a:bodyPr/>
        <a:lstStyle/>
        <a:p>
          <a:endParaRPr lang="ru-RU"/>
        </a:p>
      </dgm:t>
    </dgm:pt>
    <dgm:pt modelId="{20C5255C-F9E4-4522-A2F6-168DFA855493}">
      <dgm:prSet custT="1"/>
      <dgm:spPr/>
      <dgm:t>
        <a:bodyPr/>
        <a:lstStyle/>
        <a:p>
          <a:pPr rtl="0"/>
          <a:r>
            <a:rPr lang="ru-RU" sz="2400" dirty="0" smtClean="0"/>
            <a:t>Количество проводников, используемое для соединения, колеблется от четырёх до шести.</a:t>
          </a:r>
          <a:endParaRPr lang="ru-RU" sz="2400" dirty="0"/>
        </a:p>
      </dgm:t>
    </dgm:pt>
    <dgm:pt modelId="{CB7DA5AE-743C-4EC9-811D-8129A26EA845}" type="parTrans" cxnId="{F5BBE155-F733-44F8-A269-F458F1D37D11}">
      <dgm:prSet/>
      <dgm:spPr/>
      <dgm:t>
        <a:bodyPr/>
        <a:lstStyle/>
        <a:p>
          <a:endParaRPr lang="ru-RU"/>
        </a:p>
      </dgm:t>
    </dgm:pt>
    <dgm:pt modelId="{51BFEB47-3EDE-4D17-9A76-1FEDD256C64E}" type="sibTrans" cxnId="{F5BBE155-F733-44F8-A269-F458F1D37D11}">
      <dgm:prSet/>
      <dgm:spPr/>
      <dgm:t>
        <a:bodyPr/>
        <a:lstStyle/>
        <a:p>
          <a:endParaRPr lang="ru-RU"/>
        </a:p>
      </dgm:t>
    </dgm:pt>
    <dgm:pt modelId="{788CD9A1-D119-47D7-B5A4-627C32BE19CC}" type="pres">
      <dgm:prSet presAssocID="{720CB1D4-AE50-46EF-92E4-25CCB4EE06F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E8C791-EF5F-4541-B61D-588E48D0FDD3}" type="pres">
      <dgm:prSet presAssocID="{DDEA41CF-C411-4DB0-80CD-654BB4A04584}" presName="composite" presStyleCnt="0"/>
      <dgm:spPr/>
    </dgm:pt>
    <dgm:pt modelId="{1D1ED473-D5C6-48A3-B61C-FE9B50BB188C}" type="pres">
      <dgm:prSet presAssocID="{DDEA41CF-C411-4DB0-80CD-654BB4A04584}" presName="imgShp" presStyleLbl="fgImgPlace1" presStyleIdx="0" presStyleCnt="2"/>
      <dgm:spPr/>
    </dgm:pt>
    <dgm:pt modelId="{DC2791FC-A6F9-4372-A78F-D693182537AA}" type="pres">
      <dgm:prSet presAssocID="{DDEA41CF-C411-4DB0-80CD-654BB4A04584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89CB15-E2B1-4F02-B28A-077DB4D09C89}" type="pres">
      <dgm:prSet presAssocID="{E093CF57-01DC-4B1F-BFE4-B4EC1C6007D3}" presName="spacing" presStyleCnt="0"/>
      <dgm:spPr/>
    </dgm:pt>
    <dgm:pt modelId="{B6598C35-9184-409B-BF72-7C4AD48A1617}" type="pres">
      <dgm:prSet presAssocID="{20C5255C-F9E4-4522-A2F6-168DFA855493}" presName="composite" presStyleCnt="0"/>
      <dgm:spPr/>
    </dgm:pt>
    <dgm:pt modelId="{53A96144-FF96-4DA4-ADCE-EA755F5D751D}" type="pres">
      <dgm:prSet presAssocID="{20C5255C-F9E4-4522-A2F6-168DFA855493}" presName="imgShp" presStyleLbl="fgImgPlace1" presStyleIdx="1" presStyleCnt="2"/>
      <dgm:spPr/>
    </dgm:pt>
    <dgm:pt modelId="{48F764AC-59E2-4A34-89B9-D45727986B6D}" type="pres">
      <dgm:prSet presAssocID="{20C5255C-F9E4-4522-A2F6-168DFA855493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3B9A5E-C7D1-474F-82D5-6F28DB5F7688}" srcId="{720CB1D4-AE50-46EF-92E4-25CCB4EE06F9}" destId="{DDEA41CF-C411-4DB0-80CD-654BB4A04584}" srcOrd="0" destOrd="0" parTransId="{11668A99-CD86-40F2-8DE9-5F5210D46883}" sibTransId="{E093CF57-01DC-4B1F-BFE4-B4EC1C6007D3}"/>
    <dgm:cxn modelId="{F5727611-3604-4E7C-9E83-520FC519B9B5}" type="presOf" srcId="{DDEA41CF-C411-4DB0-80CD-654BB4A04584}" destId="{DC2791FC-A6F9-4372-A78F-D693182537AA}" srcOrd="0" destOrd="0" presId="urn:microsoft.com/office/officeart/2005/8/layout/vList3#2"/>
    <dgm:cxn modelId="{E77C8D68-932A-496F-B79B-A9B84BE579B4}" type="presOf" srcId="{20C5255C-F9E4-4522-A2F6-168DFA855493}" destId="{48F764AC-59E2-4A34-89B9-D45727986B6D}" srcOrd="0" destOrd="0" presId="urn:microsoft.com/office/officeart/2005/8/layout/vList3#2"/>
    <dgm:cxn modelId="{6FB72026-FCD0-423C-9F7E-E15707E580F0}" type="presOf" srcId="{720CB1D4-AE50-46EF-92E4-25CCB4EE06F9}" destId="{788CD9A1-D119-47D7-B5A4-627C32BE19CC}" srcOrd="0" destOrd="0" presId="urn:microsoft.com/office/officeart/2005/8/layout/vList3#2"/>
    <dgm:cxn modelId="{F5BBE155-F733-44F8-A269-F458F1D37D11}" srcId="{720CB1D4-AE50-46EF-92E4-25CCB4EE06F9}" destId="{20C5255C-F9E4-4522-A2F6-168DFA855493}" srcOrd="1" destOrd="0" parTransId="{CB7DA5AE-743C-4EC9-811D-8129A26EA845}" sibTransId="{51BFEB47-3EDE-4D17-9A76-1FEDD256C64E}"/>
    <dgm:cxn modelId="{C079118C-24C8-478F-985F-345ED1893B1D}" type="presParOf" srcId="{788CD9A1-D119-47D7-B5A4-627C32BE19CC}" destId="{6EE8C791-EF5F-4541-B61D-588E48D0FDD3}" srcOrd="0" destOrd="0" presId="urn:microsoft.com/office/officeart/2005/8/layout/vList3#2"/>
    <dgm:cxn modelId="{0E5A38FC-7D91-4BC7-A94D-B51B0C9CD393}" type="presParOf" srcId="{6EE8C791-EF5F-4541-B61D-588E48D0FDD3}" destId="{1D1ED473-D5C6-48A3-B61C-FE9B50BB188C}" srcOrd="0" destOrd="0" presId="urn:microsoft.com/office/officeart/2005/8/layout/vList3#2"/>
    <dgm:cxn modelId="{AE145799-97BC-4AFA-AAD3-57B82A7FD2DA}" type="presParOf" srcId="{6EE8C791-EF5F-4541-B61D-588E48D0FDD3}" destId="{DC2791FC-A6F9-4372-A78F-D693182537AA}" srcOrd="1" destOrd="0" presId="urn:microsoft.com/office/officeart/2005/8/layout/vList3#2"/>
    <dgm:cxn modelId="{D945BD43-5A90-40D7-B176-32A80441631E}" type="presParOf" srcId="{788CD9A1-D119-47D7-B5A4-627C32BE19CC}" destId="{6889CB15-E2B1-4F02-B28A-077DB4D09C89}" srcOrd="1" destOrd="0" presId="urn:microsoft.com/office/officeart/2005/8/layout/vList3#2"/>
    <dgm:cxn modelId="{CC57BDBE-F453-443D-B735-F1BB1C276744}" type="presParOf" srcId="{788CD9A1-D119-47D7-B5A4-627C32BE19CC}" destId="{B6598C35-9184-409B-BF72-7C4AD48A1617}" srcOrd="2" destOrd="0" presId="urn:microsoft.com/office/officeart/2005/8/layout/vList3#2"/>
    <dgm:cxn modelId="{F10C6187-403D-43EF-905F-0930686E0ECD}" type="presParOf" srcId="{B6598C35-9184-409B-BF72-7C4AD48A1617}" destId="{53A96144-FF96-4DA4-ADCE-EA755F5D751D}" srcOrd="0" destOrd="0" presId="urn:microsoft.com/office/officeart/2005/8/layout/vList3#2"/>
    <dgm:cxn modelId="{7A62AC0C-36C2-4C7D-BD9C-D8832A20AAE3}" type="presParOf" srcId="{B6598C35-9184-409B-BF72-7C4AD48A1617}" destId="{48F764AC-59E2-4A34-89B9-D45727986B6D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FDD105A-F286-4C2B-BAE9-02ACF58FEAAC}" type="doc">
      <dgm:prSet loTypeId="urn:microsoft.com/office/officeart/2005/8/layout/hList1" loCatId="list" qsTypeId="urn:microsoft.com/office/officeart/2005/8/quickstyle/3d4" qsCatId="3D" csTypeId="urn:microsoft.com/office/officeart/2005/8/colors/accent3_5" csCatId="accent3"/>
      <dgm:spPr/>
      <dgm:t>
        <a:bodyPr/>
        <a:lstStyle/>
        <a:p>
          <a:endParaRPr lang="ru-RU"/>
        </a:p>
      </dgm:t>
    </dgm:pt>
    <dgm:pt modelId="{1B6C6996-ED3B-4FB0-8584-AED674B532A6}">
      <dgm:prSet custT="1"/>
      <dgm:spPr/>
      <dgm:t>
        <a:bodyPr/>
        <a:lstStyle/>
        <a:p>
          <a:pPr rtl="0"/>
          <a:r>
            <a:rPr lang="ru-RU" sz="2000" dirty="0" smtClean="0"/>
            <a:t>Интерфейс позволяет не только обмениваться данными, но и обеспечивать электропитание периферийного устройства.</a:t>
          </a:r>
          <a:endParaRPr lang="ru-RU" sz="2000" dirty="0"/>
        </a:p>
      </dgm:t>
    </dgm:pt>
    <dgm:pt modelId="{DC94B1E4-42A6-4923-9F4B-D4C2387C013B}" type="parTrans" cxnId="{49329A99-ABC5-4F52-9464-C5C9127516AC}">
      <dgm:prSet/>
      <dgm:spPr/>
      <dgm:t>
        <a:bodyPr/>
        <a:lstStyle/>
        <a:p>
          <a:endParaRPr lang="ru-RU"/>
        </a:p>
      </dgm:t>
    </dgm:pt>
    <dgm:pt modelId="{A7942589-8D4F-4F5C-8671-AB0C70531154}" type="sibTrans" cxnId="{49329A99-ABC5-4F52-9464-C5C9127516AC}">
      <dgm:prSet/>
      <dgm:spPr/>
      <dgm:t>
        <a:bodyPr/>
        <a:lstStyle/>
        <a:p>
          <a:endParaRPr lang="ru-RU"/>
        </a:p>
      </dgm:t>
    </dgm:pt>
    <dgm:pt modelId="{F6D79BF5-72FA-4967-BF0D-8369F824A8AD}">
      <dgm:prSet/>
      <dgm:spPr/>
      <dgm:t>
        <a:bodyPr/>
        <a:lstStyle/>
        <a:p>
          <a:pPr rtl="0"/>
          <a:r>
            <a:rPr lang="ru-RU" dirty="0" smtClean="0"/>
            <a:t>Кабель USB вплоть до версии 2.0 содержит четыре проводника, два из которых используются для передачи данных, другие два — для подачи питания периферийному устройству. Обычно кабель бывает экранирован. Стандарт USB 3.0 утвержден в 2008 году, в нем скорость передачи данных увеличена до 5 Гбит/с, а сила тока — до 900 мА.</a:t>
          </a:r>
          <a:endParaRPr lang="ru-RU" dirty="0"/>
        </a:p>
      </dgm:t>
    </dgm:pt>
    <dgm:pt modelId="{7DE23920-D9D8-4D6E-814E-5C5F8B15596C}" type="parTrans" cxnId="{3098A009-6D8B-4090-BCA2-06F7E5F03E0E}">
      <dgm:prSet/>
      <dgm:spPr/>
      <dgm:t>
        <a:bodyPr/>
        <a:lstStyle/>
        <a:p>
          <a:endParaRPr lang="ru-RU"/>
        </a:p>
      </dgm:t>
    </dgm:pt>
    <dgm:pt modelId="{E6479199-6551-40A1-9604-F41EAC60ECB4}" type="sibTrans" cxnId="{3098A009-6D8B-4090-BCA2-06F7E5F03E0E}">
      <dgm:prSet/>
      <dgm:spPr/>
      <dgm:t>
        <a:bodyPr/>
        <a:lstStyle/>
        <a:p>
          <a:endParaRPr lang="ru-RU"/>
        </a:p>
      </dgm:t>
    </dgm:pt>
    <dgm:pt modelId="{73B3E08E-24C4-4806-96D3-B719F813D632}" type="pres">
      <dgm:prSet presAssocID="{CFDD105A-F286-4C2B-BAE9-02ACF58FEAA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529B70-DDDE-4AAB-B105-60DEDF7B1D67}" type="pres">
      <dgm:prSet presAssocID="{1B6C6996-ED3B-4FB0-8584-AED674B532A6}" presName="composite" presStyleCnt="0"/>
      <dgm:spPr/>
    </dgm:pt>
    <dgm:pt modelId="{98BBF7C9-33DC-4EBD-B435-334C3EBB17E2}" type="pres">
      <dgm:prSet presAssocID="{1B6C6996-ED3B-4FB0-8584-AED674B532A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315A6E-96F1-4A11-B753-C3A63A5BD0AE}" type="pres">
      <dgm:prSet presAssocID="{1B6C6996-ED3B-4FB0-8584-AED674B532A6}" presName="desTx" presStyleLbl="alignAccFollowNode1" presStyleIdx="0" presStyleCnt="2">
        <dgm:presLayoutVars>
          <dgm:bulletEnabled val="1"/>
        </dgm:presLayoutVars>
      </dgm:prSet>
      <dgm:spPr/>
    </dgm:pt>
    <dgm:pt modelId="{DEF943BD-4FA7-41EC-B2D0-69E2968F8ACF}" type="pres">
      <dgm:prSet presAssocID="{A7942589-8D4F-4F5C-8671-AB0C70531154}" presName="space" presStyleCnt="0"/>
      <dgm:spPr/>
    </dgm:pt>
    <dgm:pt modelId="{1F32FBB2-3319-46F7-B5D2-220315A2FD90}" type="pres">
      <dgm:prSet presAssocID="{F6D79BF5-72FA-4967-BF0D-8369F824A8AD}" presName="composite" presStyleCnt="0"/>
      <dgm:spPr/>
    </dgm:pt>
    <dgm:pt modelId="{E58AC9BA-4253-44AF-B15D-7BE9881AE598}" type="pres">
      <dgm:prSet presAssocID="{F6D79BF5-72FA-4967-BF0D-8369F824A8A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953BCC-3423-4A9D-91B2-36D9C7075161}" type="pres">
      <dgm:prSet presAssocID="{F6D79BF5-72FA-4967-BF0D-8369F824A8AD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9329A99-ABC5-4F52-9464-C5C9127516AC}" srcId="{CFDD105A-F286-4C2B-BAE9-02ACF58FEAAC}" destId="{1B6C6996-ED3B-4FB0-8584-AED674B532A6}" srcOrd="0" destOrd="0" parTransId="{DC94B1E4-42A6-4923-9F4B-D4C2387C013B}" sibTransId="{A7942589-8D4F-4F5C-8671-AB0C70531154}"/>
    <dgm:cxn modelId="{3098A009-6D8B-4090-BCA2-06F7E5F03E0E}" srcId="{CFDD105A-F286-4C2B-BAE9-02ACF58FEAAC}" destId="{F6D79BF5-72FA-4967-BF0D-8369F824A8AD}" srcOrd="1" destOrd="0" parTransId="{7DE23920-D9D8-4D6E-814E-5C5F8B15596C}" sibTransId="{E6479199-6551-40A1-9604-F41EAC60ECB4}"/>
    <dgm:cxn modelId="{082EF629-0D18-4392-BEA9-80D3ABDF4F6C}" type="presOf" srcId="{1B6C6996-ED3B-4FB0-8584-AED674B532A6}" destId="{98BBF7C9-33DC-4EBD-B435-334C3EBB17E2}" srcOrd="0" destOrd="0" presId="urn:microsoft.com/office/officeart/2005/8/layout/hList1"/>
    <dgm:cxn modelId="{D9192B95-6BA1-437D-A5CF-319CEE52E0E2}" type="presOf" srcId="{F6D79BF5-72FA-4967-BF0D-8369F824A8AD}" destId="{E58AC9BA-4253-44AF-B15D-7BE9881AE598}" srcOrd="0" destOrd="0" presId="urn:microsoft.com/office/officeart/2005/8/layout/hList1"/>
    <dgm:cxn modelId="{C2713BD3-B97E-47B9-9469-6BC789D6D4C6}" type="presOf" srcId="{CFDD105A-F286-4C2B-BAE9-02ACF58FEAAC}" destId="{73B3E08E-24C4-4806-96D3-B719F813D632}" srcOrd="0" destOrd="0" presId="urn:microsoft.com/office/officeart/2005/8/layout/hList1"/>
    <dgm:cxn modelId="{8F79161E-A705-491D-8AF0-FE3622FC0CCB}" type="presParOf" srcId="{73B3E08E-24C4-4806-96D3-B719F813D632}" destId="{AE529B70-DDDE-4AAB-B105-60DEDF7B1D67}" srcOrd="0" destOrd="0" presId="urn:microsoft.com/office/officeart/2005/8/layout/hList1"/>
    <dgm:cxn modelId="{D5362D15-61AA-4C84-8A81-89F091E71C83}" type="presParOf" srcId="{AE529B70-DDDE-4AAB-B105-60DEDF7B1D67}" destId="{98BBF7C9-33DC-4EBD-B435-334C3EBB17E2}" srcOrd="0" destOrd="0" presId="urn:microsoft.com/office/officeart/2005/8/layout/hList1"/>
    <dgm:cxn modelId="{88DA8282-B53B-4631-9652-A82AF96341D4}" type="presParOf" srcId="{AE529B70-DDDE-4AAB-B105-60DEDF7B1D67}" destId="{F0315A6E-96F1-4A11-B753-C3A63A5BD0AE}" srcOrd="1" destOrd="0" presId="urn:microsoft.com/office/officeart/2005/8/layout/hList1"/>
    <dgm:cxn modelId="{0FB18157-EF75-4FA0-ACC8-88898A9E289C}" type="presParOf" srcId="{73B3E08E-24C4-4806-96D3-B719F813D632}" destId="{DEF943BD-4FA7-41EC-B2D0-69E2968F8ACF}" srcOrd="1" destOrd="0" presId="urn:microsoft.com/office/officeart/2005/8/layout/hList1"/>
    <dgm:cxn modelId="{023FA51C-8CE8-4E47-8C4B-DC11DDF720AB}" type="presParOf" srcId="{73B3E08E-24C4-4806-96D3-B719F813D632}" destId="{1F32FBB2-3319-46F7-B5D2-220315A2FD90}" srcOrd="2" destOrd="0" presId="urn:microsoft.com/office/officeart/2005/8/layout/hList1"/>
    <dgm:cxn modelId="{95C57DC3-8EF6-49D1-8EB4-607A6F18B111}" type="presParOf" srcId="{1F32FBB2-3319-46F7-B5D2-220315A2FD90}" destId="{E58AC9BA-4253-44AF-B15D-7BE9881AE598}" srcOrd="0" destOrd="0" presId="urn:microsoft.com/office/officeart/2005/8/layout/hList1"/>
    <dgm:cxn modelId="{A9774741-5936-4DF3-8F66-0A2060A0AEDD}" type="presParOf" srcId="{1F32FBB2-3319-46F7-B5D2-220315A2FD90}" destId="{8E953BCC-3423-4A9D-91B2-36D9C707516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25A4DE-EF3E-4F7D-8681-6C158859551E}">
      <dsp:nvSpPr>
        <dsp:cNvPr id="0" name=""/>
        <dsp:cNvSpPr/>
      </dsp:nvSpPr>
      <dsp:spPr>
        <a:xfrm>
          <a:off x="754379" y="0"/>
          <a:ext cx="8549640" cy="4023360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8AC158B-BA1D-496E-A6FC-C5A515734D62}">
      <dsp:nvSpPr>
        <dsp:cNvPr id="0" name=""/>
        <dsp:cNvSpPr/>
      </dsp:nvSpPr>
      <dsp:spPr>
        <a:xfrm>
          <a:off x="122" y="1207008"/>
          <a:ext cx="4906416" cy="160934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V.24 - 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стандарт </a:t>
          </a:r>
          <a:r>
            <a:rPr 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ITU-T (International Telecommunications Union), 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определяющий электрический интерфейс между терминальным оборудованием ( </a:t>
          </a:r>
          <a:r>
            <a:rPr 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DTE ) 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 модемом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122" y="1207008"/>
        <a:ext cx="4906416" cy="1609344"/>
      </dsp:txXfrm>
    </dsp:sp>
    <dsp:sp modelId="{F9E10FF2-5721-4565-865B-5D01CFDA8F0C}">
      <dsp:nvSpPr>
        <dsp:cNvPr id="0" name=""/>
        <dsp:cNvSpPr/>
      </dsp:nvSpPr>
      <dsp:spPr>
        <a:xfrm>
          <a:off x="5151860" y="1207008"/>
          <a:ext cx="4906416" cy="160934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V.28 - стандарт, который определяет только электрические характеристики интерфейса, обеспечивающего работу по несимметричным </a:t>
          </a: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двухполярным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линиям обмена на скоростях до 20 Кбит/с. К таким характеристикам относятся уровни используемых сигналов, емкостное сопротивление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51860" y="1207008"/>
        <a:ext cx="4906416" cy="160934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AED3CF-62D4-4001-817B-3E3DA342D025}">
      <dsp:nvSpPr>
        <dsp:cNvPr id="0" name=""/>
        <dsp:cNvSpPr/>
      </dsp:nvSpPr>
      <dsp:spPr>
        <a:xfrm>
          <a:off x="0" y="133138"/>
          <a:ext cx="5848643" cy="2339457"/>
        </a:xfrm>
        <a:prstGeom prst="leftRightRibbon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3ED934D-DC8A-463F-B286-CFDCD9ECEADC}">
      <dsp:nvSpPr>
        <dsp:cNvPr id="0" name=""/>
        <dsp:cNvSpPr/>
      </dsp:nvSpPr>
      <dsp:spPr>
        <a:xfrm>
          <a:off x="710638" y="464116"/>
          <a:ext cx="1930052" cy="1146334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35560" rIns="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UDMA - это более продвинутая технология, обеспечивающая передачу данных жесткого диска со скоростью до 33.3 Мб/сек в UDMA режиме 2 и 66.7 Мб/сек в режиме 4, что от двух до четырех раз быстрее, чем EIDE, и дешевле, чем SCSI. </a:t>
          </a:r>
          <a:endParaRPr lang="ru-RU" sz="1000" kern="1200" dirty="0"/>
        </a:p>
      </dsp:txBody>
      <dsp:txXfrm>
        <a:off x="710638" y="464116"/>
        <a:ext cx="1930052" cy="1146334"/>
      </dsp:txXfrm>
    </dsp:sp>
    <dsp:sp modelId="{3CA89E04-68B2-44D9-A225-D75FAFF6257A}">
      <dsp:nvSpPr>
        <dsp:cNvPr id="0" name=""/>
        <dsp:cNvSpPr/>
      </dsp:nvSpPr>
      <dsp:spPr>
        <a:xfrm>
          <a:off x="2880367" y="943938"/>
          <a:ext cx="2280970" cy="1146334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35560" rIns="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Много новых компьютеров уже поставляется с UDMA-дисками большого размера и UDMA-интерфейсами, однако возможна установка дополнительной карты UDMA-интерфейса (такой как </a:t>
          </a:r>
          <a:r>
            <a:rPr lang="ru-RU" sz="1000" kern="1200" dirty="0" err="1" smtClean="0"/>
            <a:t>Promise</a:t>
          </a:r>
          <a:r>
            <a:rPr lang="ru-RU" sz="1000" kern="1200" dirty="0" smtClean="0"/>
            <a:t> Ultra33 или Ultra66), чтобы увеличить скорость даже на старых не-UDMA дисках.</a:t>
          </a:r>
          <a:endParaRPr lang="ru-RU" sz="1000" kern="1200" dirty="0"/>
        </a:p>
      </dsp:txBody>
      <dsp:txXfrm>
        <a:off x="2880367" y="943938"/>
        <a:ext cx="2280970" cy="1146334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FFB898-EDC3-40AA-A6D3-13DF9034FA2B}">
      <dsp:nvSpPr>
        <dsp:cNvPr id="0" name=""/>
        <dsp:cNvSpPr/>
      </dsp:nvSpPr>
      <dsp:spPr>
        <a:xfrm>
          <a:off x="2292514" y="0"/>
          <a:ext cx="2598285" cy="25982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PAMI - </a:t>
          </a:r>
          <a:r>
            <a:rPr lang="ru-RU" sz="1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Назначение PAMI заключается в предоставлении готового класса и методов работы с </a:t>
          </a:r>
          <a:r>
            <a:rPr lang="ru-RU" sz="13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ami</a:t>
          </a:r>
          <a:r>
            <a:rPr lang="ru-RU" sz="1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 </a:t>
          </a:r>
          <a:r>
            <a:rPr lang="ru-RU" sz="13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asterisk</a:t>
          </a:r>
          <a:r>
            <a:rPr lang="ru-RU" sz="1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Что позволит из скриптов на PHP осуществлять обширный спектр манипуляций.</a:t>
          </a:r>
          <a:endParaRPr lang="ru-RU" sz="1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92514" y="0"/>
        <a:ext cx="2598285" cy="2598285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071B6D-8067-4D16-BDF1-4D66A378370D}">
      <dsp:nvSpPr>
        <dsp:cNvPr id="0" name=""/>
        <dsp:cNvSpPr/>
      </dsp:nvSpPr>
      <dsp:spPr>
        <a:xfrm>
          <a:off x="4352075" y="2031"/>
          <a:ext cx="2668668" cy="1206996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RS-485 - </a:t>
          </a:r>
          <a:r>
            <a:rPr lang="ru-RU" sz="1200" kern="1200" dirty="0" smtClean="0"/>
            <a:t>стандарт физического уровня для асинхронного интерфейса.</a:t>
          </a:r>
          <a:r>
            <a:rPr lang="en-US" sz="1200" kern="1200" dirty="0" smtClean="0"/>
            <a:t> </a:t>
          </a:r>
          <a:r>
            <a:rPr lang="ru-RU" sz="1200" kern="1200" dirty="0" smtClean="0"/>
            <a:t>RS-485 используется для обмена данными между несколькими устройствами по одной двухпроводной линии связи (витой паре) в полудуплексном режиме.</a:t>
          </a:r>
          <a:endParaRPr lang="ru-RU" sz="1200" kern="1200" dirty="0"/>
        </a:p>
      </dsp:txBody>
      <dsp:txXfrm>
        <a:off x="4352075" y="2031"/>
        <a:ext cx="2668668" cy="1206996"/>
      </dsp:txXfrm>
    </dsp:sp>
    <dsp:sp modelId="{BCE7D15A-D4BE-4A01-A2EE-E1596C38F7C2}">
      <dsp:nvSpPr>
        <dsp:cNvPr id="0" name=""/>
        <dsp:cNvSpPr/>
      </dsp:nvSpPr>
      <dsp:spPr>
        <a:xfrm>
          <a:off x="3037656" y="2031"/>
          <a:ext cx="1194926" cy="1206996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2247F75-7746-45AA-B213-AB71768FBD1A}">
      <dsp:nvSpPr>
        <dsp:cNvPr id="0" name=""/>
        <dsp:cNvSpPr/>
      </dsp:nvSpPr>
      <dsp:spPr>
        <a:xfrm>
          <a:off x="3037656" y="1408181"/>
          <a:ext cx="2668668" cy="1206996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69444"/>
                <a:satOff val="-1410"/>
                <a:lumOff val="12178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-69444"/>
                <a:satOff val="-1410"/>
                <a:lumOff val="12178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-69444"/>
                <a:satOff val="-1410"/>
                <a:lumOff val="1217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-69444"/>
                <a:satOff val="-1410"/>
                <a:lumOff val="1217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/>
            <a:t>RS-485</a:t>
          </a:r>
          <a:r>
            <a:rPr lang="ru-RU" sz="1200" kern="1200" smtClean="0"/>
            <a:t> распространяется на расстояние до 4000 футов и имеет максимальную скорость передачи данных 100 Кбит/с</a:t>
          </a:r>
          <a:r>
            <a:rPr lang="en-US" sz="1200" kern="1200" smtClean="0"/>
            <a:t>.</a:t>
          </a:r>
          <a:endParaRPr lang="ru-RU" sz="1200" kern="1200"/>
        </a:p>
      </dsp:txBody>
      <dsp:txXfrm>
        <a:off x="3037656" y="1408181"/>
        <a:ext cx="2668668" cy="1206996"/>
      </dsp:txXfrm>
    </dsp:sp>
    <dsp:sp modelId="{7DCD82C6-5DDF-4C5C-A5F9-278A2B0A9F6E}">
      <dsp:nvSpPr>
        <dsp:cNvPr id="0" name=""/>
        <dsp:cNvSpPr/>
      </dsp:nvSpPr>
      <dsp:spPr>
        <a:xfrm>
          <a:off x="5825817" y="1408181"/>
          <a:ext cx="1194926" cy="1206996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69444"/>
                <a:satOff val="-1410"/>
                <a:lumOff val="12178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-69444"/>
                <a:satOff val="-1410"/>
                <a:lumOff val="12178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-69444"/>
                <a:satOff val="-1410"/>
                <a:lumOff val="1217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-69444"/>
                <a:satOff val="-1410"/>
                <a:lumOff val="1217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803221-A531-4B5B-9197-C59819A0AF73}">
      <dsp:nvSpPr>
        <dsp:cNvPr id="0" name=""/>
        <dsp:cNvSpPr/>
      </dsp:nvSpPr>
      <dsp:spPr>
        <a:xfrm>
          <a:off x="4352075" y="2814332"/>
          <a:ext cx="2668668" cy="1206996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138889"/>
                <a:satOff val="-2820"/>
                <a:lumOff val="24357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-138889"/>
                <a:satOff val="-2820"/>
                <a:lumOff val="24357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-138889"/>
                <a:satOff val="-2820"/>
                <a:lumOff val="2435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-138889"/>
                <a:satOff val="-2820"/>
                <a:lumOff val="2435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/>
            <a:t>Кабель RS</a:t>
          </a:r>
          <a:r>
            <a:rPr lang="ru-RU" sz="1200" kern="1200" smtClean="0"/>
            <a:t>-</a:t>
          </a:r>
          <a:r>
            <a:rPr lang="ru-RU" sz="1200" b="1" kern="1200" smtClean="0"/>
            <a:t>485</a:t>
          </a:r>
          <a:r>
            <a:rPr lang="ru-RU" sz="1200" kern="1200" smtClean="0"/>
            <a:t>/422/232 4х2х24 AWG SF/UTP. Применяется в промышленной связи, интерфейс - </a:t>
          </a:r>
          <a:r>
            <a:rPr lang="ru-RU" sz="1200" b="1" kern="1200" smtClean="0"/>
            <a:t>485</a:t>
          </a:r>
          <a:r>
            <a:rPr lang="ru-RU" sz="1200" kern="1200" smtClean="0"/>
            <a:t>/422/232, в фиксированных или передвижных установках.</a:t>
          </a:r>
          <a:endParaRPr lang="ru-RU" sz="1200" kern="1200"/>
        </a:p>
      </dsp:txBody>
      <dsp:txXfrm>
        <a:off x="4352075" y="2814332"/>
        <a:ext cx="2668668" cy="1206996"/>
      </dsp:txXfrm>
    </dsp:sp>
    <dsp:sp modelId="{09C45086-B8AD-46FB-8C97-EC9783F2BD7F}">
      <dsp:nvSpPr>
        <dsp:cNvPr id="0" name=""/>
        <dsp:cNvSpPr/>
      </dsp:nvSpPr>
      <dsp:spPr>
        <a:xfrm>
          <a:off x="3037656" y="2814332"/>
          <a:ext cx="1194926" cy="1206996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-138889"/>
                <a:satOff val="-2820"/>
                <a:lumOff val="24357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-138889"/>
                <a:satOff val="-2820"/>
                <a:lumOff val="24357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-138889"/>
                <a:satOff val="-2820"/>
                <a:lumOff val="2435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-138889"/>
                <a:satOff val="-2820"/>
                <a:lumOff val="2435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62156F-AD36-4DA6-B732-1FBCDACCE7E9}">
      <dsp:nvSpPr>
        <dsp:cNvPr id="0" name=""/>
        <dsp:cNvSpPr/>
      </dsp:nvSpPr>
      <dsp:spPr>
        <a:xfrm>
          <a:off x="0" y="1207008"/>
          <a:ext cx="10058399" cy="1609344"/>
        </a:xfrm>
        <a:prstGeom prst="notched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B7D6EC-97DE-4D97-9F18-AF0967136649}">
      <dsp:nvSpPr>
        <dsp:cNvPr id="0" name=""/>
        <dsp:cNvSpPr/>
      </dsp:nvSpPr>
      <dsp:spPr>
        <a:xfrm>
          <a:off x="110" y="0"/>
          <a:ext cx="4415775" cy="1609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Интерфейс V.35 есть компромиссной сочетанием дифференциальной приема и передачи критичных сигналов данных и синхронизации и </a:t>
          </a:r>
          <a:r>
            <a:rPr lang="ru-RU" sz="1500" kern="1200" dirty="0" err="1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нессиметричной</a:t>
          </a:r>
          <a:r>
            <a:rPr lang="ru-RU" sz="1500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транспортировки управляющих сигналов. Дифференциальный 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приемник</a:t>
          </a:r>
          <a:r>
            <a:rPr lang="ru-RU" sz="1500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может иметь чувствительность 0,01 В </a:t>
          </a:r>
          <a:endParaRPr lang="ru-RU" sz="1500" kern="1200" dirty="0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0" y="0"/>
        <a:ext cx="4415775" cy="1609344"/>
      </dsp:txXfrm>
    </dsp:sp>
    <dsp:sp modelId="{EF471FF3-25C2-4BBD-9859-DC1497234CE0}">
      <dsp:nvSpPr>
        <dsp:cNvPr id="0" name=""/>
        <dsp:cNvSpPr/>
      </dsp:nvSpPr>
      <dsp:spPr>
        <a:xfrm>
          <a:off x="2006830" y="1810512"/>
          <a:ext cx="402336" cy="40233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0E3ED2-6717-4524-8E4C-246EFEADA2A0}">
      <dsp:nvSpPr>
        <dsp:cNvPr id="0" name=""/>
        <dsp:cNvSpPr/>
      </dsp:nvSpPr>
      <dsp:spPr>
        <a:xfrm>
          <a:off x="4636674" y="2414016"/>
          <a:ext cx="4415775" cy="1609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интерфейсе реализован дорогой и большой 34-контактный разъем. Иногда интерфейс V.35 ставится на обычный 25-штырьковый разъем.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36674" y="2414016"/>
        <a:ext cx="4415775" cy="1609344"/>
      </dsp:txXfrm>
    </dsp:sp>
    <dsp:sp modelId="{16C7F100-1FCC-4D1D-A86C-6615FFAC305D}">
      <dsp:nvSpPr>
        <dsp:cNvPr id="0" name=""/>
        <dsp:cNvSpPr/>
      </dsp:nvSpPr>
      <dsp:spPr>
        <a:xfrm>
          <a:off x="6643393" y="1810512"/>
          <a:ext cx="402336" cy="40233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769F22-78F5-44D8-B0F1-512A9B4DB878}">
      <dsp:nvSpPr>
        <dsp:cNvPr id="0" name=""/>
        <dsp:cNvSpPr/>
      </dsp:nvSpPr>
      <dsp:spPr>
        <a:xfrm>
          <a:off x="0" y="0"/>
          <a:ext cx="3723770" cy="372377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A8347-5534-4F66-BBBE-C5A0EC3B7023}">
      <dsp:nvSpPr>
        <dsp:cNvPr id="0" name=""/>
        <dsp:cNvSpPr/>
      </dsp:nvSpPr>
      <dsp:spPr>
        <a:xfrm>
          <a:off x="1861885" y="0"/>
          <a:ext cx="8071663" cy="372377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Стандарт RS-232 определяет управляющие сигналы двухканального двунаправленного интерфейса, транспортировку данных, электрический интерфейс и типы разъемов. В стандарте рассмотрены синхронный и асинхронный режимы обмена первичного канала.</a:t>
          </a:r>
          <a:r>
            <a:rPr lang="en-US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Функционально RS-232C можно считать подмножеством V.24 в сочетании с V.28 и эквивалентен стыку С2.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61885" y="0"/>
        <a:ext cx="8071663" cy="1117133"/>
      </dsp:txXfrm>
    </dsp:sp>
    <dsp:sp modelId="{0D6B4335-D339-4E4F-8BBA-E2644839BB0E}">
      <dsp:nvSpPr>
        <dsp:cNvPr id="0" name=""/>
        <dsp:cNvSpPr/>
      </dsp:nvSpPr>
      <dsp:spPr>
        <a:xfrm>
          <a:off x="651661" y="1117133"/>
          <a:ext cx="2420448" cy="242044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shade val="80000"/>
            <a:hueOff val="-69444"/>
            <a:satOff val="-1410"/>
            <a:lumOff val="1217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19236-A5BF-4936-AAEE-21FA066C04A4}">
      <dsp:nvSpPr>
        <dsp:cNvPr id="0" name=""/>
        <dsp:cNvSpPr/>
      </dsp:nvSpPr>
      <dsp:spPr>
        <a:xfrm>
          <a:off x="1861885" y="1117133"/>
          <a:ext cx="8071663" cy="24204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-69444"/>
              <a:satOff val="-1410"/>
              <a:lumOff val="1217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 аппаратуре DTE принято ставить вилки DB-25P или DB-9P. Девятиштырьковые разъемы не содержат контактов для дополнительных сигналов, которые нужны для синхронного режима и второго канала.</a:t>
          </a:r>
          <a:r>
            <a:rPr lang="ru-RU" sz="1500" kern="1200" dirty="0" smtClean="0"/>
            <a:t> </a:t>
          </a:r>
          <a:endParaRPr lang="ru-RU" sz="1500" kern="1200" dirty="0"/>
        </a:p>
      </dsp:txBody>
      <dsp:txXfrm>
        <a:off x="1861885" y="1117133"/>
        <a:ext cx="8071663" cy="1117129"/>
      </dsp:txXfrm>
    </dsp:sp>
    <dsp:sp modelId="{21A2D3C9-16FA-4A8B-B043-F7136A3354DB}">
      <dsp:nvSpPr>
        <dsp:cNvPr id="0" name=""/>
        <dsp:cNvSpPr/>
      </dsp:nvSpPr>
      <dsp:spPr>
        <a:xfrm>
          <a:off x="1303320" y="2234263"/>
          <a:ext cx="1117130" cy="111713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shade val="80000"/>
            <a:hueOff val="-138889"/>
            <a:satOff val="-2820"/>
            <a:lumOff val="2435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55217-F49F-41F7-A7E0-6DECE548ABE8}">
      <dsp:nvSpPr>
        <dsp:cNvPr id="0" name=""/>
        <dsp:cNvSpPr/>
      </dsp:nvSpPr>
      <dsp:spPr>
        <a:xfrm>
          <a:off x="1861885" y="2234263"/>
          <a:ext cx="8071663" cy="11171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-138889"/>
              <a:satOff val="-2820"/>
              <a:lumOff val="2435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Разъёмы DCE могут присоединятся к разъемам DTE через переходные кабели с вилкой и розеткой, у которых контакты соединены один в один. Переходные кабели могут быть и переходниками с 9- на 25-штырьковые разъемы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61885" y="2234263"/>
        <a:ext cx="8071663" cy="111713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536B9A-25AC-4B76-8320-D03CD3D8161A}">
      <dsp:nvSpPr>
        <dsp:cNvPr id="0" name=""/>
        <dsp:cNvSpPr/>
      </dsp:nvSpPr>
      <dsp:spPr>
        <a:xfrm rot="5400000">
          <a:off x="1673600" y="738284"/>
          <a:ext cx="1273939" cy="211980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7D4FDB4-723A-4A0D-8168-8DDF6E0A6FDF}">
      <dsp:nvSpPr>
        <dsp:cNvPr id="0" name=""/>
        <dsp:cNvSpPr/>
      </dsp:nvSpPr>
      <dsp:spPr>
        <a:xfrm>
          <a:off x="1460948" y="1371649"/>
          <a:ext cx="1913773" cy="1677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Интерфейс </a:t>
          </a:r>
          <a:r>
            <a:rPr lang="en-US" sz="1400" kern="1200" dirty="0" smtClean="0"/>
            <a:t>RS-449 </a:t>
          </a:r>
          <a:r>
            <a:rPr lang="ru-RU" sz="1400" kern="1200" dirty="0" smtClean="0"/>
            <a:t>содержит информацию о параметрах сигналов, типах разъемов, расположении контактов</a:t>
          </a:r>
          <a:endParaRPr lang="ru-RU" sz="1400" kern="1200" dirty="0"/>
        </a:p>
      </dsp:txBody>
      <dsp:txXfrm>
        <a:off x="1460948" y="1371649"/>
        <a:ext cx="1913773" cy="1677534"/>
      </dsp:txXfrm>
    </dsp:sp>
    <dsp:sp modelId="{C88A4F77-5853-4180-B8DD-498E7B77FC7D}">
      <dsp:nvSpPr>
        <dsp:cNvPr id="0" name=""/>
        <dsp:cNvSpPr/>
      </dsp:nvSpPr>
      <dsp:spPr>
        <a:xfrm>
          <a:off x="3013632" y="582221"/>
          <a:ext cx="361089" cy="361089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96680D8-DF44-47B1-88A5-49CA428F71AA}">
      <dsp:nvSpPr>
        <dsp:cNvPr id="0" name=""/>
        <dsp:cNvSpPr/>
      </dsp:nvSpPr>
      <dsp:spPr>
        <a:xfrm rot="5400000">
          <a:off x="4076156" y="158547"/>
          <a:ext cx="1273939" cy="211980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6EB2737-54F1-46E7-82F6-C02CD5792F3F}">
      <dsp:nvSpPr>
        <dsp:cNvPr id="0" name=""/>
        <dsp:cNvSpPr/>
      </dsp:nvSpPr>
      <dsp:spPr>
        <a:xfrm>
          <a:off x="3760534" y="783123"/>
          <a:ext cx="2453783" cy="1677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Стандарт RS-449 определяет 30 сигналов интерфейса. Большинство этих сигналов имеют эквивалентные в RS-23</a:t>
          </a:r>
          <a:r>
            <a:rPr lang="en-US" sz="1200" kern="1200" dirty="0" smtClean="0"/>
            <a:t>2. </a:t>
          </a:r>
          <a:r>
            <a:rPr lang="ru-RU" sz="1200" kern="1200" dirty="0" smtClean="0"/>
            <a:t>Десять сигналов RS-449 определены как линии 1-й категории. Эта группа сигналов включает в себя все основные сигналы данных и синхронизации, такие как "Передаваемые данные", "Принимаемые данные", "Синхронизация терминала"</a:t>
          </a:r>
          <a:r>
            <a:rPr lang="ru-RU" sz="1100" kern="1200" dirty="0" smtClean="0"/>
            <a:t> </a:t>
          </a:r>
          <a:endParaRPr lang="ru-RU" sz="1100" kern="1200" dirty="0"/>
        </a:p>
      </dsp:txBody>
      <dsp:txXfrm>
        <a:off x="3760534" y="783123"/>
        <a:ext cx="2453783" cy="1677534"/>
      </dsp:txXfrm>
    </dsp:sp>
    <dsp:sp modelId="{1A5ECB33-F07B-433B-9660-0DB7302D0A6E}">
      <dsp:nvSpPr>
        <dsp:cNvPr id="0" name=""/>
        <dsp:cNvSpPr/>
      </dsp:nvSpPr>
      <dsp:spPr>
        <a:xfrm>
          <a:off x="5416188" y="2485"/>
          <a:ext cx="361089" cy="361089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CE8991D-818A-4194-8A8D-8321A8DFB4BB}">
      <dsp:nvSpPr>
        <dsp:cNvPr id="0" name=""/>
        <dsp:cNvSpPr/>
      </dsp:nvSpPr>
      <dsp:spPr>
        <a:xfrm rot="5400000">
          <a:off x="6359266" y="-421188"/>
          <a:ext cx="1273939" cy="211980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ACAF97E-A090-4841-8664-F441DBBC90D2}">
      <dsp:nvSpPr>
        <dsp:cNvPr id="0" name=""/>
        <dsp:cNvSpPr/>
      </dsp:nvSpPr>
      <dsp:spPr>
        <a:xfrm>
          <a:off x="6146614" y="212177"/>
          <a:ext cx="1913773" cy="1677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Стандарт RS-449 определяет тип разъема и, в отличие RS-232, распределение контактов разъема . Используемые разъемы имеют 37 контактов для прямого канала и 9 контактов для обратного канала.</a:t>
          </a:r>
          <a:endParaRPr lang="ru-RU" sz="1400" kern="1200" dirty="0"/>
        </a:p>
      </dsp:txBody>
      <dsp:txXfrm>
        <a:off x="6146614" y="212177"/>
        <a:ext cx="1913773" cy="167753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9E8056-EA2A-4148-9080-78989C6A39A9}">
      <dsp:nvSpPr>
        <dsp:cNvPr id="0" name=""/>
        <dsp:cNvSpPr/>
      </dsp:nvSpPr>
      <dsp:spPr>
        <a:xfrm>
          <a:off x="3197490" y="1083749"/>
          <a:ext cx="1107393" cy="738259"/>
        </a:xfrm>
        <a:prstGeom prst="rect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C41E4F4-2A85-4412-90AF-72BB5FE5F3A4}">
      <dsp:nvSpPr>
        <dsp:cNvPr id="0" name=""/>
        <dsp:cNvSpPr/>
      </dsp:nvSpPr>
      <dsp:spPr>
        <a:xfrm>
          <a:off x="726836" y="590459"/>
          <a:ext cx="2225064" cy="1521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Интерфейс </a:t>
          </a:r>
          <a:r>
            <a:rPr lang="en-US" sz="1600" kern="1200" dirty="0" smtClean="0"/>
            <a:t>RS-530</a:t>
          </a:r>
          <a:r>
            <a:rPr lang="ru-RU" sz="1600" kern="1200" dirty="0" smtClean="0"/>
            <a:t> это стандарт сбалансированной последовательной передачи данных, обычно используемый с 25-контактными разъёмами. </a:t>
          </a:r>
          <a:endParaRPr lang="ru-RU" sz="1600" kern="1200" dirty="0"/>
        </a:p>
      </dsp:txBody>
      <dsp:txXfrm>
        <a:off x="726836" y="590459"/>
        <a:ext cx="2225064" cy="1521664"/>
      </dsp:txXfrm>
    </dsp:sp>
    <dsp:sp modelId="{16295849-4D02-4817-9AC4-9DDFB496A14B}">
      <dsp:nvSpPr>
        <dsp:cNvPr id="0" name=""/>
        <dsp:cNvSpPr/>
      </dsp:nvSpPr>
      <dsp:spPr>
        <a:xfrm>
          <a:off x="645440" y="464240"/>
          <a:ext cx="376789" cy="376886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alpha val="9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alpha val="9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6FA212-4A79-487F-A3C2-CE350EE7EC94}">
      <dsp:nvSpPr>
        <dsp:cNvPr id="0" name=""/>
        <dsp:cNvSpPr/>
      </dsp:nvSpPr>
      <dsp:spPr>
        <a:xfrm rot="5400000">
          <a:off x="2630042" y="443963"/>
          <a:ext cx="376886" cy="376789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5714"/>
                <a:shade val="85000"/>
                <a:satMod val="130000"/>
              </a:schemeClr>
            </a:gs>
            <a:gs pos="34000">
              <a:schemeClr val="accent3">
                <a:alpha val="90000"/>
                <a:hueOff val="0"/>
                <a:satOff val="0"/>
                <a:lumOff val="0"/>
                <a:alphaOff val="-5714"/>
                <a:shade val="87000"/>
                <a:satMod val="125000"/>
              </a:schemeClr>
            </a:gs>
            <a:gs pos="70000">
              <a:schemeClr val="accent3">
                <a:alpha val="90000"/>
                <a:hueOff val="0"/>
                <a:satOff val="0"/>
                <a:lumOff val="0"/>
                <a:alphaOff val="-5714"/>
                <a:tint val="100000"/>
                <a:shade val="90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5714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891B5F-EE68-4259-97E4-38CED79F678B}">
      <dsp:nvSpPr>
        <dsp:cNvPr id="0" name=""/>
        <dsp:cNvSpPr/>
      </dsp:nvSpPr>
      <dsp:spPr>
        <a:xfrm rot="16200000">
          <a:off x="631913" y="1668624"/>
          <a:ext cx="376886" cy="376789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1429"/>
                <a:shade val="85000"/>
                <a:satMod val="130000"/>
              </a:schemeClr>
            </a:gs>
            <a:gs pos="34000">
              <a:schemeClr val="accent3">
                <a:alpha val="90000"/>
                <a:hueOff val="0"/>
                <a:satOff val="0"/>
                <a:lumOff val="0"/>
                <a:alphaOff val="-11429"/>
                <a:shade val="87000"/>
                <a:satMod val="125000"/>
              </a:schemeClr>
            </a:gs>
            <a:gs pos="70000">
              <a:schemeClr val="accent3">
                <a:alpha val="90000"/>
                <a:hueOff val="0"/>
                <a:satOff val="0"/>
                <a:lumOff val="0"/>
                <a:alphaOff val="-11429"/>
                <a:tint val="100000"/>
                <a:shade val="90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1429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441836-FD7C-4E9E-8514-74D6012084FA}">
      <dsp:nvSpPr>
        <dsp:cNvPr id="0" name=""/>
        <dsp:cNvSpPr/>
      </dsp:nvSpPr>
      <dsp:spPr>
        <a:xfrm rot="10800000">
          <a:off x="2640253" y="1688901"/>
          <a:ext cx="376789" cy="376886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7143"/>
                <a:shade val="85000"/>
                <a:satMod val="130000"/>
              </a:schemeClr>
            </a:gs>
            <a:gs pos="34000">
              <a:schemeClr val="accent3">
                <a:alpha val="90000"/>
                <a:hueOff val="0"/>
                <a:satOff val="0"/>
                <a:lumOff val="0"/>
                <a:alphaOff val="-17143"/>
                <a:shade val="87000"/>
                <a:satMod val="125000"/>
              </a:schemeClr>
            </a:gs>
            <a:gs pos="70000">
              <a:schemeClr val="accent3">
                <a:alpha val="90000"/>
                <a:hueOff val="0"/>
                <a:satOff val="0"/>
                <a:lumOff val="0"/>
                <a:alphaOff val="-17143"/>
                <a:tint val="100000"/>
                <a:shade val="90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7143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51AB81-16DB-4DEA-B540-8BAA6271EA66}">
      <dsp:nvSpPr>
        <dsp:cNvPr id="0" name=""/>
        <dsp:cNvSpPr/>
      </dsp:nvSpPr>
      <dsp:spPr>
        <a:xfrm>
          <a:off x="3191420" y="435628"/>
          <a:ext cx="1107393" cy="738259"/>
        </a:xfrm>
        <a:prstGeom prst="rect">
          <a:avLst/>
        </a:prstGeom>
        <a:solidFill>
          <a:schemeClr val="accent3">
            <a:tint val="50000"/>
            <a:hueOff val="-31021"/>
            <a:satOff val="-1501"/>
            <a:lumOff val="11875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FFCE69-92E5-42BA-BCA4-F5829D92CA02}">
      <dsp:nvSpPr>
        <dsp:cNvPr id="0" name=""/>
        <dsp:cNvSpPr/>
      </dsp:nvSpPr>
      <dsp:spPr>
        <a:xfrm>
          <a:off x="4616442" y="805165"/>
          <a:ext cx="1854693" cy="1118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Этот стандарт предназначен для  определения характеристики электрической сигнализации.</a:t>
          </a:r>
          <a:endParaRPr lang="ru-RU" sz="1600" kern="1200" dirty="0"/>
        </a:p>
      </dsp:txBody>
      <dsp:txXfrm>
        <a:off x="4616442" y="805165"/>
        <a:ext cx="1854693" cy="1118390"/>
      </dsp:txXfrm>
    </dsp:sp>
    <dsp:sp modelId="{BEC19DCF-DC92-465E-8992-51339F8224E1}">
      <dsp:nvSpPr>
        <dsp:cNvPr id="0" name=""/>
        <dsp:cNvSpPr/>
      </dsp:nvSpPr>
      <dsp:spPr>
        <a:xfrm>
          <a:off x="4587697" y="693266"/>
          <a:ext cx="376789" cy="376886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2857"/>
                <a:shade val="85000"/>
                <a:satMod val="130000"/>
              </a:schemeClr>
            </a:gs>
            <a:gs pos="34000">
              <a:schemeClr val="accent3">
                <a:alpha val="90000"/>
                <a:hueOff val="0"/>
                <a:satOff val="0"/>
                <a:lumOff val="0"/>
                <a:alphaOff val="-22857"/>
                <a:shade val="87000"/>
                <a:satMod val="125000"/>
              </a:schemeClr>
            </a:gs>
            <a:gs pos="70000">
              <a:schemeClr val="accent3">
                <a:alpha val="90000"/>
                <a:hueOff val="0"/>
                <a:satOff val="0"/>
                <a:lumOff val="0"/>
                <a:alphaOff val="-22857"/>
                <a:tint val="100000"/>
                <a:shade val="90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2857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9353BC-DE6F-4B8F-93DB-A458434A7938}">
      <dsp:nvSpPr>
        <dsp:cNvPr id="0" name=""/>
        <dsp:cNvSpPr/>
      </dsp:nvSpPr>
      <dsp:spPr>
        <a:xfrm rot="5400000">
          <a:off x="6099904" y="632165"/>
          <a:ext cx="376886" cy="376789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8571"/>
                <a:shade val="85000"/>
                <a:satMod val="130000"/>
              </a:schemeClr>
            </a:gs>
            <a:gs pos="34000">
              <a:schemeClr val="accent3">
                <a:alpha val="90000"/>
                <a:hueOff val="0"/>
                <a:satOff val="0"/>
                <a:lumOff val="0"/>
                <a:alphaOff val="-28571"/>
                <a:shade val="87000"/>
                <a:satMod val="125000"/>
              </a:schemeClr>
            </a:gs>
            <a:gs pos="70000">
              <a:schemeClr val="accent3">
                <a:alpha val="90000"/>
                <a:hueOff val="0"/>
                <a:satOff val="0"/>
                <a:lumOff val="0"/>
                <a:alphaOff val="-28571"/>
                <a:tint val="100000"/>
                <a:shade val="90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8571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3DA6BE-15C5-46AC-81D3-D5A66DC5F13E}">
      <dsp:nvSpPr>
        <dsp:cNvPr id="0" name=""/>
        <dsp:cNvSpPr/>
      </dsp:nvSpPr>
      <dsp:spPr>
        <a:xfrm rot="16200000">
          <a:off x="4611518" y="1696875"/>
          <a:ext cx="376886" cy="376789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4286"/>
                <a:shade val="85000"/>
                <a:satMod val="130000"/>
              </a:schemeClr>
            </a:gs>
            <a:gs pos="34000">
              <a:schemeClr val="accent3">
                <a:alpha val="90000"/>
                <a:hueOff val="0"/>
                <a:satOff val="0"/>
                <a:lumOff val="0"/>
                <a:alphaOff val="-34286"/>
                <a:shade val="87000"/>
                <a:satMod val="125000"/>
              </a:schemeClr>
            </a:gs>
            <a:gs pos="70000">
              <a:schemeClr val="accent3">
                <a:alpha val="90000"/>
                <a:hueOff val="0"/>
                <a:satOff val="0"/>
                <a:lumOff val="0"/>
                <a:alphaOff val="-34286"/>
                <a:tint val="100000"/>
                <a:shade val="90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4286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B08A99-EF82-43E4-B9DF-2D4A52CC1500}">
      <dsp:nvSpPr>
        <dsp:cNvPr id="0" name=""/>
        <dsp:cNvSpPr/>
      </dsp:nvSpPr>
      <dsp:spPr>
        <a:xfrm rot="10800000">
          <a:off x="6091441" y="1696826"/>
          <a:ext cx="376789" cy="376886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85000"/>
                <a:satMod val="130000"/>
              </a:schemeClr>
            </a:gs>
            <a:gs pos="34000">
              <a:schemeClr val="accent3">
                <a:alpha val="90000"/>
                <a:hueOff val="0"/>
                <a:satOff val="0"/>
                <a:lumOff val="0"/>
                <a:alphaOff val="-40000"/>
                <a:shade val="87000"/>
                <a:satMod val="125000"/>
              </a:schemeClr>
            </a:gs>
            <a:gs pos="70000">
              <a:schemeClr val="accent3">
                <a:alpha val="90000"/>
                <a:hueOff val="0"/>
                <a:satOff val="0"/>
                <a:lumOff val="0"/>
                <a:alphaOff val="-40000"/>
                <a:tint val="100000"/>
                <a:shade val="90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984252-F5FA-4351-9373-6F1AE5957E02}">
      <dsp:nvSpPr>
        <dsp:cNvPr id="0" name=""/>
        <dsp:cNvSpPr/>
      </dsp:nvSpPr>
      <dsp:spPr>
        <a:xfrm>
          <a:off x="201659" y="449297"/>
          <a:ext cx="4729019" cy="147781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00976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Электрические характеристики стыков цифровых интерфейсов передачи голоса или данных через цифровые каналы типа </a:t>
          </a:r>
          <a:r>
            <a:rPr lang="en-US" sz="1600" kern="1200" dirty="0" smtClean="0"/>
            <a:t>T1, E1</a:t>
          </a:r>
          <a:r>
            <a:rPr lang="ru-RU" sz="1600" kern="1200" dirty="0" smtClean="0"/>
            <a:t> или DS-1 описываются рекомендацией-стандартом G.703</a:t>
          </a:r>
          <a:endParaRPr lang="ru-RU" sz="1600" kern="1200" dirty="0"/>
        </a:p>
      </dsp:txBody>
      <dsp:txXfrm>
        <a:off x="201659" y="449297"/>
        <a:ext cx="4729019" cy="1477818"/>
      </dsp:txXfrm>
    </dsp:sp>
    <dsp:sp modelId="{92A72255-C780-494C-A1A2-1781FE190449}">
      <dsp:nvSpPr>
        <dsp:cNvPr id="0" name=""/>
        <dsp:cNvSpPr/>
      </dsp:nvSpPr>
      <dsp:spPr>
        <a:xfrm>
          <a:off x="4616" y="235834"/>
          <a:ext cx="1034473" cy="1551709"/>
        </a:xfrm>
        <a:prstGeom prst="rect">
          <a:avLst/>
        </a:prstGeom>
        <a:gradFill rotWithShape="0">
          <a:gsLst>
            <a:gs pos="0">
              <a:schemeClr val="accent3">
                <a:tint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tint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tint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tint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864917A-B72C-4BAD-8C00-EE1CE53A2A0B}">
      <dsp:nvSpPr>
        <dsp:cNvPr id="0" name=""/>
        <dsp:cNvSpPr/>
      </dsp:nvSpPr>
      <dsp:spPr>
        <a:xfrm>
          <a:off x="5324763" y="449297"/>
          <a:ext cx="4729019" cy="147781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00976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качестве физического канала передачи может использоваться симметричная витая пара (Z = 100—120 Ом) или коаксиальный кабель (R = 75 Ом), амплитуда импульса = 1—3 В.</a:t>
          </a:r>
          <a:endParaRPr lang="ru-RU" sz="1600" kern="1200" dirty="0"/>
        </a:p>
      </dsp:txBody>
      <dsp:txXfrm>
        <a:off x="5324763" y="449297"/>
        <a:ext cx="4729019" cy="1477818"/>
      </dsp:txXfrm>
    </dsp:sp>
    <dsp:sp modelId="{81A9013A-E3B5-4BB5-A7D8-8FC1649D8BCD}">
      <dsp:nvSpPr>
        <dsp:cNvPr id="0" name=""/>
        <dsp:cNvSpPr/>
      </dsp:nvSpPr>
      <dsp:spPr>
        <a:xfrm>
          <a:off x="5127721" y="235834"/>
          <a:ext cx="1034473" cy="1551709"/>
        </a:xfrm>
        <a:prstGeom prst="rect">
          <a:avLst/>
        </a:prstGeom>
        <a:gradFill rotWithShape="0">
          <a:gsLst>
            <a:gs pos="0">
              <a:schemeClr val="accent3">
                <a:tint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tint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tint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tint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C182DB32-2E94-473A-9072-73C954C98CAB}">
      <dsp:nvSpPr>
        <dsp:cNvPr id="0" name=""/>
        <dsp:cNvSpPr/>
      </dsp:nvSpPr>
      <dsp:spPr>
        <a:xfrm>
          <a:off x="2763211" y="2309706"/>
          <a:ext cx="4729019" cy="147781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00976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Интерфейс G703 предназначен для обслуживания сетей с обеими цифровыми иерархиями: PDH и SDH</a:t>
          </a:r>
          <a:r>
            <a:rPr lang="en-US" sz="1600" kern="1200" dirty="0" smtClean="0"/>
            <a:t>.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Обычно производители цифровых систем передачи ограничиваются частичной реализацией интерфейса G.703.</a:t>
          </a:r>
          <a:endParaRPr lang="en-US" sz="1600" kern="1200" dirty="0" smtClean="0"/>
        </a:p>
      </dsp:txBody>
      <dsp:txXfrm>
        <a:off x="2763211" y="2309706"/>
        <a:ext cx="4729019" cy="1477818"/>
      </dsp:txXfrm>
    </dsp:sp>
    <dsp:sp modelId="{4062F678-C985-491E-80F9-F01539851D60}">
      <dsp:nvSpPr>
        <dsp:cNvPr id="0" name=""/>
        <dsp:cNvSpPr/>
      </dsp:nvSpPr>
      <dsp:spPr>
        <a:xfrm>
          <a:off x="2566168" y="2096244"/>
          <a:ext cx="1034473" cy="1551709"/>
        </a:xfrm>
        <a:prstGeom prst="rect">
          <a:avLst/>
        </a:prstGeom>
        <a:gradFill rotWithShape="0">
          <a:gsLst>
            <a:gs pos="0">
              <a:schemeClr val="accent3">
                <a:tint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tint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tint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tint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26E322-AB5C-44E5-84B2-78704D39293C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440B78-527D-4A65-8505-8CF0383C8C98}">
      <dsp:nvSpPr>
        <dsp:cNvPr id="0" name=""/>
        <dsp:cNvSpPr/>
      </dsp:nvSpPr>
      <dsp:spPr>
        <a:xfrm>
          <a:off x="0" y="0"/>
          <a:ext cx="10058399" cy="502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Голосовой интерфейс или порт, эмулирующий расширение интерфейса АТС, для подключения обычного аналогового телефона к мультиплексору, где используется порт FXO.</a:t>
          </a:r>
          <a:endParaRPr lang="ru-RU" sz="1400" kern="1200" dirty="0"/>
        </a:p>
      </dsp:txBody>
      <dsp:txXfrm>
        <a:off x="0" y="0"/>
        <a:ext cx="10058399" cy="502920"/>
      </dsp:txXfrm>
    </dsp:sp>
    <dsp:sp modelId="{A296018F-B9C4-407B-A578-8A106F06EBE0}">
      <dsp:nvSpPr>
        <dsp:cNvPr id="0" name=""/>
        <dsp:cNvSpPr/>
      </dsp:nvSpPr>
      <dsp:spPr>
        <a:xfrm>
          <a:off x="0" y="502920"/>
          <a:ext cx="10058399" cy="0"/>
        </a:xfrm>
        <a:prstGeom prst="line">
          <a:avLst/>
        </a:prstGeom>
        <a:gradFill rotWithShape="0">
          <a:gsLst>
            <a:gs pos="0">
              <a:schemeClr val="accent3">
                <a:shade val="80000"/>
                <a:hueOff val="-19841"/>
                <a:satOff val="-403"/>
                <a:lumOff val="3480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-19841"/>
                <a:satOff val="-403"/>
                <a:lumOff val="3480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-19841"/>
                <a:satOff val="-403"/>
                <a:lumOff val="348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-19841"/>
                <a:satOff val="-403"/>
                <a:lumOff val="348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shade val="80000"/>
              <a:hueOff val="-19841"/>
              <a:satOff val="-403"/>
              <a:lumOff val="348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6135EE-1164-4CFB-8C5A-6FA8A6651BD8}">
      <dsp:nvSpPr>
        <dsp:cNvPr id="0" name=""/>
        <dsp:cNvSpPr/>
      </dsp:nvSpPr>
      <dsp:spPr>
        <a:xfrm>
          <a:off x="0" y="502920"/>
          <a:ext cx="10058399" cy="502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 порт FXS подается постоянное напряжение около 50 В с аналоговой телефонной линии. </a:t>
          </a:r>
          <a:endParaRPr lang="ru-RU" sz="1400" kern="1200" dirty="0"/>
        </a:p>
      </dsp:txBody>
      <dsp:txXfrm>
        <a:off x="0" y="502920"/>
        <a:ext cx="10058399" cy="502920"/>
      </dsp:txXfrm>
    </dsp:sp>
    <dsp:sp modelId="{8B6CF9E8-581E-4847-BE6F-8A4A4D36988D}">
      <dsp:nvSpPr>
        <dsp:cNvPr id="0" name=""/>
        <dsp:cNvSpPr/>
      </dsp:nvSpPr>
      <dsp:spPr>
        <a:xfrm>
          <a:off x="0" y="1005840"/>
          <a:ext cx="10058399" cy="0"/>
        </a:xfrm>
        <a:prstGeom prst="line">
          <a:avLst/>
        </a:prstGeom>
        <a:gradFill rotWithShape="0">
          <a:gsLst>
            <a:gs pos="0">
              <a:schemeClr val="accent3">
                <a:shade val="80000"/>
                <a:hueOff val="-39683"/>
                <a:satOff val="-806"/>
                <a:lumOff val="6959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-39683"/>
                <a:satOff val="-806"/>
                <a:lumOff val="6959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-39683"/>
                <a:satOff val="-806"/>
                <a:lumOff val="695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-39683"/>
                <a:satOff val="-806"/>
                <a:lumOff val="695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shade val="80000"/>
              <a:hueOff val="-39683"/>
              <a:satOff val="-806"/>
              <a:lumOff val="6959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3F1D96-32BB-41C4-9F42-FA6808C760A5}">
      <dsp:nvSpPr>
        <dsp:cNvPr id="0" name=""/>
        <dsp:cNvSpPr/>
      </dsp:nvSpPr>
      <dsp:spPr>
        <a:xfrm>
          <a:off x="0" y="1005840"/>
          <a:ext cx="10058399" cy="502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FXS интерфейс эмулирует работу телефонной станции (АТС), к которому подключается обычный телефонный аппарат. Устройство с портом FXS обеспечивает:</a:t>
          </a:r>
          <a:endParaRPr lang="ru-RU" sz="1400" kern="1200"/>
        </a:p>
      </dsp:txBody>
      <dsp:txXfrm>
        <a:off x="0" y="1005840"/>
        <a:ext cx="10058399" cy="502920"/>
      </dsp:txXfrm>
    </dsp:sp>
    <dsp:sp modelId="{B64316B9-AA94-446B-AC6F-98DD80F8BED3}">
      <dsp:nvSpPr>
        <dsp:cNvPr id="0" name=""/>
        <dsp:cNvSpPr/>
      </dsp:nvSpPr>
      <dsp:spPr>
        <a:xfrm>
          <a:off x="0" y="1508760"/>
          <a:ext cx="10058399" cy="0"/>
        </a:xfrm>
        <a:prstGeom prst="line">
          <a:avLst/>
        </a:prstGeom>
        <a:gradFill rotWithShape="0">
          <a:gsLst>
            <a:gs pos="0">
              <a:schemeClr val="accent3">
                <a:shade val="80000"/>
                <a:hueOff val="-59524"/>
                <a:satOff val="-1209"/>
                <a:lumOff val="10439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-59524"/>
                <a:satOff val="-1209"/>
                <a:lumOff val="10439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-59524"/>
                <a:satOff val="-1209"/>
                <a:lumOff val="1043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-59524"/>
                <a:satOff val="-1209"/>
                <a:lumOff val="1043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shade val="80000"/>
              <a:hueOff val="-59524"/>
              <a:satOff val="-1209"/>
              <a:lumOff val="10439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3693B0-BE04-4B18-A25F-EE87AC0CB2EA}">
      <dsp:nvSpPr>
        <dsp:cNvPr id="0" name=""/>
        <dsp:cNvSpPr/>
      </dsp:nvSpPr>
      <dsp:spPr>
        <a:xfrm>
          <a:off x="0" y="1508760"/>
          <a:ext cx="10058399" cy="502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питание телефонного аппарата;</a:t>
          </a:r>
          <a:endParaRPr lang="ru-RU" sz="1400" kern="1200"/>
        </a:p>
      </dsp:txBody>
      <dsp:txXfrm>
        <a:off x="0" y="1508760"/>
        <a:ext cx="10058399" cy="502920"/>
      </dsp:txXfrm>
    </dsp:sp>
    <dsp:sp modelId="{8B594167-B6E7-44E0-AE88-7D4472B267D2}">
      <dsp:nvSpPr>
        <dsp:cNvPr id="0" name=""/>
        <dsp:cNvSpPr/>
      </dsp:nvSpPr>
      <dsp:spPr>
        <a:xfrm>
          <a:off x="0" y="2011680"/>
          <a:ext cx="10058399" cy="0"/>
        </a:xfrm>
        <a:prstGeom prst="line">
          <a:avLst/>
        </a:prstGeom>
        <a:gradFill rotWithShape="0">
          <a:gsLst>
            <a:gs pos="0">
              <a:schemeClr val="accent3">
                <a:shade val="80000"/>
                <a:hueOff val="-79365"/>
                <a:satOff val="-1611"/>
                <a:lumOff val="13918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-79365"/>
                <a:satOff val="-1611"/>
                <a:lumOff val="13918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-79365"/>
                <a:satOff val="-1611"/>
                <a:lumOff val="1391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-79365"/>
                <a:satOff val="-1611"/>
                <a:lumOff val="1391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shade val="80000"/>
              <a:hueOff val="-79365"/>
              <a:satOff val="-1611"/>
              <a:lumOff val="13918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ECB311-44F6-47BE-8D20-15B2BD7A7BA9}">
      <dsp:nvSpPr>
        <dsp:cNvPr id="0" name=""/>
        <dsp:cNvSpPr/>
      </dsp:nvSpPr>
      <dsp:spPr>
        <a:xfrm>
          <a:off x="0" y="2011680"/>
          <a:ext cx="10058399" cy="502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определение поднятой или положенной трубки на телефонном аппарате или другом устройстве FXO;</a:t>
          </a:r>
          <a:endParaRPr lang="ru-RU" sz="1400" kern="1200"/>
        </a:p>
      </dsp:txBody>
      <dsp:txXfrm>
        <a:off x="0" y="2011680"/>
        <a:ext cx="10058399" cy="502920"/>
      </dsp:txXfrm>
    </dsp:sp>
    <dsp:sp modelId="{535C74FA-19E5-4235-8592-EB47D494A512}">
      <dsp:nvSpPr>
        <dsp:cNvPr id="0" name=""/>
        <dsp:cNvSpPr/>
      </dsp:nvSpPr>
      <dsp:spPr>
        <a:xfrm>
          <a:off x="0" y="2514600"/>
          <a:ext cx="10058399" cy="0"/>
        </a:xfrm>
        <a:prstGeom prst="line">
          <a:avLst/>
        </a:prstGeom>
        <a:gradFill rotWithShape="0">
          <a:gsLst>
            <a:gs pos="0">
              <a:schemeClr val="accent3">
                <a:shade val="80000"/>
                <a:hueOff val="-99206"/>
                <a:satOff val="-2014"/>
                <a:lumOff val="17398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-99206"/>
                <a:satOff val="-2014"/>
                <a:lumOff val="17398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-99206"/>
                <a:satOff val="-2014"/>
                <a:lumOff val="1739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-99206"/>
                <a:satOff val="-2014"/>
                <a:lumOff val="1739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shade val="80000"/>
              <a:hueOff val="-99206"/>
              <a:satOff val="-2014"/>
              <a:lumOff val="17398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50993D-59FF-4452-A9E9-B89EF4A3F444}">
      <dsp:nvSpPr>
        <dsp:cNvPr id="0" name=""/>
        <dsp:cNvSpPr/>
      </dsp:nvSpPr>
      <dsp:spPr>
        <a:xfrm>
          <a:off x="0" y="2514600"/>
          <a:ext cx="10058399" cy="502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детектирование сигналов двухтонального набора, поступающих от оконечного устройства FXO, например, при нажатии клавиш на телефонном аппарате;</a:t>
          </a:r>
          <a:endParaRPr lang="ru-RU" sz="1400" kern="1200"/>
        </a:p>
      </dsp:txBody>
      <dsp:txXfrm>
        <a:off x="0" y="2514600"/>
        <a:ext cx="10058399" cy="502920"/>
      </dsp:txXfrm>
    </dsp:sp>
    <dsp:sp modelId="{B7EA3DCD-7787-486F-AD37-5C81CCE2E609}">
      <dsp:nvSpPr>
        <dsp:cNvPr id="0" name=""/>
        <dsp:cNvSpPr/>
      </dsp:nvSpPr>
      <dsp:spPr>
        <a:xfrm>
          <a:off x="0" y="3017520"/>
          <a:ext cx="10058399" cy="0"/>
        </a:xfrm>
        <a:prstGeom prst="line">
          <a:avLst/>
        </a:prstGeom>
        <a:gradFill rotWithShape="0">
          <a:gsLst>
            <a:gs pos="0">
              <a:schemeClr val="accent3">
                <a:shade val="80000"/>
                <a:hueOff val="-119048"/>
                <a:satOff val="-2417"/>
                <a:lumOff val="20877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-119048"/>
                <a:satOff val="-2417"/>
                <a:lumOff val="20877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-119048"/>
                <a:satOff val="-2417"/>
                <a:lumOff val="2087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-119048"/>
                <a:satOff val="-2417"/>
                <a:lumOff val="2087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shade val="80000"/>
              <a:hueOff val="-119048"/>
              <a:satOff val="-2417"/>
              <a:lumOff val="20877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EDD091-C502-4144-9ED7-887DD38C74ED}">
      <dsp:nvSpPr>
        <dsp:cNvPr id="0" name=""/>
        <dsp:cNvSpPr/>
      </dsp:nvSpPr>
      <dsp:spPr>
        <a:xfrm>
          <a:off x="0" y="3017520"/>
          <a:ext cx="10058399" cy="502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формирование вызывного напряжения в линии (при поступлении входящего вызова).</a:t>
          </a:r>
          <a:endParaRPr lang="ru-RU" sz="1400" kern="1200"/>
        </a:p>
      </dsp:txBody>
      <dsp:txXfrm>
        <a:off x="0" y="3017520"/>
        <a:ext cx="10058399" cy="502920"/>
      </dsp:txXfrm>
    </dsp:sp>
    <dsp:sp modelId="{44C7389E-DC5E-44D3-9C66-BA9C1335B02F}">
      <dsp:nvSpPr>
        <dsp:cNvPr id="0" name=""/>
        <dsp:cNvSpPr/>
      </dsp:nvSpPr>
      <dsp:spPr>
        <a:xfrm>
          <a:off x="0" y="3520439"/>
          <a:ext cx="10058399" cy="0"/>
        </a:xfrm>
        <a:prstGeom prst="line">
          <a:avLst/>
        </a:prstGeom>
        <a:gradFill rotWithShape="0">
          <a:gsLst>
            <a:gs pos="0">
              <a:schemeClr val="accent3">
                <a:shade val="80000"/>
                <a:hueOff val="-138889"/>
                <a:satOff val="-2820"/>
                <a:lumOff val="24357"/>
                <a:alphaOff val="0"/>
                <a:shade val="85000"/>
                <a:satMod val="130000"/>
              </a:schemeClr>
            </a:gs>
            <a:gs pos="34000">
              <a:schemeClr val="accent3">
                <a:shade val="80000"/>
                <a:hueOff val="-138889"/>
                <a:satOff val="-2820"/>
                <a:lumOff val="24357"/>
                <a:alphaOff val="0"/>
                <a:shade val="87000"/>
                <a:satMod val="125000"/>
              </a:schemeClr>
            </a:gs>
            <a:gs pos="70000">
              <a:schemeClr val="accent3">
                <a:shade val="80000"/>
                <a:hueOff val="-138889"/>
                <a:satOff val="-2820"/>
                <a:lumOff val="2435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shade val="80000"/>
                <a:hueOff val="-138889"/>
                <a:satOff val="-2820"/>
                <a:lumOff val="2435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>
              <a:shade val="80000"/>
              <a:hueOff val="-138889"/>
              <a:satOff val="-2820"/>
              <a:lumOff val="24357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F8C3C4-0430-4309-A5EE-0AA7FC14EE6E}">
      <dsp:nvSpPr>
        <dsp:cNvPr id="0" name=""/>
        <dsp:cNvSpPr/>
      </dsp:nvSpPr>
      <dsp:spPr>
        <a:xfrm>
          <a:off x="0" y="3520440"/>
          <a:ext cx="10058399" cy="502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роводникам подключенной телефонной линии вызывает слабый «электрический удар».</a:t>
          </a:r>
          <a:endParaRPr lang="ru-RU" sz="1400" kern="1200"/>
        </a:p>
      </dsp:txBody>
      <dsp:txXfrm>
        <a:off x="0" y="3520440"/>
        <a:ext cx="10058399" cy="50292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2791FC-A6F9-4372-A78F-D693182537AA}">
      <dsp:nvSpPr>
        <dsp:cNvPr id="0" name=""/>
        <dsp:cNvSpPr/>
      </dsp:nvSpPr>
      <dsp:spPr>
        <a:xfrm rot="10800000">
          <a:off x="2121607" y="3585"/>
          <a:ext cx="6688836" cy="1747303"/>
        </a:xfrm>
        <a:prstGeom prst="homePlat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70512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E&amp;M — стандарт аналоговой телефонной сигнализации. Существует две его разновидности (двухпроводная и четырёхпроводная) и пять типов. </a:t>
          </a:r>
          <a:endParaRPr lang="ru-RU" sz="2400" kern="1200" dirty="0"/>
        </a:p>
      </dsp:txBody>
      <dsp:txXfrm rot="10800000">
        <a:off x="2121607" y="3585"/>
        <a:ext cx="6688836" cy="1747303"/>
      </dsp:txXfrm>
    </dsp:sp>
    <dsp:sp modelId="{1D1ED473-D5C6-48A3-B61C-FE9B50BB188C}">
      <dsp:nvSpPr>
        <dsp:cNvPr id="0" name=""/>
        <dsp:cNvSpPr/>
      </dsp:nvSpPr>
      <dsp:spPr>
        <a:xfrm>
          <a:off x="1247956" y="3585"/>
          <a:ext cx="1747303" cy="174730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8F764AC-59E2-4A34-89B9-D45727986B6D}">
      <dsp:nvSpPr>
        <dsp:cNvPr id="0" name=""/>
        <dsp:cNvSpPr/>
      </dsp:nvSpPr>
      <dsp:spPr>
        <a:xfrm rot="10800000">
          <a:off x="2121607" y="2272471"/>
          <a:ext cx="6688836" cy="1747303"/>
        </a:xfrm>
        <a:prstGeom prst="homePlate">
          <a:avLst/>
        </a:prstGeom>
        <a:solidFill>
          <a:schemeClr val="accent3">
            <a:shade val="80000"/>
            <a:hueOff val="-138889"/>
            <a:satOff val="-2820"/>
            <a:lumOff val="243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70512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Количество проводников, используемое для соединения, колеблется от четырёх до шести.</a:t>
          </a:r>
          <a:endParaRPr lang="ru-RU" sz="2400" kern="1200" dirty="0"/>
        </a:p>
      </dsp:txBody>
      <dsp:txXfrm rot="10800000">
        <a:off x="2121607" y="2272471"/>
        <a:ext cx="6688836" cy="1747303"/>
      </dsp:txXfrm>
    </dsp:sp>
    <dsp:sp modelId="{53A96144-FF96-4DA4-ADCE-EA755F5D751D}">
      <dsp:nvSpPr>
        <dsp:cNvPr id="0" name=""/>
        <dsp:cNvSpPr/>
      </dsp:nvSpPr>
      <dsp:spPr>
        <a:xfrm>
          <a:off x="1247956" y="2272471"/>
          <a:ext cx="1747303" cy="1747303"/>
        </a:xfrm>
        <a:prstGeom prst="ellipse">
          <a:avLst/>
        </a:prstGeom>
        <a:solidFill>
          <a:schemeClr val="accent3">
            <a:tint val="50000"/>
            <a:hueOff val="-31021"/>
            <a:satOff val="-1501"/>
            <a:lumOff val="118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BBF7C9-33DC-4EBD-B435-334C3EBB17E2}">
      <dsp:nvSpPr>
        <dsp:cNvPr id="0" name=""/>
        <dsp:cNvSpPr/>
      </dsp:nvSpPr>
      <dsp:spPr>
        <a:xfrm>
          <a:off x="49" y="751476"/>
          <a:ext cx="4700141" cy="1817686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Интерфейс позволяет не только обмениваться данными, но и обеспечивать электропитание периферийного устройства.</a:t>
          </a:r>
          <a:endParaRPr lang="ru-RU" sz="2000" kern="1200" dirty="0"/>
        </a:p>
      </dsp:txBody>
      <dsp:txXfrm>
        <a:off x="49" y="751476"/>
        <a:ext cx="4700141" cy="1817686"/>
      </dsp:txXfrm>
    </dsp:sp>
    <dsp:sp modelId="{F0315A6E-96F1-4A11-B753-C3A63A5BD0AE}">
      <dsp:nvSpPr>
        <dsp:cNvPr id="0" name=""/>
        <dsp:cNvSpPr/>
      </dsp:nvSpPr>
      <dsp:spPr>
        <a:xfrm>
          <a:off x="49" y="2569163"/>
          <a:ext cx="4700141" cy="70272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8AC9BA-4253-44AF-B15D-7BE9881AE598}">
      <dsp:nvSpPr>
        <dsp:cNvPr id="0" name=""/>
        <dsp:cNvSpPr/>
      </dsp:nvSpPr>
      <dsp:spPr>
        <a:xfrm>
          <a:off x="5358209" y="751476"/>
          <a:ext cx="4700141" cy="1817686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Кабель USB вплоть до версии 2.0 содержит четыре проводника, два из которых используются для передачи данных, другие два — для подачи питания периферийному устройству. Обычно кабель бывает экранирован. Стандарт USB 3.0 утвержден в 2008 году, в нем скорость передачи данных увеличена до 5 Гбит/с, а сила тока — до 900 мА.</a:t>
          </a:r>
          <a:endParaRPr lang="ru-RU" sz="1600" kern="1200" dirty="0"/>
        </a:p>
      </dsp:txBody>
      <dsp:txXfrm>
        <a:off x="5358209" y="751476"/>
        <a:ext cx="4700141" cy="1817686"/>
      </dsp:txXfrm>
    </dsp:sp>
    <dsp:sp modelId="{8E953BCC-3423-4A9D-91B2-36D9C7075161}">
      <dsp:nvSpPr>
        <dsp:cNvPr id="0" name=""/>
        <dsp:cNvSpPr/>
      </dsp:nvSpPr>
      <dsp:spPr>
        <a:xfrm>
          <a:off x="5358209" y="2569163"/>
          <a:ext cx="4700141" cy="70272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93A8-4B82-4F8F-BC0C-A251BA9C39C5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12DD-3DCA-4827-A954-FCF4667E6F7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3693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93A8-4B82-4F8F-BC0C-A251BA9C39C5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12DD-3DCA-4827-A954-FCF4667E6F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290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93A8-4B82-4F8F-BC0C-A251BA9C39C5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12DD-3DCA-4827-A954-FCF4667E6F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577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93A8-4B82-4F8F-BC0C-A251BA9C39C5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12DD-3DCA-4827-A954-FCF4667E6F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693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93A8-4B82-4F8F-BC0C-A251BA9C39C5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12DD-3DCA-4827-A954-FCF4667E6F7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0554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93A8-4B82-4F8F-BC0C-A251BA9C39C5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12DD-3DCA-4827-A954-FCF4667E6F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3197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93A8-4B82-4F8F-BC0C-A251BA9C39C5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12DD-3DCA-4827-A954-FCF4667E6F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023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93A8-4B82-4F8F-BC0C-A251BA9C39C5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12DD-3DCA-4827-A954-FCF4667E6F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765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93A8-4B82-4F8F-BC0C-A251BA9C39C5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12DD-3DCA-4827-A954-FCF4667E6F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050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B7D93A8-4B82-4F8F-BC0C-A251BA9C39C5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8512DD-3DCA-4827-A954-FCF4667E6F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64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93A8-4B82-4F8F-BC0C-A251BA9C39C5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12DD-3DCA-4827-A954-FCF4667E6F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583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B7D93A8-4B82-4F8F-BC0C-A251BA9C39C5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E8512DD-3DCA-4827-A954-FCF4667E6F7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5460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Характеристики</a:t>
            </a:r>
            <a:r>
              <a:rPr lang="ru-RU" sz="6000" dirty="0" smtClean="0"/>
              <a:t> </a:t>
            </a:r>
            <a:r>
              <a:rPr lang="ru-RU" sz="4800" dirty="0" smtClean="0"/>
              <a:t>интерфейсов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Преподаватель: Белова С.в.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71046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Интерфейс </a:t>
            </a:r>
            <a:r>
              <a:rPr lang="en-US" sz="4000" dirty="0" smtClean="0"/>
              <a:t>USB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71377399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5570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Интерфейс </a:t>
            </a:r>
            <a:r>
              <a:rPr lang="en-US" dirty="0" smtClean="0"/>
              <a:t>Fire Wire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5396" y="2390857"/>
            <a:ext cx="10058400" cy="4023360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оследовательная 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высокоскоростная шина, предназначенная для обмена цифровой информацией между компьютером и другими электронными устройствами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Пропускная 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способность шины составляет 100, 200 и 400 Мбит/с. Предполагается, что в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ближайшее 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 будут реализованы две новые скорости – 800 и 1600 Мбит/с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Особенность интерфейса </a:t>
            </a:r>
            <a:r>
              <a:rPr lang="ru-RU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FireWire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состоит в разделение доступной пропускной способности между всеми устройствами и в возможности подключить напрямую в цепь до 17 устройств.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849338" y="1737360"/>
            <a:ext cx="9961684" cy="3902772"/>
            <a:chOff x="1193996" y="1737360"/>
            <a:chExt cx="8215532" cy="398542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193996" y="1737360"/>
              <a:ext cx="4107766" cy="1996504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193996" y="3718688"/>
              <a:ext cx="4107766" cy="1996504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301762" y="1737360"/>
              <a:ext cx="4107766" cy="1996504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5301762" y="3726276"/>
              <a:ext cx="4107766" cy="1996504"/>
            </a:xfrm>
            <a:prstGeom prst="roundRect">
              <a:avLst/>
            </a:prstGeom>
            <a:solidFill>
              <a:schemeClr val="dk1">
                <a:alpha val="50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040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Интерфейс </a:t>
            </a:r>
            <a:r>
              <a:rPr lang="en-US" dirty="0" smtClean="0"/>
              <a:t>SATA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Интерфейс SATA разрабатывался специально для улучшения скорости последовательной передачи данных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Полноценная передача данных осуществляется посредством двух видов кабеля — 7 и 15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контактного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Интерфейс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жесткого диска. SATA, SATA 2, SATA 3</a:t>
            </a:r>
          </a:p>
          <a:p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Интерфейс — устройство, передающее и преобразующее сигналы, от одного компонента оборудования к другому.</a:t>
            </a:r>
          </a:p>
          <a:p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 3, хотя про требованию спецификаций правильно называть SATA 6Gb/s. ...</a:t>
            </a:r>
          </a:p>
          <a:p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 2 (SATA300). ...</a:t>
            </a:r>
          </a:p>
          <a:p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 (</a:t>
            </a:r>
            <a:r>
              <a:rPr lang="ru-RU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Serial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ATA) — последовательный интерфейс обмена данными с накопителями.</a:t>
            </a:r>
          </a:p>
          <a:p>
            <a:endParaRPr lang="en-US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86962" y="2101361"/>
            <a:ext cx="9355015" cy="2690446"/>
          </a:xfrm>
          <a:prstGeom prst="roundRect">
            <a:avLst/>
          </a:prstGeom>
          <a:blipFill>
            <a:blip r:embed="rId2" cstate="print">
              <a:alphaModFix amt="22000"/>
            </a:blip>
            <a:tile tx="0" ty="0" sx="100000" sy="100000" flip="none" algn="tl"/>
          </a:blip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260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Интерфейсы </a:t>
            </a:r>
            <a:r>
              <a:rPr lang="en-US" sz="4000" dirty="0" smtClean="0"/>
              <a:t>ULTRADMA/PAMI/SSI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94070285"/>
              </p:ext>
            </p:extLst>
          </p:nvPr>
        </p:nvGraphicFramePr>
        <p:xfrm>
          <a:off x="200464" y="1661746"/>
          <a:ext cx="5848643" cy="3134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181648219"/>
              </p:ext>
            </p:extLst>
          </p:nvPr>
        </p:nvGraphicFramePr>
        <p:xfrm>
          <a:off x="-1318846" y="3664343"/>
          <a:ext cx="7183315" cy="2598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84838" y="2739165"/>
            <a:ext cx="483753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SSI - c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инхронно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-последовательного интерфейс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SSI -передачи.</a:t>
            </a:r>
          </a:p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Встроенный 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одновибратор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настроенный на частоту 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tm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определяет время после последнего нарастающего фронта тактового сигнала по истечению которого датчик снова готов для следующей передачи. Этому времени ( 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tm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 равно так же минимальное время между двумя друг за другом следующими тактовыми посылками.</a:t>
            </a:r>
          </a:p>
          <a:p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26480" y="2739165"/>
            <a:ext cx="5273270" cy="2465294"/>
          </a:xfrm>
          <a:prstGeom prst="roundRect">
            <a:avLst/>
          </a:prstGeom>
          <a:solidFill>
            <a:schemeClr val="accent3">
              <a:alpha val="45000"/>
            </a:schemeClr>
          </a:solidFill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2026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Интерфейс </a:t>
            </a:r>
            <a:r>
              <a:rPr lang="en-US" sz="4400" dirty="0" smtClean="0"/>
              <a:t>RS-485</a:t>
            </a:r>
            <a:endParaRPr lang="ru-RU" sz="4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56430853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75225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</a:t>
            </a:r>
            <a:r>
              <a:rPr lang="ru-RU" sz="4000" dirty="0" smtClean="0"/>
              <a:t>. Интерфейс </a:t>
            </a:r>
            <a:r>
              <a:rPr lang="en-US" sz="4000" dirty="0" smtClean="0"/>
              <a:t>V.24/V/28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5135051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321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Интерфейс</a:t>
            </a:r>
            <a:r>
              <a:rPr lang="ru-RU" dirty="0" smtClean="0"/>
              <a:t> </a:t>
            </a:r>
            <a:r>
              <a:rPr lang="en-US" dirty="0" smtClean="0"/>
              <a:t>V</a:t>
            </a:r>
            <a:r>
              <a:rPr lang="ru-RU" dirty="0" smtClean="0"/>
              <a:t>.35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1261920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2671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Интерфейс</a:t>
            </a:r>
            <a:r>
              <a:rPr lang="ru-RU" dirty="0" smtClean="0"/>
              <a:t> </a:t>
            </a:r>
            <a:r>
              <a:rPr lang="en-US" dirty="0" smtClean="0"/>
              <a:t>RS-232/RS-499/RS-530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7700736"/>
              </p:ext>
            </p:extLst>
          </p:nvPr>
        </p:nvGraphicFramePr>
        <p:xfrm>
          <a:off x="1222130" y="2145322"/>
          <a:ext cx="9933549" cy="3723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340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2848713794"/>
              </p:ext>
            </p:extLst>
          </p:nvPr>
        </p:nvGraphicFramePr>
        <p:xfrm>
          <a:off x="-844063" y="325315"/>
          <a:ext cx="9311055" cy="3050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52970417"/>
              </p:ext>
            </p:extLst>
          </p:nvPr>
        </p:nvGraphicFramePr>
        <p:xfrm>
          <a:off x="4510456" y="3560883"/>
          <a:ext cx="6471136" cy="2255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45099" y="325315"/>
            <a:ext cx="7471263" cy="2741733"/>
          </a:xfrm>
          <a:prstGeom prst="roundRect">
            <a:avLst/>
          </a:prstGeom>
          <a:blipFill dpi="0" rotWithShape="1">
            <a:blip r:embed="rId12" cstate="print">
              <a:alphaModFix amt="30000"/>
            </a:blip>
            <a:srcRect/>
            <a:tile tx="0" ty="0" sx="100000" sy="100000" flip="none" algn="tl"/>
          </a:blipFill>
          <a:ln>
            <a:noFill/>
          </a:ln>
          <a:effectLst>
            <a:reflection blurRad="6350" stA="50000" endA="300" endPos="90000" dist="50800" dir="5400000" sy="-100000" algn="bl" rotWithShape="0"/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blipFill>
                <a:blip r:embed="rId12"/>
                <a:tile tx="0" ty="0" sx="100000" sy="100000" flip="none" algn="tl"/>
              </a:blip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91808" y="3719145"/>
            <a:ext cx="7051430" cy="2400302"/>
          </a:xfrm>
          <a:prstGeom prst="roundRect">
            <a:avLst/>
          </a:prstGeom>
          <a:blipFill dpi="0" rotWithShape="1">
            <a:blip r:embed="rId12" cstate="print">
              <a:alphaModFix amt="22000"/>
            </a:blip>
            <a:srcRect/>
            <a:tile tx="0" ty="0" sx="100000" sy="100000" flip="none" algn="tl"/>
          </a:blipFill>
          <a:ln>
            <a:noFill/>
          </a:ln>
          <a:effectLst>
            <a:reflection blurRad="6350" stA="50000" endA="300" endPos="55500" dist="101600" dir="5400000" sy="-100000" algn="bl" rotWithShape="0"/>
            <a:softEdge rad="317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041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II</a:t>
            </a:r>
            <a:r>
              <a:rPr lang="ru-RU" sz="4000" dirty="0" smtClean="0"/>
              <a:t>. Интерфейс </a:t>
            </a:r>
            <a:r>
              <a:rPr lang="en-US" sz="4000" dirty="0" smtClean="0"/>
              <a:t>X.21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1097280" y="1860910"/>
            <a:ext cx="8215532" cy="3985420"/>
            <a:chOff x="1097280" y="1860910"/>
            <a:chExt cx="8215532" cy="398542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097280" y="1860910"/>
              <a:ext cx="4107766" cy="1996504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Интерфейс Х.21 определяет сопряжение между оконечным оборудование данных </a:t>
              </a:r>
              <a:r>
                <a:rPr lang="ru-RU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</a:t>
              </a:r>
              <a:r>
                <a:rPr lang="ru-RU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аппаратурой канала данных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1097280" y="3842238"/>
              <a:ext cx="4107766" cy="1996504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Взаимодействие через интерфейс Х.21 сводится к трем основным </a:t>
              </a:r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процедурам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205046" y="1860910"/>
              <a:ext cx="4107766" cy="1996504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Интерфейс состоит из восьми соединительных линий.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205046" y="3849826"/>
              <a:ext cx="4107766" cy="1996504"/>
            </a:xfrm>
            <a:prstGeom prst="roundRect">
              <a:avLst/>
            </a:prstGeom>
            <a:solidFill>
              <a:schemeClr val="dk1">
                <a:alpha val="50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установлению соединения по инициативе ООД или </a:t>
              </a:r>
              <a:r>
                <a:rPr lang="ru-RU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АКД;</a:t>
              </a:r>
            </a:p>
            <a:p>
              <a:pPr algn="ctr"/>
              <a:r>
                <a:rPr lang="ru-RU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передаче </a:t>
              </a:r>
              <a:r>
                <a:rPr lang="ru-RU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данных;</a:t>
              </a:r>
            </a:p>
            <a:p>
              <a:pPr algn="ctr"/>
              <a:r>
                <a:rPr lang="ru-RU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разъединению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25131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Интерфейс </a:t>
            </a:r>
            <a:r>
              <a:rPr lang="en-US" sz="4000" dirty="0" smtClean="0"/>
              <a:t>G703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56408850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6131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95395"/>
            <a:ext cx="10058400" cy="1450757"/>
          </a:xfrm>
        </p:spPr>
        <p:txBody>
          <a:bodyPr anchor="ctr"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400" dirty="0" smtClean="0"/>
              <a:t>Интерфейс </a:t>
            </a:r>
            <a:r>
              <a:rPr lang="en-US" sz="4400" dirty="0"/>
              <a:t>FXS/FX </a:t>
            </a:r>
            <a:r>
              <a:rPr lang="en-US" dirty="0"/>
              <a:t>	</a:t>
            </a:r>
            <a:br>
              <a:rPr lang="en-US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91210749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8753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Интерфейс </a:t>
            </a:r>
            <a:r>
              <a:rPr lang="en-US" sz="4000" dirty="0"/>
              <a:t>E&amp;M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66442894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2353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Оранжевый и красный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rial/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114</TotalTime>
  <Words>787</Words>
  <Application>Microsoft Office PowerPoint</Application>
  <PresentationFormat>Произвольный</PresentationFormat>
  <Paragraphs>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Ретро</vt:lpstr>
      <vt:lpstr>Характеристики интерфейсов</vt:lpstr>
      <vt:lpstr>I. Интерфейс V.24/V/28</vt:lpstr>
      <vt:lpstr>Интерфейс V.35</vt:lpstr>
      <vt:lpstr>Интерфейс RS-232/RS-499/RS-530</vt:lpstr>
      <vt:lpstr>Слайд 5</vt:lpstr>
      <vt:lpstr>II. Интерфейс X.21</vt:lpstr>
      <vt:lpstr>Интерфейс G703</vt:lpstr>
      <vt:lpstr>   Интерфейс FXS/FX   </vt:lpstr>
      <vt:lpstr>Интерфейс E&amp;M</vt:lpstr>
      <vt:lpstr>Интерфейс USB</vt:lpstr>
      <vt:lpstr>Интерфейс Fire Wire</vt:lpstr>
      <vt:lpstr>Интерфейс SATA</vt:lpstr>
      <vt:lpstr>Интерфейсы ULTRADMA/PAMI/SSI</vt:lpstr>
      <vt:lpstr>Интерфейс RS-485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Характеристики интерфейсов</dc:title>
  <dc:creator>20090202128</dc:creator>
  <cp:lastModifiedBy>avanesyan</cp:lastModifiedBy>
  <cp:revision>15</cp:revision>
  <dcterms:created xsi:type="dcterms:W3CDTF">2022-01-29T12:16:15Z</dcterms:created>
  <dcterms:modified xsi:type="dcterms:W3CDTF">2022-02-15T05:37:58Z</dcterms:modified>
</cp:coreProperties>
</file>