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6"/>
  </p:notes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FA5A5-CE4E-4C5C-8E55-418A86BCEB8F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47064-DD68-40CC-A208-DF3168797D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547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147064-DD68-40CC-A208-DF3168797DC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0929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3449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29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1943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298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853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87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902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3330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05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29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161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15C0778-73DB-B241-A621-1E3D421B591B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E9C043F-3E30-E94D-B48F-7DF7B4CB047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31395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550175-33B5-9849-BADA-255392707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090766"/>
            <a:ext cx="8875058" cy="1463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ВИДЫ ОРГАНИЧЕСКИХ УДОБРЕНИЙ И ИХ ПРИМЕНЕНИЕ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856E85-4844-7C48-9082-A703AF169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0" y="4747017"/>
            <a:ext cx="3962400" cy="1806789"/>
          </a:xfrm>
        </p:spPr>
        <p:txBody>
          <a:bodyPr>
            <a:normAutofit fontScale="77500" lnSpcReduction="20000"/>
          </a:bodyPr>
          <a:lstStyle/>
          <a:p>
            <a:pPr lvl="0" algn="r"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4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ГАПОУ КК НКСЭ</a:t>
            </a:r>
          </a:p>
          <a:p>
            <a:pPr lvl="0" algn="r"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ru-RU" sz="4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Орехова М.В.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096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C94B1A-436E-5A43-AFA4-8ABC6EAF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0"/>
            <a:ext cx="9720072" cy="67470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КОМПОСТ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9EABE4-D891-9146-BD02-3D7789750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4703"/>
            <a:ext cx="10744201" cy="6064544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универсальность;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небольшие затраты ресурсов и времени;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низкая себестоимость;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отсутствие сорняков и пагубных микроорганизмов;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 качестве сырья пригодны животные и растительные остатки.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Минусы: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ценность подкормки зависит от сырья;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 процессе разложения возникает неприятный запах;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необходимость большого места для складирования компоста;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большой объем удобрений на единицу площади;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покупной компост имеет предельно низкую полезность для растений.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Недозрелый компост способствует активному питанию растений на протяжении нескольких месяцев. По этой причине его эффективнее вносить под перекопку плодовых деревьев и кустарников, а также овощных грядок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9E5BF4-BDF8-724A-AAC0-269B0621E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409" y="201736"/>
            <a:ext cx="3918012" cy="2987077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702691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063617-CF33-934D-A704-C0FA9FAD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49732" cy="12073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ЗОЛА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35CB00-D3C4-8E48-AB53-95CC231C4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0517"/>
            <a:ext cx="8728365" cy="638748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Зола содержит, в зависимости от сжигаемого сырья: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фосфор;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серу;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магний;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калий;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бор;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марганец и др.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Золу используют для удобрения любой растительности на участке, так как в ней отсутствует большое количество элементов, способных навредить корневой системе. Но при этом будьте осторожны, используя средство на участках с повышенной кислотностью, так как это может лишь усугубить ситуацию. Желательно использовать золу вместе с удобрениями, которые содержат азот (мочевина, аммиачная селитра и т. д.)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10BA27-3C65-6845-B748-8C7C94237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331" y="158738"/>
            <a:ext cx="4550227" cy="3469548"/>
          </a:xfrm>
          <a:prstGeom prst="rect">
            <a:avLst/>
          </a:prstGeom>
          <a:ln w="2286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60508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6E1EA0-6FDD-7449-90E5-3561B10E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44200" cy="958788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ЗОЛА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6F5FCC-B832-554B-BC5E-9D1013908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458"/>
            <a:ext cx="6935191" cy="6165541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Плюсы золы: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легкость приготовления подкормки;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отсутствие вреда для человека или растений;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небольшой расход;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удобство в транспортировке и хранении;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отсутствие неприятного запаха;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универсальность;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отсутствие необходимости дополнительной обработки или выдержки.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полезность удобрения зависит от сжигаемого продукта;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зола в качестве подкормки не подходит для культур, предпочитающих кислые почвы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48B33D0-413B-654E-A951-95BFC20BA1BE}"/>
              </a:ext>
            </a:extLst>
          </p:cNvPr>
          <p:cNvSpPr/>
          <p:nvPr/>
        </p:nvSpPr>
        <p:spPr>
          <a:xfrm>
            <a:off x="7696249" y="614040"/>
            <a:ext cx="42730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Ввиду отсутствия в золе хлора ее желательно вносить под культуры, которые чувствительны к этому элементу:</a:t>
            </a:r>
          </a:p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малина;</a:t>
            </a:r>
          </a:p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огурцы;</a:t>
            </a:r>
          </a:p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кабачки;</a:t>
            </a:r>
          </a:p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картофель;</a:t>
            </a:r>
          </a:p>
          <a:p>
            <a:pPr marL="285750" indent="-285750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земляника и т. д.</a:t>
            </a:r>
          </a:p>
        </p:txBody>
      </p:sp>
    </p:spTree>
    <p:extLst>
      <p:ext uri="{BB962C8B-B14F-4D97-AF65-F5344CB8AC3E}">
        <p14:creationId xmlns:p14="http://schemas.microsoft.com/office/powerpoint/2010/main" xmlns="" val="118464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526FBB-E716-3241-9B12-0A6F67B4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144"/>
            <a:ext cx="10744200" cy="81674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Торф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081E843-DFB5-1246-A2C9-B8846E8C3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0517"/>
            <a:ext cx="5622306" cy="6387483"/>
          </a:xfrm>
        </p:spPr>
        <p:txBody>
          <a:bodyPr>
            <a:noAutofit/>
          </a:bodyPr>
          <a:lstStyle/>
          <a:p>
            <a:endParaRPr lang="ru-RU" sz="2800" dirty="0"/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Торф — популярная подкормка, применяемая для повышения урожайности сельскохозяйственных культур и для подкормки комнатных растений. Торф представляет собой разложившиеся остатки животных или растений. В дикой природе большое количество торфа возникает на болотах, в условиях повышенной влажности и нехватки кислорода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862955-BBD1-B545-BF86-EB8C5642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64" y="1809997"/>
            <a:ext cx="5622306" cy="4216730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50993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F06938-0EBD-884D-BDAD-9B2F0D69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899" y="0"/>
            <a:ext cx="10824099" cy="843379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торф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8086B2-08AB-E144-BA63-BDBCD202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9091"/>
            <a:ext cx="6816436" cy="613890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Нельзя использовать торф в чистом виде и в больших количествах для повышения урожайности.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 составе присутствует множество макро и микроэлементов;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удобная транспортировка и складирование;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вреда человека и растениям;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получения в домашних условиях;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применения в качестве удобрения или топлива;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разрыхление почвы, придание ей сыпучести;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универсальность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81135C-10AD-2343-861E-9517535D89E6}"/>
              </a:ext>
            </a:extLst>
          </p:cNvPr>
          <p:cNvSpPr/>
          <p:nvPr/>
        </p:nvSpPr>
        <p:spPr>
          <a:xfrm>
            <a:off x="6690543" y="215153"/>
            <a:ext cx="53561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дороговизна;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сильное окисление грунта при использовании в чистом виде;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 качестве удобрения бесполезен для плодородных почв;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пересохшее удобрение тяжело размягчить;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необходимость использования в совокупности с другими удобрениями при подкормке растений на садовом участке.</a:t>
            </a:r>
          </a:p>
        </p:txBody>
      </p:sp>
    </p:spTree>
    <p:extLst>
      <p:ext uri="{BB962C8B-B14F-4D97-AF65-F5344CB8AC3E}">
        <p14:creationId xmlns:p14="http://schemas.microsoft.com/office/powerpoint/2010/main" xmlns="" val="249436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F23E9-7238-DB4B-A184-6D1633AD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30255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СИДЕРАТЫ (ЗЕЛЕНЫЕ УДОБРЕНИЯ)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A2B1B8-CD4F-4B43-B036-348F803B0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7767"/>
            <a:ext cx="8380520" cy="5970233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Сидераты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— растения, выращиваемые для последующей заделки в почву. Продукт обогащает грунт легкоусвояемым азотом и другими веществами.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 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сидератам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относят: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бобовые культуры;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гречиху;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зерновые;</a:t>
            </a:r>
          </a:p>
          <a:p>
            <a:pPr algn="just"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горчицу и др.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использовать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сидераты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? К примеру, высадите горох. Как только он наберет нужную зеленую массу, заделайте его в почву и спустя некоторое время посадите на этом участке основные культуры. В процессе разложения гороха он снабжает растительность необходимыми полезными веществами.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883F0B-A381-0A4D-BFA2-C954DC608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5" r="15625"/>
          <a:stretch/>
        </p:blipFill>
        <p:spPr>
          <a:xfrm>
            <a:off x="8593469" y="1054492"/>
            <a:ext cx="3348842" cy="2959100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38960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D27D99-43FE-6040-A383-1DEA5CFF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02" y="761434"/>
            <a:ext cx="11355898" cy="53675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КОСТНАЯ МУКА (КОСТЯНАЯ МУКА)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D4F62C-1628-4045-AED0-C76FC0452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7" y="835400"/>
            <a:ext cx="8397584" cy="6022600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Костная мука представляет собой перемолотые до состояния порошка кости КРС или рыбы. Животная мука богата кальцием и фосфором, по этой причине отлично подходит в качестве удобрения для растений, которые нуждаются в этих элементах. Костная мука из рыб отличается повышенным содержанием азота, которого почти нет в костной муке скота. Также на порядок выше количество фосфора, чем в костной муке КРС.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 передозировке костной муки она оказывает такой же эффект, что и суперфосфат — заставляет растения быстрее стареть и приводит к другим побочным эффектам.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03C579-B269-D045-8750-E00407C14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8" r="7562" b="8382"/>
          <a:stretch/>
        </p:blipFill>
        <p:spPr>
          <a:xfrm>
            <a:off x="8753382" y="2538906"/>
            <a:ext cx="3301800" cy="3115212"/>
          </a:xfrm>
          <a:prstGeom prst="rect">
            <a:avLst/>
          </a:prstGeom>
          <a:ln w="228600" cap="sq" cmpd="thickThin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58621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EC74F1-B9AF-D040-A075-6062522F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64582"/>
            <a:ext cx="10803695" cy="62318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КОСТНАЯ МУКА (КОСТЯНАЯ МУКА)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CCE6DC-3B18-B74B-B9C3-EDF724B75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7767"/>
            <a:ext cx="8068235" cy="597023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Преимущества муки: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вредных примесей, сорных семян и патогенных микроорганизмов;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низкая себестоимость;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неограниченный срок годности в случае правильного хранения;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оказывает пролонгированное действие;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универсальность;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применения для уменьшения кислотности почвы;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удобная транспортировка и хранение;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неприятного запаха.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Отрицательные стороны: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сложность приготовления в домашних условиях;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 является комплексным удобрением;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неправильное применение ведет к сильному увеличению фосфора в грунта, что приводит к ее непригодности для посадки многих культур.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37851B-590E-4640-AE8C-4340672B7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" b="12753"/>
          <a:stretch/>
        </p:blipFill>
        <p:spPr>
          <a:xfrm>
            <a:off x="8389397" y="1047334"/>
            <a:ext cx="3205987" cy="2612571"/>
          </a:xfrm>
          <a:prstGeom prst="rect">
            <a:avLst/>
          </a:prstGeom>
          <a:ln w="228600" cap="sq" cmpd="thickThin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32914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E28D80-FC18-E246-8168-A9323E48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33806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ДРЕВЕСНЫЕ ОПИЛКИ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031C12-94E6-4D4C-9869-BE3566FF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144" y="701336"/>
            <a:ext cx="7222966" cy="5853843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Как правило, древесные опилки используют для мульчирования почвы, что позволяет защитить растение от сильных перепадов температуры и сорняков. Непосредственное заделывание мелких опилок в почву не только не принесет положительного результата, но и заметно ухудшит качество грунта.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Древесные опилки в качестве удобрения применяют для мульчирования грунта, заделки на компост, смешивания с навозом или перегноем. При этом свежие опилки необходимо смешивать со свежим навозом, так как древесная стружка впитывает много азота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4E54D7-ADF6-8A46-BFA9-BA2BC6405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4" r="16701"/>
          <a:stretch/>
        </p:blipFill>
        <p:spPr>
          <a:xfrm>
            <a:off x="7362703" y="1981364"/>
            <a:ext cx="4397934" cy="3635666"/>
          </a:xfrm>
          <a:prstGeom prst="rect">
            <a:avLst/>
          </a:prstGeom>
          <a:ln w="2286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459542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886436-6A8D-C944-A544-E28946D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2144"/>
            <a:ext cx="9720072" cy="64807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ДРЕВЕСНЫЕ ОПИЛКИ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8D2A92-34D3-2444-A597-80EF6FF39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0216"/>
            <a:ext cx="11709070" cy="568162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возможность разрыхления почвы;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возможность получения в домашних условиях;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низкая цена;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возможность применения в качестве защитного средства, которое со временем превратится в удобрение;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возможность снижения окисления почвы или ее повышение, в зависимости от того, какие опилки будете использовать, свежие или прелые;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удобная транспортировка и хранение;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нет никаких запахов.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длительный срок перегнивания (до 10 лет);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отсутствие высокой питательной ценности для растений;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свежие опилки способны вытянуть весь азот из почвы, а перепревшие сильно окислить почву, из чего в дальнейшем на этом участке нельзя ничего будет посадить;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 покупных опилках могут находиться примеси лаков и краски, токсичные для грунта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0476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5EB793-771F-497B-932B-D95EB93B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763480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Цели изучения 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950460-BE0E-4E01-BCDF-B346B6661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3481"/>
            <a:ext cx="11932024" cy="5545880"/>
          </a:xfrm>
        </p:spPr>
        <p:txBody>
          <a:bodyPr>
            <a:normAutofit/>
          </a:bodyPr>
          <a:lstStyle/>
          <a:p>
            <a:pPr marL="228600" lvl="0" indent="-228600" algn="just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Усвоение знаний об органических удобрениях</a:t>
            </a:r>
          </a:p>
          <a:p>
            <a:pPr marL="228600" lvl="0" indent="-228600" algn="just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Формирование интереса к теме органических удобрений</a:t>
            </a:r>
          </a:p>
          <a:p>
            <a:pPr marL="0" lvl="0" indent="0" algn="just"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lvl="0" indent="0" algn="just"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1. Разобрать примеры вариантов различных органических удобрений </a:t>
            </a:r>
          </a:p>
          <a:p>
            <a:pPr marL="0" lvl="0" indent="0" algn="just"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2. Выяснить особенности различных органических удобрений, их преимущества и недостатки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448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A039E7-62A2-B44A-9B57-622C8B88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44200" cy="124287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388FA8-98F3-D543-B2B2-8354EB432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458"/>
            <a:ext cx="8291743" cy="616554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 (сапропель) — останки растительного и животного происхождения, накапливающиеся на дне реки, озер. По содержанию основных элементов сухой ил не уступает отходам животноводства. Ил быстро разлагается в почве.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Удобрение используют на песчаных грунтах для сохранения влаги в почве. При использовании подкормки на суглинистых грунтах будьте осторожны по причине ухудшения илом проходимости воздуха и удержании влаги в грунте. Лучше всего вносить сапропель в совокупности с другой подкормкой, которая улучшает сыпучесть грунта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9A408B-D2E0-004F-BD7C-16963414E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6" r="3624"/>
          <a:stretch/>
        </p:blipFill>
        <p:spPr>
          <a:xfrm>
            <a:off x="8531440" y="2084832"/>
            <a:ext cx="3506679" cy="2964212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40914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866259-0008-E945-A38F-A4976655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-159798"/>
            <a:ext cx="10682056" cy="976544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BDD8D1-9C23-5D45-9BF9-72F8B1FE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68171"/>
            <a:ext cx="10447318" cy="609388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Плюсы: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 наличию элементов ил не уступает отходам животноводства;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применения сразу после просушки;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быстрое перегнивание в почве;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улучшение структуры песчаных грунтов;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сорных растений;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насыщенность биологически активными веществами.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Минусы: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получить удобрение можно только с водоемов со слабым течением;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свежий ил может навредить растениям;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высокое содержание азота в удобрении увеличивает кислотность грунтов;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использование ила из загрязненного водоема может привести в гибели посаженных культур;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ценность и состав продукта зависят от водоема, из которого он был получен.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E3F173-0F1C-CA4A-AD80-4A95B3510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9"/>
          <a:stretch/>
        </p:blipFill>
        <p:spPr>
          <a:xfrm>
            <a:off x="9010835" y="328474"/>
            <a:ext cx="2895378" cy="2272683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595196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BFD204-5FBE-4BB5-BC43-89E58740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7" y="355107"/>
            <a:ext cx="11825057" cy="56817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Вопросы для самоконтроля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AB1BB7-C334-43B3-90ED-520BB670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12" y="797859"/>
            <a:ext cx="10664302" cy="4709604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1.Что такое органические удобрения?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2.Какие бывают органические удобрения, перечислите основные.</a:t>
            </a:r>
          </a:p>
          <a:p>
            <a:pPr marL="228600" lvl="0" indent="-228600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3.В чем преимущества и недостатки каждого из них?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6606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11572-444E-44C3-A228-92DEA50D7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44200" cy="719091"/>
          </a:xfrm>
        </p:spPr>
        <p:txBody>
          <a:bodyPr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70E1F4-5594-48E1-9F0C-2F8E161E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9091"/>
            <a:ext cx="10744201" cy="5903651"/>
          </a:xfrm>
        </p:spPr>
        <p:txBody>
          <a:bodyPr>
            <a:normAutofit/>
          </a:bodyPr>
          <a:lstStyle/>
          <a:p>
            <a:pPr marL="342900" lvl="0" indent="-342900" algn="just"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00430" algn="l"/>
              </a:tabLst>
            </a:pP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Почвоведение: Учебник для СПО / Казеев К.Ш., Колесников С.И. - 5-е </a:t>
            </a: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изд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</a:t>
            </a: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перераб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и доп. - М. : </a:t>
            </a: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Юрайт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2019. - 427 с. - (Профессиональное образование). - ISBN 978-5-534-07031-6. 8Рекомендовано Учебно-методическим отделом среднего профессионального образования.</a:t>
            </a:r>
          </a:p>
          <a:p>
            <a:pPr marL="342900" lvl="0" indent="-342900" algn="just"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Евтефеев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Ю.В. Основы агрономии : Учебное пособие / Казанцев Г.М. - М. : ФОРУМ: ИНФРА-М, 2019. - 367 с. - (Среднее профессиональное образование). - ISBN 978-5-00091-588-2 Рекомендовано Учебно-методическим советом СПО.</a:t>
            </a:r>
          </a:p>
          <a:p>
            <a:pPr marL="342900" lvl="0" indent="-342900" algn="just"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900430" algn="l"/>
              </a:tabLst>
            </a:pP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Ганжара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Н.Ф. Почвоведение. Практикум: Учебное пособие / Борисов Б.А., </a:t>
            </a: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Байбеков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Р.Ф. - М. : ИНФРА-М, 2019. - 256 с. - (Бакалавриат). - ISBN 978-5-16-006241-9 Допущено учебно-методическим объединением РФ по </a:t>
            </a:r>
            <a:r>
              <a:rPr lang="ru-RU" sz="2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агрономному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образованию.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8558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114609-7492-428F-94B0-C01FC4F8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635624"/>
            <a:ext cx="9720073" cy="3673736"/>
          </a:xfrm>
        </p:spPr>
        <p:txBody>
          <a:bodyPr/>
          <a:lstStyle/>
          <a:p>
            <a:pPr algn="ctr"/>
            <a:r>
              <a:rPr lang="ru-RU" sz="4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Всем 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231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2078B6-7C5D-1641-80C0-EC5FF314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82390" cy="149961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ЧТО ТАКОЕ ОРГАНИЧЕСКИЕ УДОБРЕНИЯ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241262-1288-C042-89E1-0333F172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91553"/>
            <a:ext cx="3714127" cy="4023360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Органические удобрения — это подкормка, которая содержит элементы питания растений преимущественно в виде органических соединения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61A782-0D15-2A43-8154-39AAFD8F0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687" y="2084833"/>
            <a:ext cx="5889748" cy="3500418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004418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C0BE4C-F507-1C4F-9989-A56630E1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19608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 органическим удобрениям относятся: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2499A7-DA78-CA46-B379-DF1FF27BF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4" y="2006929"/>
            <a:ext cx="10682057" cy="472638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навоз;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компосты;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солома;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торф;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зола;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костная мука;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птичий помет;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зеленое удобрение;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промышленные и хозяйственные отходы;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комплексные органические подкормки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FB6179-63BF-674A-8EA7-A28789352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69" y="2006928"/>
            <a:ext cx="5831699" cy="3158837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38341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6EF704-20BA-304D-8F5E-217911C6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50" y="846473"/>
            <a:ext cx="9720072" cy="1499616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НАВОЗ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B8380B-4ABE-E640-AA8E-6E1BCE5E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1562470"/>
            <a:ext cx="7170046" cy="5295529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Навоз бывает нескольких видов: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коровий;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конский;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свиной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Коровий навоз является самым популярным, его применяют для удобрения большинства садовых растений. В составе навоза присутствуют: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азот;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кальций;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фосфор;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калий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48A660-35FE-E34A-8BD5-519482AC1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34" r="7508"/>
          <a:stretch/>
        </p:blipFill>
        <p:spPr>
          <a:xfrm>
            <a:off x="7552705" y="1798163"/>
            <a:ext cx="4126405" cy="3818868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877475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560CBB-C87C-F641-9A8F-32AA1951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НАВОЗ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56A75C-379E-BF45-8266-224925B17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45" y="2090770"/>
            <a:ext cx="6053566" cy="40233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Несмотря на широкое применение коровьего навоза, он является одним из самых не питательных видов органики. Из-за этого его вносить в малоплодородную почву необходимо в больших количествах или в совокупности с другими органическими подкормками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1BB6A4-77CA-5744-BBCD-EE0DA4DE2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5" r="17326"/>
          <a:stretch/>
        </p:blipFill>
        <p:spPr>
          <a:xfrm>
            <a:off x="7077694" y="1822861"/>
            <a:ext cx="4640531" cy="3461658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7087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EA8D9D-1EF1-C048-9142-706CC3BD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ПЕРЕГНОЙ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62B27D-CE4C-B54E-A2F7-B81ABC112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3895"/>
            <a:ext cx="6923314" cy="5459767"/>
          </a:xfrm>
        </p:spPr>
        <p:txBody>
          <a:bodyPr>
            <a:normAutofit/>
          </a:bodyPr>
          <a:lstStyle/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Самым популярным видом естественных удобрений является перегной. Он представляет собой органическую подкормку, в которую превращается свежий навоз или растительные остатки после нескольких лет перегнивания. В такой подкормке минимальное количество влаги, и максимальное количество полезных элементов на единицу массы.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Перегной способствует повышению плодородности почвы и улучшению ее структуры. Он удерживает влагу в песчаных грунтах, делая сыпучими тяжелые глинистые почвы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18E2DB-69CC-4A45-BED6-483119C8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196" y="2084832"/>
            <a:ext cx="4435968" cy="3261623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09525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4EB17E-779B-DD4B-B56C-69DB14A2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251751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ПЕРЕГНОЙ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CEFC58-0F58-854B-ADB2-76DF3271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4805"/>
            <a:ext cx="7874493" cy="626319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Преимущества перегноя: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токсичности;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можно использовать на любых видах почв;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улучшение консистенции грунта;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повышение плодородия почвы и продуктивности подкармливаемых культур;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безопасность для растений и людей;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применения в качестве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биотоплива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необходимость внесения большого количества подкормки на единицу площади;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высокая стоимость натурального удобрения;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ценность и состав подкормки зависит от рациона животных, из которых получен перегной;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длительное ожидание перегноя при покупке свежего навоза;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необходимость большой площади для хранения подкормки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82B401-981E-8444-9943-1B5576B8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55" y="1688465"/>
            <a:ext cx="3499431" cy="2971141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1090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060090-9F41-4D45-9CD5-987A54EE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КОМПОСТ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7591C6-261D-454E-8CDD-1CF36206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86296"/>
            <a:ext cx="6673932" cy="5171704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Компост представляет собой органические остатки, которые определенное время разлагались под влиянием внешней среды или посредством каких-либо приспособлений. Для изготовления компоста можно применять любые остатки растительности, навоз, торф, листву, растительные и животные отходы жизнедеятельности человека, которые не подходят для корма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64E8BB-706F-9B41-9861-843D005CC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5" r="13585"/>
          <a:stretch/>
        </p:blipFill>
        <p:spPr>
          <a:xfrm>
            <a:off x="6951518" y="1686297"/>
            <a:ext cx="4756723" cy="3099460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395024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Пользовательские 26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8BA27B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A41AC481-B287-49C8-90EF-C669597D2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{21BD87E7-89E1-FA4A-A604-0EE32A8B0C63}tf10001061</Template>
  <TotalTime>125</TotalTime>
  <Words>438</Words>
  <Application>Microsoft Office PowerPoint</Application>
  <PresentationFormat>Произвольный</PresentationFormat>
  <Paragraphs>183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Интеграл</vt:lpstr>
      <vt:lpstr>ВИДЫ ОРГАНИЧЕСКИХ УДОБРЕНИЙ И ИХ ПРИМЕНЕНИЕ </vt:lpstr>
      <vt:lpstr>Цели изучения темы</vt:lpstr>
      <vt:lpstr>ЧТО ТАКОЕ ОРГАНИЧЕСКИЕ УДОБРЕНИЯ </vt:lpstr>
      <vt:lpstr>К органическим удобрениям относятся:</vt:lpstr>
      <vt:lpstr>НАВОЗ </vt:lpstr>
      <vt:lpstr>НАВОЗ</vt:lpstr>
      <vt:lpstr>ПЕРЕГНОЙ </vt:lpstr>
      <vt:lpstr>ПЕРЕГНОЙ </vt:lpstr>
      <vt:lpstr>КОМПОСТ </vt:lpstr>
      <vt:lpstr>КОМПОСТ</vt:lpstr>
      <vt:lpstr>ЗОЛА </vt:lpstr>
      <vt:lpstr>ЗОЛА</vt:lpstr>
      <vt:lpstr>  Торф  </vt:lpstr>
      <vt:lpstr>торф</vt:lpstr>
      <vt:lpstr>СИДЕРАТЫ (ЗЕЛЕНЫЕ УДОБРЕНИЯ) </vt:lpstr>
      <vt:lpstr>КОСТНАЯ МУКА (КОСТЯНАЯ МУКА)  </vt:lpstr>
      <vt:lpstr>КОСТНАЯ МУКА (КОСТЯНАЯ МУКА)</vt:lpstr>
      <vt:lpstr>ДРЕВЕСНЫЕ ОПИЛКИ </vt:lpstr>
      <vt:lpstr>ДРЕВЕСНЫЕ ОПИЛКИ</vt:lpstr>
      <vt:lpstr>ИЛ </vt:lpstr>
      <vt:lpstr>ил</vt:lpstr>
      <vt:lpstr>Вопросы для самоконтроля </vt:lpstr>
      <vt:lpstr>Литература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ОРГАНИЧЕСКИХ УДОБРЕНИЙ И ИХ ПРИМЕНЕНИЕ </dc:title>
  <dc:creator>Пользователь Microsoft Office</dc:creator>
  <cp:lastModifiedBy>avanesyan</cp:lastModifiedBy>
  <cp:revision>35</cp:revision>
  <dcterms:created xsi:type="dcterms:W3CDTF">2021-11-25T19:02:00Z</dcterms:created>
  <dcterms:modified xsi:type="dcterms:W3CDTF">2022-02-15T11:05:36Z</dcterms:modified>
</cp:coreProperties>
</file>