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6108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067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707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742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859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90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442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971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703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257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750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9D8BC-3F7A-4360-BB6D-F1FCB3470FB4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49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375794"/>
            <a:ext cx="6324600" cy="2357307"/>
          </a:xfrm>
        </p:spPr>
        <p:txBody>
          <a:bodyPr>
            <a:noAutofit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«Использование ПО для решения транспортных задач»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7736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8463" t="27588" r="26907" b="17648"/>
          <a:stretch/>
        </p:blipFill>
        <p:spPr>
          <a:xfrm>
            <a:off x="364982" y="365127"/>
            <a:ext cx="8414036" cy="62019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44935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7027" t="20768" r="28339" b="51849"/>
          <a:stretch/>
        </p:blipFill>
        <p:spPr>
          <a:xfrm>
            <a:off x="314325" y="365126"/>
            <a:ext cx="8515350" cy="32673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12547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5711" t="15807" r="26315" b="12872"/>
          <a:stretch/>
        </p:blipFill>
        <p:spPr>
          <a:xfrm>
            <a:off x="290945" y="245863"/>
            <a:ext cx="8672946" cy="63766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7177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8161" t="16629" r="21179" b="78954"/>
          <a:stretch/>
        </p:blipFill>
        <p:spPr>
          <a:xfrm>
            <a:off x="226615" y="483251"/>
            <a:ext cx="8690769" cy="4476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614" y="930924"/>
            <a:ext cx="8690769" cy="49018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9731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4983" y="2292838"/>
            <a:ext cx="7451481" cy="192551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1152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1077" t="11452" r="9185" b="23595"/>
          <a:stretch/>
        </p:blipFill>
        <p:spPr>
          <a:xfrm>
            <a:off x="360217" y="602271"/>
            <a:ext cx="8423565" cy="44110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/>
          <a:srcRect l="27251" t="54775" r="17417" b="31061"/>
          <a:stretch/>
        </p:blipFill>
        <p:spPr>
          <a:xfrm>
            <a:off x="360217" y="5013289"/>
            <a:ext cx="8423564" cy="12122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05989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5106" t="11350" r="18574" b="8634"/>
          <a:stretch/>
        </p:blipFill>
        <p:spPr>
          <a:xfrm>
            <a:off x="505690" y="159732"/>
            <a:ext cx="8264237" cy="66012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99950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5715" t="16948" r="16167" b="68407"/>
          <a:stretch/>
        </p:blipFill>
        <p:spPr>
          <a:xfrm>
            <a:off x="286868" y="365126"/>
            <a:ext cx="8570264" cy="14363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29485" t="28863" r="20664" b="19640"/>
          <a:stretch/>
        </p:blipFill>
        <p:spPr>
          <a:xfrm>
            <a:off x="286869" y="1690689"/>
            <a:ext cx="8570264" cy="48902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9013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30436" t="24908" r="22256" b="71192"/>
          <a:stretch/>
        </p:blipFill>
        <p:spPr>
          <a:xfrm>
            <a:off x="368948" y="365126"/>
            <a:ext cx="8494335" cy="3937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8948" y="758830"/>
            <a:ext cx="8334269" cy="56149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41091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3204" t="15993" r="16827" b="45799"/>
          <a:stretch/>
        </p:blipFill>
        <p:spPr>
          <a:xfrm>
            <a:off x="166255" y="249383"/>
            <a:ext cx="8846285" cy="32696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36859" t="28710" r="29197" b="48914"/>
          <a:stretch/>
        </p:blipFill>
        <p:spPr>
          <a:xfrm>
            <a:off x="1094509" y="3634798"/>
            <a:ext cx="6996545" cy="25931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6144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1716" t="12490" r="16704" b="38795"/>
          <a:stretch/>
        </p:blipFill>
        <p:spPr>
          <a:xfrm>
            <a:off x="145485" y="556852"/>
            <a:ext cx="8853030" cy="42506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28454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7803" t="16948" r="21000" b="10458"/>
          <a:stretch/>
        </p:blipFill>
        <p:spPr>
          <a:xfrm>
            <a:off x="346362" y="263235"/>
            <a:ext cx="8285020" cy="65123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76701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4043" t="15993" r="16704" b="63311"/>
          <a:stretch/>
        </p:blipFill>
        <p:spPr>
          <a:xfrm>
            <a:off x="169323" y="124909"/>
            <a:ext cx="8805353" cy="16209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29494" t="24914" r="24717" b="12510"/>
          <a:stretch/>
        </p:blipFill>
        <p:spPr>
          <a:xfrm>
            <a:off x="734291" y="1745891"/>
            <a:ext cx="7315200" cy="51628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37756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</TotalTime>
  <Words>4</Words>
  <Application>Microsoft Office PowerPoint</Application>
  <PresentationFormat>Экран (4:3)</PresentationFormat>
  <Paragraphs>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 «Использование ПО для решения транспортных задач»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avanesyan</cp:lastModifiedBy>
  <cp:revision>17</cp:revision>
  <dcterms:created xsi:type="dcterms:W3CDTF">2019-02-21T15:01:25Z</dcterms:created>
  <dcterms:modified xsi:type="dcterms:W3CDTF">2022-04-18T09:38:00Z</dcterms:modified>
</cp:coreProperties>
</file>