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8CDB8-AF45-4C5B-9193-B07932BEBBF6}" type="datetimeFigureOut">
              <a:rPr lang="ru-RU" smtClean="0"/>
              <a:pPr/>
              <a:t>18.04.2022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19E631-455D-4BF6-B5EC-04F6FD43F01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8CDB8-AF45-4C5B-9193-B07932BEBBF6}" type="datetimeFigureOut">
              <a:rPr lang="ru-RU" smtClean="0"/>
              <a:pPr/>
              <a:t>18.04.2022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9E631-455D-4BF6-B5EC-04F6FD43F01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539552" y="1052736"/>
            <a:ext cx="7632848" cy="1384995"/>
          </a:xfrm>
          <a:prstGeom prst="rect">
            <a:avLst/>
          </a:prstGeom>
        </p:spPr>
        <p:txBody>
          <a:bodyPr wrap="square">
            <a:spAutoFit/>
          </a:bodyPr>
          <a:lstStyle/>
          <a:p>
            <a:pPr fontAlgn="base"/>
            <a:r>
              <a:rPr lang="en-US" sz="2800" dirty="0" smtClean="0">
                <a:latin typeface="Times New Roman" pitchFamily="18" charset="0"/>
                <a:cs typeface="Times New Roman" pitchFamily="18" charset="0"/>
              </a:rPr>
              <a:t>There are different possible ways that you may be asked to describe a building. You could be asked some of the following.</a:t>
            </a:r>
            <a:endParaRPr lang="en-US" sz="2800" dirty="0">
              <a:latin typeface="Times New Roman" pitchFamily="18" charset="0"/>
              <a:cs typeface="Times New Roman" pitchFamily="18" charset="0"/>
            </a:endParaRPr>
          </a:p>
        </p:txBody>
      </p:sp>
      <p:sp>
        <p:nvSpPr>
          <p:cNvPr id="4" name="Прямоугольник 3"/>
          <p:cNvSpPr/>
          <p:nvPr/>
        </p:nvSpPr>
        <p:spPr>
          <a:xfrm>
            <a:off x="2339752" y="332656"/>
            <a:ext cx="4818563" cy="584775"/>
          </a:xfrm>
          <a:prstGeom prst="rect">
            <a:avLst/>
          </a:prstGeom>
        </p:spPr>
        <p:txBody>
          <a:bodyPr wrap="none">
            <a:spAutoFit/>
          </a:bodyPr>
          <a:lstStyle/>
          <a:p>
            <a:pPr fontAlgn="base"/>
            <a:r>
              <a:rPr lang="en-US" sz="3200" b="1" cap="all" dirty="0" smtClean="0">
                <a:latin typeface="Times New Roman" pitchFamily="18" charset="0"/>
                <a:cs typeface="Times New Roman" pitchFamily="18" charset="0"/>
              </a:rPr>
              <a:t>DESCRIBE A BUILDING</a:t>
            </a:r>
          </a:p>
        </p:txBody>
      </p:sp>
      <p:sp>
        <p:nvSpPr>
          <p:cNvPr id="5" name="Прямоугольник 4"/>
          <p:cNvSpPr/>
          <p:nvPr/>
        </p:nvSpPr>
        <p:spPr>
          <a:xfrm>
            <a:off x="539552" y="3140968"/>
            <a:ext cx="6192688" cy="2677656"/>
          </a:xfrm>
          <a:prstGeom prst="rect">
            <a:avLst/>
          </a:prstGeom>
        </p:spPr>
        <p:txBody>
          <a:bodyPr wrap="square">
            <a:spAutoFit/>
          </a:bodyPr>
          <a:lstStyle/>
          <a:p>
            <a:pPr fontAlgn="base"/>
            <a:r>
              <a:rPr lang="en-US" sz="2800" dirty="0" smtClean="0">
                <a:latin typeface="Times New Roman" pitchFamily="18" charset="0"/>
                <a:cs typeface="Times New Roman" pitchFamily="18" charset="0"/>
              </a:rPr>
              <a:t>Describe a building…</a:t>
            </a:r>
          </a:p>
          <a:p>
            <a:pPr fontAlgn="base"/>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your hometown</a:t>
            </a:r>
          </a:p>
          <a:p>
            <a:pPr fontAlgn="base"/>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your country</a:t>
            </a:r>
          </a:p>
          <a:p>
            <a:pPr fontAlgn="base"/>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that you really like</a:t>
            </a:r>
          </a:p>
          <a:p>
            <a:pPr fontAlgn="base"/>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that you visited when you </a:t>
            </a:r>
            <a:r>
              <a:rPr lang="ru-RU"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were a child</a:t>
            </a:r>
          </a:p>
          <a:p>
            <a:pPr fontAlgn="base"/>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that has historical significance</a:t>
            </a:r>
            <a:endParaRPr lang="en-US" sz="2800" dirty="0">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cstate="print"/>
          <a:srcRect/>
          <a:stretch>
            <a:fillRect/>
          </a:stretch>
        </p:blipFill>
        <p:spPr bwMode="auto">
          <a:xfrm>
            <a:off x="4211960" y="2204864"/>
            <a:ext cx="4607185" cy="2695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251520" y="2060848"/>
            <a:ext cx="8064896" cy="3477875"/>
          </a:xfrm>
          <a:prstGeom prst="rect">
            <a:avLst/>
          </a:prstGeom>
        </p:spPr>
        <p:txBody>
          <a:bodyPr wrap="square">
            <a:spAutoFit/>
          </a:bodyPr>
          <a:lstStyle/>
          <a:p>
            <a:pPr fontAlgn="base"/>
            <a:r>
              <a:rPr lang="en-US" sz="4400" dirty="0" smtClean="0">
                <a:latin typeface="Times New Roman" pitchFamily="18" charset="0"/>
                <a:cs typeface="Times New Roman" pitchFamily="18" charset="0"/>
              </a:rPr>
              <a:t>You should say:</a:t>
            </a:r>
          </a:p>
          <a:p>
            <a:pPr fontAlgn="base"/>
            <a:r>
              <a:rPr lang="en-US" sz="4400" dirty="0" smtClean="0">
                <a:latin typeface="Times New Roman" pitchFamily="18" charset="0"/>
                <a:cs typeface="Times New Roman" pitchFamily="18" charset="0"/>
              </a:rPr>
              <a:t>1. where it is</a:t>
            </a:r>
          </a:p>
          <a:p>
            <a:pPr fontAlgn="base"/>
            <a:r>
              <a:rPr lang="en-US" sz="4400" dirty="0" smtClean="0">
                <a:latin typeface="Times New Roman" pitchFamily="18" charset="0"/>
                <a:cs typeface="Times New Roman" pitchFamily="18" charset="0"/>
              </a:rPr>
              <a:t>2. what it looks like</a:t>
            </a:r>
          </a:p>
          <a:p>
            <a:pPr fontAlgn="base"/>
            <a:r>
              <a:rPr lang="en-US" sz="4400" dirty="0" smtClean="0">
                <a:latin typeface="Times New Roman" pitchFamily="18" charset="0"/>
                <a:cs typeface="Times New Roman" pitchFamily="18" charset="0"/>
              </a:rPr>
              <a:t>3. what it is used for</a:t>
            </a:r>
          </a:p>
          <a:p>
            <a:pPr fontAlgn="base"/>
            <a:r>
              <a:rPr lang="en-US" sz="4400" dirty="0" smtClean="0">
                <a:latin typeface="Times New Roman" pitchFamily="18" charset="0"/>
                <a:cs typeface="Times New Roman" pitchFamily="18" charset="0"/>
              </a:rPr>
              <a:t>4. explain why you like/dislike it.</a:t>
            </a:r>
            <a:endParaRPr lang="en-US" sz="4400" dirty="0">
              <a:latin typeface="Times New Roman" pitchFamily="18" charset="0"/>
              <a:cs typeface="Times New Roman" pitchFamily="18" charset="0"/>
            </a:endParaRPr>
          </a:p>
        </p:txBody>
      </p:sp>
      <p:sp>
        <p:nvSpPr>
          <p:cNvPr id="5" name="Прямоугольник 4"/>
          <p:cNvSpPr/>
          <p:nvPr/>
        </p:nvSpPr>
        <p:spPr>
          <a:xfrm>
            <a:off x="1475656" y="188640"/>
            <a:ext cx="6218562" cy="1323439"/>
          </a:xfrm>
          <a:prstGeom prst="rect">
            <a:avLst/>
          </a:prstGeom>
        </p:spPr>
        <p:txBody>
          <a:bodyPr wrap="none">
            <a:spAutoFit/>
          </a:bodyPr>
          <a:lstStyle/>
          <a:p>
            <a:pPr algn="ctr" fontAlgn="base"/>
            <a:r>
              <a:rPr lang="en-US" sz="4000" b="1" cap="all" dirty="0" smtClean="0">
                <a:latin typeface="Times New Roman" pitchFamily="18" charset="0"/>
                <a:cs typeface="Times New Roman" pitchFamily="18" charset="0"/>
              </a:rPr>
              <a:t>Plan of Description </a:t>
            </a:r>
          </a:p>
          <a:p>
            <a:pPr algn="ctr" fontAlgn="base"/>
            <a:r>
              <a:rPr lang="en-US" sz="4000" b="1" cap="all" dirty="0" smtClean="0">
                <a:latin typeface="Times New Roman" pitchFamily="18" charset="0"/>
                <a:cs typeface="Times New Roman" pitchFamily="18" charset="0"/>
              </a:rPr>
              <a:t>BUILDING</a:t>
            </a:r>
          </a:p>
        </p:txBody>
      </p:sp>
      <p:pic>
        <p:nvPicPr>
          <p:cNvPr id="2050" name="Picture 2"/>
          <p:cNvPicPr>
            <a:picLocks noChangeAspect="1" noChangeArrowheads="1"/>
          </p:cNvPicPr>
          <p:nvPr/>
        </p:nvPicPr>
        <p:blipFill>
          <a:blip r:embed="rId2" cstate="print"/>
          <a:srcRect/>
          <a:stretch>
            <a:fillRect/>
          </a:stretch>
        </p:blipFill>
        <p:spPr bwMode="auto">
          <a:xfrm>
            <a:off x="5148064" y="2276872"/>
            <a:ext cx="3676453"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Прямоугольник 5"/>
          <p:cNvSpPr/>
          <p:nvPr/>
        </p:nvSpPr>
        <p:spPr>
          <a:xfrm>
            <a:off x="179512" y="548680"/>
            <a:ext cx="8712968" cy="5632311"/>
          </a:xfrm>
          <a:prstGeom prst="rect">
            <a:avLst/>
          </a:prstGeom>
        </p:spPr>
        <p:txBody>
          <a:bodyPr wrap="square">
            <a:spAutoFit/>
          </a:bodyPr>
          <a:lstStyle/>
          <a:p>
            <a:pPr fontAlgn="base"/>
            <a:r>
              <a:rPr lang="en-US" sz="3600" dirty="0" smtClean="0">
                <a:latin typeface="Times New Roman" pitchFamily="18" charset="0"/>
                <a:cs typeface="Times New Roman" pitchFamily="18" charset="0"/>
              </a:rPr>
              <a:t>So let’s think for a moment what we need to do to fully answer this task. Remember that you are being assessed partly on task response, so you cannot stray too far off-topic.</a:t>
            </a:r>
          </a:p>
          <a:p>
            <a:pPr fontAlgn="base"/>
            <a:endParaRPr lang="en-US" sz="3600" dirty="0" smtClean="0">
              <a:latin typeface="Times New Roman" pitchFamily="18" charset="0"/>
              <a:cs typeface="Times New Roman" pitchFamily="18" charset="0"/>
            </a:endParaRPr>
          </a:p>
          <a:p>
            <a:pPr fontAlgn="base"/>
            <a:r>
              <a:rPr lang="en-US" sz="3600" dirty="0" smtClean="0">
                <a:latin typeface="Times New Roman" pitchFamily="18" charset="0"/>
                <a:cs typeface="Times New Roman" pitchFamily="18" charset="0"/>
              </a:rPr>
              <a:t>1. Can you talk about any building? No – it must be modern.</a:t>
            </a:r>
          </a:p>
          <a:p>
            <a:pPr fontAlgn="base"/>
            <a:r>
              <a:rPr lang="en-US" sz="3600" dirty="0" smtClean="0">
                <a:latin typeface="Times New Roman" pitchFamily="18" charset="0"/>
                <a:cs typeface="Times New Roman" pitchFamily="18" charset="0"/>
              </a:rPr>
              <a:t>2. Should you describe its appearance? Yes.</a:t>
            </a:r>
          </a:p>
          <a:p>
            <a:pPr fontAlgn="base"/>
            <a:r>
              <a:rPr lang="en-US" sz="3600" dirty="0" smtClean="0">
                <a:latin typeface="Times New Roman" pitchFamily="18" charset="0"/>
                <a:cs typeface="Times New Roman" pitchFamily="18" charset="0"/>
              </a:rPr>
              <a:t>3.Can you pick a building you dislike? Yes – but you must explain why you dislike it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580112" y="260648"/>
            <a:ext cx="3419475" cy="4562475"/>
          </a:xfrm>
          <a:prstGeom prst="rect">
            <a:avLst/>
          </a:prstGeom>
          <a:noFill/>
          <a:ln w="9525">
            <a:noFill/>
            <a:miter lim="800000"/>
            <a:headEnd/>
            <a:tailEnd/>
          </a:ln>
        </p:spPr>
      </p:pic>
      <p:sp>
        <p:nvSpPr>
          <p:cNvPr id="6" name="Прямоугольник 5"/>
          <p:cNvSpPr/>
          <p:nvPr/>
        </p:nvSpPr>
        <p:spPr>
          <a:xfrm>
            <a:off x="1691680" y="188640"/>
            <a:ext cx="1895071" cy="584775"/>
          </a:xfrm>
          <a:prstGeom prst="rect">
            <a:avLst/>
          </a:prstGeom>
        </p:spPr>
        <p:txBody>
          <a:bodyPr wrap="none">
            <a:spAutoFit/>
          </a:bodyPr>
          <a:lstStyle/>
          <a:p>
            <a:pPr fontAlgn="base"/>
            <a:r>
              <a:rPr lang="en-US" sz="3200" b="1" cap="all" dirty="0" smtClean="0">
                <a:latin typeface="Times New Roman" pitchFamily="18" charset="0"/>
                <a:cs typeface="Times New Roman" pitchFamily="18" charset="0"/>
              </a:rPr>
              <a:t>Sample</a:t>
            </a:r>
          </a:p>
        </p:txBody>
      </p:sp>
      <p:sp>
        <p:nvSpPr>
          <p:cNvPr id="7" name="Прямоугольник 6"/>
          <p:cNvSpPr/>
          <p:nvPr/>
        </p:nvSpPr>
        <p:spPr>
          <a:xfrm>
            <a:off x="251520" y="836712"/>
            <a:ext cx="5184576" cy="5632311"/>
          </a:xfrm>
          <a:prstGeom prst="rect">
            <a:avLst/>
          </a:prstGeom>
        </p:spPr>
        <p:txBody>
          <a:bodyPr wrap="square">
            <a:spAutoFit/>
          </a:bodyPr>
          <a:lstStyle/>
          <a:p>
            <a:pPr indent="457200" fontAlgn="base"/>
            <a:r>
              <a:rPr lang="en-US" sz="2400" dirty="0" smtClean="0">
                <a:latin typeface="Times New Roman" pitchFamily="18" charset="0"/>
                <a:cs typeface="Times New Roman" pitchFamily="18" charset="0"/>
              </a:rPr>
              <a:t>About ten years ago I visited a country called Taiwan. In the capital city, Taipei, there is an incredible building called the Taipei 101, which has become a symbol of the country on the world stage. At the time, it was the tallest building in the world, but now it no longer has that title. </a:t>
            </a:r>
          </a:p>
          <a:p>
            <a:pPr indent="457200" fontAlgn="base"/>
            <a:r>
              <a:rPr lang="en-US" sz="2400" dirty="0" smtClean="0">
                <a:latin typeface="Times New Roman" pitchFamily="18" charset="0"/>
                <a:cs typeface="Times New Roman" pitchFamily="18" charset="0"/>
              </a:rPr>
              <a:t>This building is quite unlike other skyscrapers around the world, as it reflects Asian identity in its architecture. The building was designed to look like bamboo, the strong but flexible plant that grows across much of East Asia.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251520" y="620688"/>
            <a:ext cx="8712968" cy="5509200"/>
          </a:xfrm>
          <a:prstGeom prst="rect">
            <a:avLst/>
          </a:prstGeom>
        </p:spPr>
        <p:txBody>
          <a:bodyPr wrap="square">
            <a:spAutoFit/>
          </a:bodyPr>
          <a:lstStyle/>
          <a:p>
            <a:pPr indent="457200" fontAlgn="base"/>
            <a:r>
              <a:rPr lang="en-US" sz="3200" dirty="0" smtClean="0">
                <a:latin typeface="Times New Roman" pitchFamily="18" charset="0"/>
                <a:cs typeface="Times New Roman" pitchFamily="18" charset="0"/>
              </a:rPr>
              <a:t>This is not only an aesthetic choice; the shape helps make the building capable of resisting strong winds and even earthquakes.</a:t>
            </a:r>
          </a:p>
          <a:p>
            <a:pPr indent="457200" fontAlgn="base"/>
            <a:r>
              <a:rPr lang="en-US" sz="3200" dirty="0" smtClean="0">
                <a:latin typeface="Times New Roman" pitchFamily="18" charset="0"/>
                <a:cs typeface="Times New Roman" pitchFamily="18" charset="0"/>
              </a:rPr>
              <a:t>When I visited, I saw the mall at the bottom and then took the elevator up to the top level. The elevator is the fastest in the world, so that was quite an exciting experience. I am not what the rest of the building was comprised of, but I would assume it is office-space. At the top, many tourists gather to take in the stunning views over the city, and you can even go outside sometimes to feel the wind.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539552" y="908720"/>
            <a:ext cx="3083408" cy="400110"/>
          </a:xfrm>
          <a:prstGeom prst="rect">
            <a:avLst/>
          </a:prstGeom>
        </p:spPr>
        <p:txBody>
          <a:bodyPr wrap="none">
            <a:spAutoFit/>
          </a:bodyPr>
          <a:lstStyle/>
          <a:p>
            <a:pPr fontAlgn="base"/>
            <a:r>
              <a:rPr lang="en-US" sz="2000" b="1" cap="all" dirty="0" smtClean="0">
                <a:latin typeface="Times New Roman" pitchFamily="18" charset="0"/>
                <a:cs typeface="Times New Roman" pitchFamily="18" charset="0"/>
              </a:rPr>
              <a:t>DESCRIBE A BUILDING</a:t>
            </a:r>
          </a:p>
        </p:txBody>
      </p:sp>
      <p:sp>
        <p:nvSpPr>
          <p:cNvPr id="6" name="Прямоугольник 5"/>
          <p:cNvSpPr/>
          <p:nvPr/>
        </p:nvSpPr>
        <p:spPr>
          <a:xfrm>
            <a:off x="539552" y="404664"/>
            <a:ext cx="1231043" cy="461665"/>
          </a:xfrm>
          <a:prstGeom prst="rect">
            <a:avLst/>
          </a:prstGeom>
        </p:spPr>
        <p:txBody>
          <a:bodyPr wrap="none">
            <a:spAutoFit/>
          </a:bodyPr>
          <a:lstStyle/>
          <a:p>
            <a:pPr fontAlgn="base"/>
            <a:r>
              <a:rPr lang="en-US" sz="2400" b="1" cap="all" dirty="0" smtClean="0">
                <a:latin typeface="Times New Roman" pitchFamily="18" charset="0"/>
                <a:cs typeface="Times New Roman" pitchFamily="18" charset="0"/>
              </a:rPr>
              <a:t>Task 1</a:t>
            </a:r>
          </a:p>
        </p:txBody>
      </p:sp>
      <p:pic>
        <p:nvPicPr>
          <p:cNvPr id="4098" name="Picture 2"/>
          <p:cNvPicPr>
            <a:picLocks noChangeAspect="1" noChangeArrowheads="1"/>
          </p:cNvPicPr>
          <p:nvPr/>
        </p:nvPicPr>
        <p:blipFill>
          <a:blip r:embed="rId2" cstate="print"/>
          <a:srcRect/>
          <a:stretch>
            <a:fillRect/>
          </a:stretch>
        </p:blipFill>
        <p:spPr bwMode="auto">
          <a:xfrm>
            <a:off x="827584" y="1556792"/>
            <a:ext cx="7141046" cy="4786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683568" y="332656"/>
            <a:ext cx="3661259" cy="461665"/>
          </a:xfrm>
          <a:prstGeom prst="rect">
            <a:avLst/>
          </a:prstGeom>
        </p:spPr>
        <p:txBody>
          <a:bodyPr wrap="none">
            <a:spAutoFit/>
          </a:bodyPr>
          <a:lstStyle/>
          <a:p>
            <a:pPr fontAlgn="base"/>
            <a:r>
              <a:rPr lang="en-US" sz="2400" b="1" cap="all" dirty="0" smtClean="0">
                <a:latin typeface="Times New Roman" pitchFamily="18" charset="0"/>
                <a:cs typeface="Times New Roman" pitchFamily="18" charset="0"/>
              </a:rPr>
              <a:t>DESCRIBE A BUILDING</a:t>
            </a:r>
          </a:p>
        </p:txBody>
      </p:sp>
      <p:pic>
        <p:nvPicPr>
          <p:cNvPr id="5122" name="Picture 2"/>
          <p:cNvPicPr>
            <a:picLocks noChangeAspect="1" noChangeArrowheads="1"/>
          </p:cNvPicPr>
          <p:nvPr/>
        </p:nvPicPr>
        <p:blipFill>
          <a:blip r:embed="rId2" cstate="print"/>
          <a:srcRect/>
          <a:stretch>
            <a:fillRect/>
          </a:stretch>
        </p:blipFill>
        <p:spPr bwMode="auto">
          <a:xfrm>
            <a:off x="971600" y="1412776"/>
            <a:ext cx="7213054" cy="4834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683568" y="332656"/>
            <a:ext cx="3661259" cy="461665"/>
          </a:xfrm>
          <a:prstGeom prst="rect">
            <a:avLst/>
          </a:prstGeom>
        </p:spPr>
        <p:txBody>
          <a:bodyPr wrap="none">
            <a:spAutoFit/>
          </a:bodyPr>
          <a:lstStyle/>
          <a:p>
            <a:pPr fontAlgn="base"/>
            <a:r>
              <a:rPr lang="en-US" sz="2400" b="1" cap="all" dirty="0" smtClean="0">
                <a:latin typeface="Times New Roman" pitchFamily="18" charset="0"/>
                <a:cs typeface="Times New Roman" pitchFamily="18" charset="0"/>
              </a:rPr>
              <a:t>DESCRIBE A BUILDING</a:t>
            </a:r>
          </a:p>
        </p:txBody>
      </p:sp>
      <p:pic>
        <p:nvPicPr>
          <p:cNvPr id="6146" name="Picture 2"/>
          <p:cNvPicPr>
            <a:picLocks noChangeAspect="1" noChangeArrowheads="1"/>
          </p:cNvPicPr>
          <p:nvPr/>
        </p:nvPicPr>
        <p:blipFill>
          <a:blip r:embed="rId2" cstate="print"/>
          <a:srcRect/>
          <a:stretch>
            <a:fillRect/>
          </a:stretch>
        </p:blipFill>
        <p:spPr bwMode="auto">
          <a:xfrm>
            <a:off x="2123728" y="764704"/>
            <a:ext cx="4701818"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683568" y="332656"/>
            <a:ext cx="3661259" cy="461665"/>
          </a:xfrm>
          <a:prstGeom prst="rect">
            <a:avLst/>
          </a:prstGeom>
        </p:spPr>
        <p:txBody>
          <a:bodyPr wrap="none">
            <a:spAutoFit/>
          </a:bodyPr>
          <a:lstStyle/>
          <a:p>
            <a:pPr fontAlgn="base"/>
            <a:r>
              <a:rPr lang="en-US" sz="2400" b="1" cap="all" dirty="0" smtClean="0">
                <a:latin typeface="Times New Roman" pitchFamily="18" charset="0"/>
                <a:cs typeface="Times New Roman" pitchFamily="18" charset="0"/>
              </a:rPr>
              <a:t>DESCRIBE A BUILDING</a:t>
            </a:r>
          </a:p>
        </p:txBody>
      </p:sp>
      <p:pic>
        <p:nvPicPr>
          <p:cNvPr id="7170" name="Picture 2"/>
          <p:cNvPicPr>
            <a:picLocks noChangeAspect="1" noChangeArrowheads="1"/>
          </p:cNvPicPr>
          <p:nvPr/>
        </p:nvPicPr>
        <p:blipFill>
          <a:blip r:embed="rId2" cstate="print"/>
          <a:srcRect/>
          <a:stretch>
            <a:fillRect/>
          </a:stretch>
        </p:blipFill>
        <p:spPr bwMode="auto">
          <a:xfrm>
            <a:off x="611560" y="908720"/>
            <a:ext cx="7958658" cy="5305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221</Words>
  <Application>Microsoft Office PowerPoint</Application>
  <PresentationFormat>Экран (4:3)</PresentationFormat>
  <Paragraphs>30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khaleeva</dc:creator>
  <cp:lastModifiedBy>avanesyan</cp:lastModifiedBy>
  <cp:revision>23</cp:revision>
  <dcterms:created xsi:type="dcterms:W3CDTF">2022-03-29T05:53:25Z</dcterms:created>
  <dcterms:modified xsi:type="dcterms:W3CDTF">2022-04-18T08:16:08Z</dcterms:modified>
</cp:coreProperties>
</file>