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6600"/>
    <a:srgbClr val="FF7C80"/>
    <a:srgbClr val="3366CC"/>
    <a:srgbClr val="990099"/>
    <a:srgbClr val="AF098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349" autoAdjust="0"/>
  </p:normalViewPr>
  <p:slideViewPr>
    <p:cSldViewPr showGuides="1">
      <p:cViewPr>
        <p:scale>
          <a:sx n="90" d="100"/>
          <a:sy n="90" d="100"/>
        </p:scale>
        <p:origin x="-78" y="-24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12.05.2022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12.05.2022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12.05.2022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6140" y="476672"/>
            <a:ext cx="659654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Waiter’s working day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076" y="2204864"/>
            <a:ext cx="77744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876" y="404664"/>
            <a:ext cx="8892371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Try to answer these questions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787" y="1772816"/>
            <a:ext cx="115932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What does a day as Waiters and Waitresses looks like?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2.What do they do every day?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3.Things they do on a weekly or monthly basis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4.How many hours do they work?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88640"/>
            <a:ext cx="967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Typical Day for Waiters and Waitresses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72" y="1124744"/>
            <a:ext cx="11593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Here is a list of tasks that Waiters and do every day^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Check with customers to ensure that they are enjoying their meals and take action to correct any problems.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Collect payments from customers.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Write patrons’ food orders on order slips, memorize orders, or enter orders into computers for transmittal to kitchen staff.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Prepare checks that itemize and total meal costs and sales taxes.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5.Take orders from patrons for food or beverages.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88640"/>
            <a:ext cx="967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Typical Day for Waiters and Waitresses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72" y="1124744"/>
            <a:ext cx="11593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Here is a list of tasks that Waiters and do every day^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Check with customers to ensure that they are enjoying their meals and take action to correct any problems.</a:t>
            </a:r>
          </a:p>
          <a:p>
            <a:pPr marL="742950" indent="-742950"/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004" y="2852936"/>
            <a:ext cx="66103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88640"/>
            <a:ext cx="967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Typical Day for Waiters and Waitresses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820" y="1124744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Collect payments from customers.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876" y="2132856"/>
            <a:ext cx="8216652" cy="456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88640"/>
            <a:ext cx="967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Typical Day for Waiters and Waitresses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9836" y="980728"/>
            <a:ext cx="9577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Write patrons’ food orders on order slips, memorize orders, or enter orders into computers for transmittal to kitchen staff.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060" y="2852936"/>
            <a:ext cx="5595367" cy="374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88640"/>
            <a:ext cx="967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Typical Day for Waiters and Waitresses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836" y="1052736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Prepare checks that itemize and total meal costs and sales taxes.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036" y="2564904"/>
            <a:ext cx="6306344" cy="393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88640"/>
            <a:ext cx="967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Typical Day for Waiters and Waitresses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844" y="1196752"/>
            <a:ext cx="9649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5.Take orders from patrons for food or beverages.</a:t>
            </a:r>
            <a:endParaRPr lang="en-US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084" y="2742495"/>
            <a:ext cx="5904656" cy="384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4332" y="116632"/>
            <a:ext cx="15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Tasks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3931" y="764704"/>
            <a:ext cx="104148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setting and arranging tables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greeting customers and presenting them with menus and beverage lists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taking orders and relaying them to kitchen and bar staff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serving food and beverages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opening bottles and pouring beverages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clearing tables and returning dishes and cutlery to kitchen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removing empty bottles and used glasses from tables, and refilling and replacing glasses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collecting payments for sales and operating point of sales machines and cash registers</a:t>
            </a:r>
          </a:p>
          <a:p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may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recommend wines to complement food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59710544_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1359710544_stopka-knig</Template>
  <TotalTime>0</TotalTime>
  <Words>191</Words>
  <Application>Microsoft Office PowerPoint</Application>
  <PresentationFormat>Произвольный</PresentationFormat>
  <Paragraphs>41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1359710544_stopka-knig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2020-09-07T10:18:40Z</dcterms:created>
  <dcterms:modified xsi:type="dcterms:W3CDTF">2022-05-12T09:39:04Z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