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2" r:id="rId18"/>
    <p:sldId id="273" r:id="rId19"/>
    <p:sldId id="276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123728" y="1556792"/>
            <a:ext cx="84066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Тема 1.1. Основные этапы развития информационного общества</a:t>
            </a:r>
          </a:p>
          <a:p>
            <a:pPr algn="ctr"/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Цель занятия:</a:t>
            </a:r>
          </a:p>
          <a:p>
            <a:pPr marL="514350" indent="-514350" algn="ctr">
              <a:buAutoNum type="arabicPeriod"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Изучить основные сведения по теме.</a:t>
            </a:r>
          </a:p>
          <a:p>
            <a:pPr marL="514350" indent="-514350" algn="ctr">
              <a:buAutoNum type="arabicPeriod"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Ответить на вопросы после лекции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616" y="1772816"/>
            <a:ext cx="104411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сегодняшний день информатика и компьютерная наука представляют собой комплексные научно-технические дисциплины. Они объединяет ряд направлений, таких как теория информации, кибернетика, программирование, моделирование, аппаратное обеспечение и многое другое.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39552" y="548680"/>
            <a:ext cx="11233248" cy="5472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Индустриальное</a:t>
            </a:r>
            <a:r>
              <a:rPr lang="ru-RU" sz="24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общество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Начиная примерно с XVII века, в процессе становления машинного производства на первом плане была проблема овладения </a:t>
            </a:r>
            <a:r>
              <a:rPr lang="ru-RU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энергией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(машины и станки надо было приводить в движение).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Сначала совершенствовались способы овладения энергией ветра и воды, а затем человечество овладело тепловой энергией (в середине XVIII века была изобретена паровая машина, а в конце XIX века – двигатель внутреннего сгорания).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Переход к индустриальному обществу связан со второй информационной революцией – изобретением электричества и радио.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конце XIX века началось овладение </a:t>
            </a:r>
            <a:r>
              <a:rPr lang="ru-RU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электрической энергией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были изобретены электрогенератор и электродвигатель. И наконец, в середине ХХ века человечество овладело </a:t>
            </a:r>
            <a:r>
              <a:rPr lang="ru-RU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атомной энергией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Овладение энергией позволило перейти к массовому машинному производству потребительских товаров, было создано </a:t>
            </a:r>
            <a:r>
              <a:rPr lang="ru-RU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индустриальное общество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87624" y="889844"/>
            <a:ext cx="1065718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Индустриальное общество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– это общество, определяемое уровнем развития промышленности и ее технической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базы.В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индустриальном обществе большую роль играет процесс нововведений в производстве – внедрение в производство последних достижений научно-технической мысли: изобретений, идей, предложений. Этот процесс получил название </a:t>
            </a:r>
            <a:r>
              <a:rPr lang="ru-RU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инновационного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Критерием оценки уровня развития индустриального общества служит не только уровень развития промышленного производства. Учитывается также объем производимых товаров массового потребления: автомобилей, холодильников, стиральных машин, телевизоров и т.п.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404664"/>
            <a:ext cx="10945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Информационное общество. Информационная культура</a:t>
            </a:r>
            <a:endParaRPr lang="ru-RU" sz="3200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700808"/>
            <a:ext cx="1065718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Информационное общество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— теоретическая концепция постиндустриального общества; историческая фаза возможного развития цивилизации, в которой главными продуктами производства становятся информация и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знания.Информационное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общество – современный этап развития цивилизации с доминирующей ролью знаний и информации, воздействием информационно-коммуникационных технологий на все сферы человеческой деятельности и общество в целом.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99592" y="764704"/>
            <a:ext cx="106571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u="sng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Отличительные черты информационного общества: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увеличение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роли информации, знаний и информационных технологий в жизни общества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возрастание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числа людей, занятых информационными технологиями, коммуникациями и производством информационных продуктов и услуг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нарастающая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информатизация общества с использованием телефонии, радио, телевидения, сети Интернет, а также традиционных и электронных СМИ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создание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глобального информационного пространства, обеспечивающего: эффективное информационное взаимодействие людей, их доступ к мировым информационным ресурсам и удовлетворение их потребностей в информационных продуктах и услугах.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03648" y="1340768"/>
            <a:ext cx="993710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качестве </a:t>
            </a:r>
            <a:r>
              <a:rPr lang="ru-RU" sz="28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критериев развитости информационного общества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можно перечислить следующие:</a:t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наличие компьютеров,</a:t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уровень развития компьютерных сетей</a:t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доля населения, занятого в информационной сфере, а также использующего информационные технологии в своей повседневной деятельности.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52536" y="0"/>
            <a:ext cx="12640981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83568" y="1124744"/>
            <a:ext cx="107291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Информатизация</a:t>
            </a:r>
            <a:r>
              <a:rPr lang="ru-RU" sz="2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 (англ. </a:t>
            </a:r>
            <a:r>
              <a:rPr lang="ru-RU" sz="2400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informatization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— политика и процессы, направленные на построение и развитие телекоммуникационной инфраструктуры, объединяющей территориально распределенные информационные ресурсы.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780928"/>
            <a:ext cx="107291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Информатизация изменила характер труда в традиционных отраслях промышленности – появились робототехнические системы, повсеместно внедряются элементы микропроцессорной техники. Например, в станкостроительной отрасли в США в 1990 г. было занято 330 тысяч человек, а к 2005 году осталось 14 тысяч человек за счет внедрения роботов и манипуляторов.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40568" y="0"/>
            <a:ext cx="1220893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27584" y="889844"/>
            <a:ext cx="100811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новых условиях работы недостаточно уметь самостоятельно осваивать и накапливать информацию, надо научиться такой технологи работы с информацией, когда решения принимаются на основе коллективного знания. Это говорит о том, что человек должен иметь определенный уровень культуры обращения с информацией – </a:t>
            </a:r>
            <a:r>
              <a:rPr lang="ru-RU" sz="2400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информационной культурой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Информационная культура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– это умение целенаправленно работать с информацией и использовать для ее получения, обработки и передачи компьютерную информационную технологию, современные технические средства и методы.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3608" y="764704"/>
            <a:ext cx="98650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Информационная культура связана с социальной природой человека, является продуктом разнообразных творческих способностей человека и проявляется в следующих аспектах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в конкретных навыках по использованию технических устройств, от телефона до персонального компьютера и компьютерных сетей;</a:t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в способности использовать в своей деятельности компьютерную информационную технологию, базовой составляющей которой являются многочисленные программные продукты;</a:t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в умении извлекать информацию из различных источников, как из периодической печати, так и из электронных коммуникационных систем, представлять ее в понятном виде и уметь эффективно использовать;</a:t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во владении основами аналитической переработки информации;</a:t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в умении работать с различной информацией;</a:t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в знании особенностей информационных потоков в своей 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профессиональной деятельности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52536" y="-243408"/>
            <a:ext cx="12208933" cy="727280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95736" y="404664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0"/>
            <a:ext cx="11305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Информационные ресурсы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— это отдельные документы или массивы документов, а также документы и массивы документов в информационных системах: библиотеках, архивах, фондах, банках данных и т. д.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92696"/>
            <a:ext cx="11988824" cy="6971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b="1" u="sng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Классификация информационных ресурсов. 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Любая классификация информационных ресурсов общества оказывается неполной. Внутри каждого класса можно проводить дополнительное, более детальное разделение.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Библиотечные ресурсы. 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Огромные информационные ресурсы скрыты в библиотеках. Доминируют традиционные (бумажные) формы их представления, но все больше библиотечных ресурсов в последние годы переводится на цифровую (безбумажную) основу.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Архивные ресурсы. 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Архивы скрывают материалы (иногда многовековые), связанные с историей и культурой страны. Объемы архивных материалов огромны.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Научно-техническая информация. 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 всех развитых странах существуют специализированные системы научно-технической информации. Они включают многочисленные специальные издания, патентные службы и т.д. Информация такого рода часто является дорогостоящим товаром.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Правовая информация и информация государственных (властных) культур. 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Своды законов, кодексы, нормативные акты, другие виды правовой информации, без которой не может существовать ни одно государство.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Отраслевая информация. 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Свои отраслевые информационные ресурсы существуют у любой социальной промышленной аграрной и иной сферы общества. Огромны информационные ресурсы оборонной сферы, системы образования и т.д.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Финансовая и экономическая информация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Информация о природных ресурсах 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т.д.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87624" y="764704"/>
            <a:ext cx="102251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Информатика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- дисциплина, изучающая свойства информации, а также способы представления, накопления, обработки и передачи информации с помощью технических средств.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2348880"/>
            <a:ext cx="10441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Западе применяют другой термин: «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computer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science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– компьютерная наука.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3717032"/>
            <a:ext cx="97930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Понятие информация является базовым в курсе информатики, невозможно дать его определение через другие, более простые понятия.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99592" y="548680"/>
            <a:ext cx="107291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Ответить на вопросы:</a:t>
            </a:r>
          </a:p>
          <a:p>
            <a:pPr lvl="0" algn="just"/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Дайте определение </a:t>
            </a:r>
          </a:p>
          <a:p>
            <a:pPr algn="just"/>
            <a:r>
              <a:rPr lang="ru-RU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Информатика-____________________</a:t>
            </a:r>
            <a:endParaRPr lang="ru-RU" sz="3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2.Перечислите черты информационного общества</a:t>
            </a:r>
          </a:p>
          <a:p>
            <a:pPr lvl="0" algn="just"/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3.С каким событием связана первая информационная революция?</a:t>
            </a:r>
          </a:p>
          <a:p>
            <a:pPr lvl="0" algn="just"/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4.Какими техническими средствами и информационными ресурсами пользуются ВРАЧИ?</a:t>
            </a:r>
          </a:p>
          <a:p>
            <a:pPr lvl="0" algn="just"/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Чем определяется стоимость информации?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59832" y="836712"/>
            <a:ext cx="62828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История развития информатики</a:t>
            </a:r>
            <a:endParaRPr lang="ru-RU" sz="3200" b="1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1772816"/>
            <a:ext cx="102971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История информатики как науки началась со второй половины XX века. Это было связано с появлением и распространением ЭВМ и начавшейся компьютерной революцией. Появление вычислительных машин в 40-50-е годы создало для информатики необходимую аппаратную поддержку, то есть благоприятную среду для ее развития как науки.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91880" y="764704"/>
            <a:ext cx="53816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Предыстория информатики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1700808"/>
            <a:ext cx="97210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предыстории выделяют ряд этапов. Каждый из них характеризуется резким возрастанием по сравнению с предыдущим возможностей хранения, передачи и обработки информации.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1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3768" y="3284984"/>
            <a:ext cx="7068537" cy="20672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547664" y="1916832"/>
            <a:ext cx="95770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Первый этап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освоение человеком развитой устной 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речи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У древних людей членораздельная речь и язык, на котором они говорили, стали играть роль средства хранения и передачи информации.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548680"/>
            <a:ext cx="10801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На втором этапе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появилась 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письменность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По сравнению с предыдущим этапом резко возросла возможность хранения информации. Человек получил своего рода искусственную внешнюю память. Организация почтовых служб позволила использовать письменность как средство передачи информации, а не только хранения.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3212976"/>
            <a:ext cx="107291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Возникновение письменности было необходимым условием для начала развития наук. С этим же этапом, по всей видимости, связано и возникновение понятия "натуральное число". Все народы, обладавшие письменностью, владели понятием числа и пользовались той или иной системой счисления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616" y="1196752"/>
            <a:ext cx="110172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Третий этап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 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книгопечатание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Его можно назвать первой информационной технологией. Воспроизведение информации теперь оказалось поставленным на поток. По сравнению с предыдущим на этом этапе не столько увеличивалась возможность хранения информации (хотя и здесь был выигрыш: письменный источник – это часто один-единственный экземпляр, печатная книга – это целый тираж экземпляров, а следовательно, и малая вероятность потери информации при хранении), сколько повысилась доступность информации для всех людей, а также точность ее воспроизведения, то есть достоверность.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67544" y="1582341"/>
            <a:ext cx="115932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Четвертый и последний этап предыстории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информатики связан с успехами точных наук (прежде всего математики и физики) и начинающейся 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научно-технической революцией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Этот этап характеризуется возникновением таких мощных средств связи, как радио, телефон и телеграф, а позднее и телевидение. Появились новые возможности получения и хранения информации – фотография и кино. К ним очень важно добавить разработку методов записи информации на магнитные носители (магнитные ленты, диски).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CB5695-1308-4D8D-9DDD-CDF2075A7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19872" y="692696"/>
            <a:ext cx="3910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История информатики</a:t>
            </a:r>
            <a:endParaRPr lang="ru-RU" sz="2800" b="1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628800"/>
            <a:ext cx="108732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разработкой первых ЭВМ принято связывать начало истории информатики как науки. Для такой привязки имеется несколько причин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636912"/>
            <a:ext cx="108732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Во-первых, сам термин "информатика" появился благодаря развитию вычислительной техники, и поначалу под информатикой понималась наука об автоматизации вычислений, ведь первые ЭВМ большей частью использовались для проведения числовых расчетов.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Во-вторых, выделению информатики в отдельную науку способствовало такое важное свойство современной вычислительной техники, как единая форма представления обрабатываемой и хранимой информации. Вся информация, вне зависимости от ее вида, хранится и обрабатывается на ЭВМ в двоичной форме.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535</Words>
  <Application>Microsoft Office PowerPoint</Application>
  <PresentationFormat>Экран (4:3)</PresentationFormat>
  <Paragraphs>51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Сотникова Екатерина Владимировна</dc:creator>
  <cp:lastModifiedBy>avanesyan</cp:lastModifiedBy>
  <cp:revision>11</cp:revision>
  <dcterms:created xsi:type="dcterms:W3CDTF">2022-09-02T07:10:02Z</dcterms:created>
  <dcterms:modified xsi:type="dcterms:W3CDTF">2022-10-11T11:41:13Z</dcterms:modified>
</cp:coreProperties>
</file>