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4AE1A-3163-4493-8927-E277B5EC3F7A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217B7-FB98-47DE-ABA9-E8E0E9086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285884"/>
          </a:xfrm>
        </p:spPr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Grammar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442915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lgerian" pitchFamily="82" charset="0"/>
              </a:rPr>
              <a:t>To be</a:t>
            </a:r>
          </a:p>
          <a:p>
            <a:pPr algn="ctr"/>
            <a:r>
              <a:rPr lang="en-US" sz="3200" dirty="0" smtClean="0">
                <a:latin typeface="Algerian" pitchFamily="82" charset="0"/>
              </a:rPr>
              <a:t>To have</a:t>
            </a:r>
          </a:p>
          <a:p>
            <a:pPr algn="ctr"/>
            <a:r>
              <a:rPr lang="en-US" sz="3200" dirty="0" smtClean="0">
                <a:latin typeface="Algerian" pitchFamily="82" charset="0"/>
              </a:rPr>
              <a:t>Can</a:t>
            </a:r>
          </a:p>
          <a:p>
            <a:pPr algn="ctr"/>
            <a:r>
              <a:rPr lang="en-US" sz="3200" dirty="0" smtClean="0">
                <a:latin typeface="Algerian" pitchFamily="82" charset="0"/>
              </a:rPr>
              <a:t>There is/There are</a:t>
            </a:r>
          </a:p>
          <a:p>
            <a:pPr algn="ctr"/>
            <a:r>
              <a:rPr lang="en-US" sz="3200" dirty="0" smtClean="0">
                <a:latin typeface="Algerian" pitchFamily="82" charset="0"/>
              </a:rPr>
              <a:t>this, that, these, those</a:t>
            </a:r>
          </a:p>
          <a:p>
            <a:pPr algn="ctr"/>
            <a:r>
              <a:rPr lang="en-US" sz="3200" dirty="0" smtClean="0">
                <a:latin typeface="Algerian" pitchFamily="82" charset="0"/>
              </a:rPr>
              <a:t>Possessive adjectives</a:t>
            </a:r>
          </a:p>
          <a:p>
            <a:pPr algn="ctr"/>
            <a:r>
              <a:rPr lang="en-US" sz="3200" dirty="0" smtClean="0">
                <a:latin typeface="Algerian" pitchFamily="82" charset="0"/>
              </a:rPr>
              <a:t>Possessive ‘s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E\CCI_000090_c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7500990" cy="6272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E\CCI_000090_cr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52"/>
            <a:ext cx="7429552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лександр\Desktop\E\CCI_000092_c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38818"/>
            <a:ext cx="3500462" cy="3956260"/>
          </a:xfrm>
          <a:prstGeom prst="rect">
            <a:avLst/>
          </a:prstGeom>
          <a:noFill/>
        </p:spPr>
      </p:pic>
      <p:pic>
        <p:nvPicPr>
          <p:cNvPr id="3074" name="Picture 2" descr="C:\Users\Александр\Desktop\E\CCI_000092_c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86057"/>
            <a:ext cx="4214842" cy="3786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E\CCI_000091_c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57" y="357166"/>
            <a:ext cx="3820344" cy="3429024"/>
          </a:xfrm>
          <a:prstGeom prst="rect">
            <a:avLst/>
          </a:prstGeom>
          <a:noFill/>
        </p:spPr>
      </p:pic>
      <p:pic>
        <p:nvPicPr>
          <p:cNvPr id="4099" name="Picture 3" descr="C:\Users\Александр\Desktop\E\CCI_000091_c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71877"/>
            <a:ext cx="4696386" cy="3234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E\CCI_000093_c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828" y="428604"/>
            <a:ext cx="7062509" cy="3214710"/>
          </a:xfrm>
          <a:prstGeom prst="rect">
            <a:avLst/>
          </a:prstGeom>
          <a:noFill/>
        </p:spPr>
      </p:pic>
      <p:pic>
        <p:nvPicPr>
          <p:cNvPr id="5123" name="Picture 3" descr="C:\Users\Александр\Desktop\E\CCI_000093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6125" y="3786190"/>
            <a:ext cx="6381525" cy="2928958"/>
          </a:xfrm>
          <a:prstGeom prst="rect">
            <a:avLst/>
          </a:prstGeom>
          <a:noFill/>
        </p:spPr>
      </p:pic>
      <p:pic>
        <p:nvPicPr>
          <p:cNvPr id="5125" name="Picture 5" descr="C:\Users\Александр\Desktop\E\CCI_000093_c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3" y="3143248"/>
            <a:ext cx="3643307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E\CCI_000094_c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906" y="714357"/>
            <a:ext cx="4277771" cy="3143272"/>
          </a:xfrm>
          <a:prstGeom prst="rect">
            <a:avLst/>
          </a:prstGeom>
          <a:noFill/>
        </p:spPr>
      </p:pic>
      <p:pic>
        <p:nvPicPr>
          <p:cNvPr id="6147" name="Picture 3" descr="C:\Users\Александр\Desktop\E\CCI_000094_c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496"/>
            <a:ext cx="4143372" cy="3961009"/>
          </a:xfrm>
          <a:prstGeom prst="rect">
            <a:avLst/>
          </a:prstGeom>
          <a:noFill/>
        </p:spPr>
      </p:pic>
      <p:pic>
        <p:nvPicPr>
          <p:cNvPr id="6148" name="Picture 4" descr="C:\Users\Александр\Desktop\E\CCI_000094_c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4572008"/>
            <a:ext cx="464347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</TotalTime>
  <Words>21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Grammar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</dc:title>
  <dc:creator>Александр</dc:creator>
  <cp:lastModifiedBy>avanesyan</cp:lastModifiedBy>
  <cp:revision>14</cp:revision>
  <dcterms:created xsi:type="dcterms:W3CDTF">2022-11-07T12:26:18Z</dcterms:created>
  <dcterms:modified xsi:type="dcterms:W3CDTF">2022-11-10T10:13:24Z</dcterms:modified>
</cp:coreProperties>
</file>