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924944"/>
            <a:ext cx="8229600" cy="1069848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Строения корня                       волоса и фолликулы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069848"/>
          </a:xfrm>
        </p:spPr>
        <p:txBody>
          <a:bodyPr>
            <a:noAutofit/>
          </a:bodyPr>
          <a:lstStyle/>
          <a:p>
            <a:pPr algn="just"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Невидимая часть волоса — это его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корень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который залегает на 3 мм в дерме 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находится в своеобразном мешочке под названием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волосяной фолликул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Самое широкое место в основании волоса также носит название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волосяная луковица.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посмотреть фото волосяного фолликула, сделанное через микроскоп, мы увидим его оболочку. Это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эпителиальное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корневое влагалище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— оно выполняет защитную функцию и состоит из внутреннего и внешнего слоев.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Внутри волосяного фолликула спрятан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волосяной сосочек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— образование, состоящее из соединительной ткани и кровеносных сосудов, через которые в волос поступают полезные питательные вещества.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/>
              <a:t>Строение стержня волоса</a:t>
            </a:r>
          </a:p>
        </p:txBody>
      </p:sp>
      <p:pic>
        <p:nvPicPr>
          <p:cNvPr id="4" name="Замещающее содержимое 3" descr="91eb0239a2bf12142ed2c53a99d05c78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66645" y="2968625"/>
            <a:ext cx="4410075" cy="28860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8229600" cy="1069848"/>
          </a:xfrm>
        </p:spPr>
        <p:txBody>
          <a:bodyPr>
            <a:noAutofit/>
          </a:bodyPr>
          <a:lstStyle/>
          <a:p>
            <a:pPr algn="just"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Над сосочком расположена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ростковая часть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деление клеток в которой отвечает собственно за рост волос. Там же, в ростковой части, присутствуют клетки, производящие пигмент меланин, — они определяют </a:t>
            </a:r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 волос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Волосяные фолликулы окружены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сальными и потовыми железами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создающими на поверхности кожи вокруг волоса защитную пленку — последняя не дает загрязнениям попадать в устья фолликулов (крохотные отверстия в коже для выхода волос).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Каждый корень имеет нервные окончания и снабжен своей мускулатурой — внутри спрятана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мышца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приподнимающая стержень волоса, за счет чего прическа выглядит более или менее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объемной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Натренировать эту мышцу, к сожалению, вряд ли получится.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konspekta.net/studopediaru/baza23/7518204591477.files/image008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8136904" cy="57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18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 Строения корня                       волоса и фолликулы</vt:lpstr>
      <vt:lpstr>Невидимая часть волоса — это его корень, который залегает на 3 мм в дерме и находится в своеобразном мешочке под названием волосяной фолликул. Самое широкое место в основании волоса также носит название волосяная луковица. Если посмотреть фото волосяного фолликула, сделанное через микроскоп, мы увидим его оболочку. Это эпителиальное корневое влагалище — оно выполняет защитную функцию и состоит из внутреннего и внешнего слоев. Внутри волосяного фолликула спрятан волосяной сосочек — образование, состоящее из соединительной ткани и кровеносных сосудов, через которые в волос поступают полезные питательные вещества.</vt:lpstr>
      <vt:lpstr>Строение стержня волоса</vt:lpstr>
      <vt:lpstr>Над сосочком расположена ростковая часть, деление клеток в которой отвечает собственно за рост волос. Там же, в ростковой части, присутствуют клетки, производящие пигмент меланин, — они определяют цвет волос. Волосяные фолликулы окружены сальными и потовыми железами, создающими на поверхности кожи вокруг волоса защитную пленку — последняя не дает загрязнениям попадать в устья фолликулов (крохотные отверстия в коже для выхода волос). Каждый корень имеет нервные окончания и снабжен своей мускулатурой — внутри спрятана мышца, приподнимающая стержень волоса, за счет чего прическа выглядит более или менее объемной. Натренировать эту мышцу, к сожалению, вряд ли получится.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 анатомии строения корня                       волоса и фолликулы</dc:title>
  <dc:creator>New</dc:creator>
  <cp:lastModifiedBy>avanesyan</cp:lastModifiedBy>
  <cp:revision>7</cp:revision>
  <dcterms:created xsi:type="dcterms:W3CDTF">2022-11-02T19:05:00Z</dcterms:created>
  <dcterms:modified xsi:type="dcterms:W3CDTF">2022-12-12T11:35:12Z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31C8ED9E04864FD6A190AC335F4E5EA3</vt:lpwstr>
  </property>
  <property fmtid="{D5CDD505-2E9C-101B-9397-08002B2CF9AE}" pid="3" name="KSOProductBuildVer">
    <vt:lpwstr>1049-11.2.0.11156</vt:lpwstr>
  </property>
</Properties>
</file>