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1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CF305-7E6E-4B6A-9A29-98105426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4FBD4-36BA-4CB9-B417-7A0EC4025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301D7-F5DD-42FB-9735-D27C3BDF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26E5C-6129-4404-BB1F-0316FD07A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CD6A20-9DE1-48EC-8C1E-D09ECA4E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6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EC147-FA39-4CB5-9C9E-EA4DE0D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445311-4C2C-4D0A-A1F6-33215518B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FD672-6233-4032-929E-361EFE4BC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CADA4-FDC0-4E9D-B96E-38FE62B3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556DC6-CA7B-4265-B9AA-127C0C4D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8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58A1-7B2A-462A-BAEA-256AA96C0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681B9F-9372-4FCE-9950-546913D92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77F1FB-ADBF-4D4F-B835-FB7B081D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DA343-8743-4EC8-BBB9-D39FF71F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729AB3-71A9-4762-B228-A28BAEB24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7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0D53A-BB4F-4BFD-BFC0-86D4A2A4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08C94-D6C3-42EE-9C2D-C4F8670CD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8DCD45-EA2E-4DED-82F9-FEA18347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601186-9FFF-40BC-8535-670794D3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E298E-A74F-4159-89E1-D8C00080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5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DF6A-704B-408E-846A-B0F85EE6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B312CD-23A0-4FC7-BE73-744BC26A1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990764-05B6-477F-801C-6D7C4F329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851FC-BA9E-4704-9559-2405DAD9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F2A5E1-575F-4F2A-84E1-B4519450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5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F5AA4-137B-4422-8129-90B19BC6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6608CC-4B26-4819-9468-A144D07FF1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4F80AD-ECDB-4996-B0DD-E08C0BC1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DD4462-091D-4D60-B6DD-B7D5BB3E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CC4FD2-0B32-48BC-B48C-C416CB44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C35E4-D1A6-4C18-B11F-4206D4F1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7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73D55-9145-4C93-9786-13C097B10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84BD48-2E1A-4ADE-82F6-C5C74907F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8C757-90B6-49A5-8685-8C300ADD4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4B3373-4DB3-4022-BD84-CF7DB86BC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05307F-6AD0-4CBE-8F23-E262D7479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8732AE-463F-4882-A285-44874356E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89E94E-31C4-4327-A08F-FE7FA560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420D37-04C2-4364-B27A-F04B2004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69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A5EAE-011F-4F18-9D42-CF6C15EC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D359C4-C19D-4467-AC0B-FFA036CD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4DD5AF-20E2-494C-A2B1-05093417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D8386B-B614-48DA-99A2-98BC28AE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1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BD21CD-6B92-4331-8694-773CCF46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134D7C-E9BE-4FF7-9106-0CFC7992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9F08D2-5F40-4BE6-9111-14DC0460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3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7B6DC-E419-4226-BF14-C96DC8D63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8FE6E0-C6B5-4EF9-9756-12BDCA06A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B0C3D4-20AC-4B35-BD7E-422BB138A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393832-7E82-4229-A0EF-68EF653F5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3CA033-3F3D-4575-A58E-1C3A357FC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703086-B04D-4A44-A7A1-EA9167CD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8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9AB826-36FC-4785-9C2D-EFDFCC14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76E89-C664-4192-89F5-58B759E30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D56D7F-411A-4F07-A763-0DDECB9EC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4AE365-C880-4F99-A7E1-8998D9B3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80B9D1-36EF-41F8-BD29-9A4FCF4E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6FAD29-D2E2-458F-8612-BBEA3523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2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A83BC-F1A7-4851-8460-2D18BBCA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2E2F9B-A891-43DD-BA99-468B3D0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ABAFE6-FD4A-46D2-9C9A-AFEF358CA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D985-401C-4A54-9219-868AFAD94A45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C6078-57C5-42F5-A403-87F9EA714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563EE6-3943-435A-ACC2-BED4D1271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A6AE-B851-49F8-9D1A-7BB411E98B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33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uicolorpicker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a.ru/create/video-resum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flyr-social-video-maker/id1165107517?l=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249FCA-4A19-496D-BA2D-93515FCAFD15}"/>
              </a:ext>
            </a:extLst>
          </p:cNvPr>
          <p:cNvSpPr txBox="1"/>
          <p:nvPr/>
        </p:nvSpPr>
        <p:spPr>
          <a:xfrm>
            <a:off x="2965142" y="2956264"/>
            <a:ext cx="60101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презентации </a:t>
            </a:r>
            <a:br>
              <a:rPr lang="ru-RU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Как сделать презентацию онлайн</a:t>
            </a:r>
          </a:p>
          <a:p>
            <a:endParaRPr lang="ru-RU" sz="4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4AC41E-F645-41B6-8667-F14C2ADF44F4}"/>
              </a:ext>
            </a:extLst>
          </p:cNvPr>
          <p:cNvSpPr txBox="1"/>
          <p:nvPr/>
        </p:nvSpPr>
        <p:spPr>
          <a:xfrm>
            <a:off x="4811697" y="6134470"/>
            <a:ext cx="231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Сотникова Е.В.</a:t>
            </a:r>
            <a:br>
              <a:rPr lang="ru-RU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1912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6CFEC1-02F8-4040-A26E-B202F15FC793}"/>
              </a:ext>
            </a:extLst>
          </p:cNvPr>
          <p:cNvSpPr/>
          <p:nvPr/>
        </p:nvSpPr>
        <p:spPr>
          <a:xfrm>
            <a:off x="622916" y="580995"/>
            <a:ext cx="10946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После регистрации пользователю присваивают план «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Starter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», который позволяет скачивать 10 файлов в месяц. Если этого недостаточно, можно перейти на план «PRO», в который входит безлимитное скачивание дизайнов, приоритетная онлайн-поддержка, удаление фона у иллюстраций.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0FA0AC-61E0-4214-91BB-116284962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1836809"/>
            <a:ext cx="852487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0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CEF4C3-BBFD-48BE-BB8E-33C73A1272EE}"/>
              </a:ext>
            </a:extLst>
          </p:cNvPr>
          <p:cNvSpPr/>
          <p:nvPr/>
        </p:nvSpPr>
        <p:spPr>
          <a:xfrm>
            <a:off x="3301775" y="367975"/>
            <a:ext cx="5857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хитростей для стильного оформления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6263E1-0690-464F-B81C-5C86BDCEAAFE}"/>
              </a:ext>
            </a:extLst>
          </p:cNvPr>
          <p:cNvSpPr/>
          <p:nvPr/>
        </p:nvSpPr>
        <p:spPr>
          <a:xfrm>
            <a:off x="813267" y="1122571"/>
            <a:ext cx="3374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Никаких готовых шаблонов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36344A-F0E6-4163-9FE8-A1AA64B6C31F}"/>
              </a:ext>
            </a:extLst>
          </p:cNvPr>
          <p:cNvSpPr/>
          <p:nvPr/>
        </p:nvSpPr>
        <p:spPr>
          <a:xfrm>
            <a:off x="813267" y="1616100"/>
            <a:ext cx="833073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2) Правильно выбирайте цвета</a:t>
            </a:r>
          </a:p>
          <a:p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Одна из ошибок — выбор не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сочетающихся между собой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цветов (например, горчичного,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синего, тёмно-коричневого). А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если ещё заполнить слайд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неподходящими шрифтами,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презентация будет казаться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сделанной в «90-х годах».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Самый быстрый метод подбора —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перейти на сайт </a:t>
            </a:r>
          </a:p>
          <a:p>
            <a:r>
              <a:rPr lang="ru-RU" b="0" i="0" u="sng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flatuicolorpicker.com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, на котором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представлены модные оттенки.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Достаточно скопировать нужный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цвет и «залить» им фон вашей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презентации.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BB5D6-BEF0-4A28-A38D-B38A11CEE8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97" y="2035633"/>
            <a:ext cx="7122278" cy="37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6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93EAC6-5343-4B51-9A4A-5421624D38F3}"/>
              </a:ext>
            </a:extLst>
          </p:cNvPr>
          <p:cNvSpPr/>
          <p:nvPr/>
        </p:nvSpPr>
        <p:spPr>
          <a:xfrm>
            <a:off x="1154097" y="2136339"/>
            <a:ext cx="99962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одно важное правило — в любом проекте не использовать более 5 цветов. Не стоит делать из презентации радугу — это мешает нормальному восприятию текста, теряется и смысл написанного. На одном слайде используйте до трёх цветов (включая фон), во всей презентации — максимум пять.</a:t>
            </a:r>
          </a:p>
          <a:p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Не забывайте про контрастность: если используете светлый фон, выбирайте тёмный шрифт и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120824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C4DBE6-8703-4446-B286-5179BDB2DAD0}"/>
              </a:ext>
            </a:extLst>
          </p:cNvPr>
          <p:cNvSpPr/>
          <p:nvPr/>
        </p:nvSpPr>
        <p:spPr>
          <a:xfrm>
            <a:off x="781235" y="424740"/>
            <a:ext cx="10804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3) Иконки для улучшения восприятия информации</a:t>
            </a:r>
          </a:p>
          <a:p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Иконки и графика помогут улучшить восприятие контента, поэтому при возможности их можно вставлять в презентации. Главное, выбирать одинаковые по стилю элементы, чтобы документ выглядел аккуратно.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На сайте </a:t>
            </a:r>
            <a:r>
              <a:rPr lang="ru-RU" b="0" i="0" u="sng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flaticon.com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 можно скачать иконки бесплатно.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9B8E59-958F-4195-A0DC-6AAB25F81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366" y="2179066"/>
            <a:ext cx="8006996" cy="4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6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53354"/>
            <a:ext cx="12398900" cy="69647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1DBFF8-AD0C-4B12-B8AB-8A9421F90F48}"/>
              </a:ext>
            </a:extLst>
          </p:cNvPr>
          <p:cNvSpPr/>
          <p:nvPr/>
        </p:nvSpPr>
        <p:spPr>
          <a:xfrm>
            <a:off x="532658" y="334172"/>
            <a:ext cx="10946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5) Современные шрифты</a:t>
            </a:r>
          </a:p>
          <a:p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Начинающие дизайнеры часто не думают про шрифты, хотя они имеют важное значение при создании презентаций. Так, откажитесь от привычных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Calibri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,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Comic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Sans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,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Times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New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Roman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— они визуально очень скучные, не притягивают внимания. Выберите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Helvetica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,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Open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Sans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или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Roboto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— несмотря на простоту, такие шрифты подойдут для любого проекта.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571EE2-E118-46DD-AB4B-71A048466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149241"/>
              </p:ext>
            </p:extLst>
          </p:nvPr>
        </p:nvGraphicFramePr>
        <p:xfrm>
          <a:off x="2055551" y="2273258"/>
          <a:ext cx="8128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178386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503944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Отказаться 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Выбрать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0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Calibri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Helvetica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66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Comic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Sans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Open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Sans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6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Times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New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 </a:t>
                      </a:r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Roman</a:t>
                      </a:r>
                      <a:r>
                        <a:rPr lang="ru-RU" b="0" i="0" dirty="0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i="0" dirty="0" err="1">
                          <a:solidFill>
                            <a:schemeClr val="tx1"/>
                          </a:solidFill>
                          <a:effectLst/>
                          <a:latin typeface="PT Root UI"/>
                        </a:rPr>
                        <a:t>Roboto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344669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A987D3-6471-470A-BB9C-3D41207B75C9}"/>
              </a:ext>
            </a:extLst>
          </p:cNvPr>
          <p:cNvSpPr/>
          <p:nvPr/>
        </p:nvSpPr>
        <p:spPr>
          <a:xfrm>
            <a:off x="660893" y="4095246"/>
            <a:ext cx="812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В каждой презентации — не более трёх шрифтов: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для заголовка;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для текста;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для дополнительных врезок.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Использование большого количества шрифтов сделает презентацию неаккуратной, будет отвлекать внимание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333470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774FD3-DDCA-4AA3-93C8-A8392AF4F404}"/>
              </a:ext>
            </a:extLst>
          </p:cNvPr>
          <p:cNvSpPr/>
          <p:nvPr/>
        </p:nvSpPr>
        <p:spPr>
          <a:xfrm>
            <a:off x="994299" y="465584"/>
            <a:ext cx="1058218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6) Качественные фотографии</a:t>
            </a:r>
          </a:p>
          <a:p>
            <a:endParaRPr lang="ru-RU" sz="2000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Некачественные стоковые фото — ещё одна частая ошибка тех, кто делает презентации. Не выбирайте первые попавшиеся — потратьте больше времени, но найдите действительно качественные изображения по теме, на которые будет приятно смотреть.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CEBA21-AC08-4938-A46E-BBAB5A19C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86" y="2128754"/>
            <a:ext cx="7623129" cy="390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1CF3B5-01A1-42A1-B123-8B4D7870A764}"/>
              </a:ext>
            </a:extLst>
          </p:cNvPr>
          <p:cNvSpPr/>
          <p:nvPr/>
        </p:nvSpPr>
        <p:spPr>
          <a:xfrm>
            <a:off x="209982" y="218722"/>
            <a:ext cx="1181913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7) Соблюдение основных правил вёрстки</a:t>
            </a:r>
          </a:p>
          <a:p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Следующие правила помогут вам сделать презентацию визуально стильной: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текст не выравнивайте по ширине, ведь в этом случае между буквами будет большое расстояние, информация становится нечитабельной;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идеальный размер строки на экране - максимум 100 знаков, если делать их слишком широкими, текст перестаёт восприниматься;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пользуйтесь списками, выделением текста жирным, курсивом для его лучшего восприятия;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не используйте дополнительные эффекты для картинок и текста, выравнивайте их относительно друг друга - так презентация будет выглядеть аккуратно.</a:t>
            </a: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Roboto Regula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95F5A-CEF1-4800-944A-3A016C295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71" y="3081044"/>
            <a:ext cx="6438050" cy="3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F0A641-BEC7-4517-ACF5-6F7D08B552D5}"/>
              </a:ext>
            </a:extLst>
          </p:cNvPr>
          <p:cNvSpPr/>
          <p:nvPr/>
        </p:nvSpPr>
        <p:spPr>
          <a:xfrm>
            <a:off x="905523" y="1457976"/>
            <a:ext cx="118724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8) Один слайд — одна мысль</a:t>
            </a:r>
            <a:b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</a:br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Старайтесь придерживаться этого правила, чтобы ваша презентация действительно была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привлекательной для аудитории. И не используйте более одного изображения — выбирайте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иллюстрацию, которая подходит по смыслу и усиливает заложенную в данный слайд мысль.</a:t>
            </a:r>
          </a:p>
          <a:p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PT Root UI"/>
            </a:endParaRPr>
          </a:p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9) «Воздух» на слайдах</a:t>
            </a:r>
          </a:p>
          <a:p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Не вставляйте много контента — в презентации должны быть выделены важные моменты,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всю остальную речь продумайте и перескажите в аудитории, не зачитывая со слайдов. И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выдерживайте между элементами расстояние — это позволит нормально воспринимать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подаваемую информацию.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PT Root UI"/>
            </a:endParaRPr>
          </a:p>
        </p:txBody>
      </p:sp>
    </p:spTree>
    <p:extLst>
      <p:ext uri="{BB962C8B-B14F-4D97-AF65-F5344CB8AC3E}">
        <p14:creationId xmlns:p14="http://schemas.microsoft.com/office/powerpoint/2010/main" val="2292535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6A9815-E5C1-40AA-AE2F-70E0CC0FE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2226924"/>
            <a:ext cx="8239125" cy="431482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8216FA-1B3C-460A-B0FD-49D070A5411E}"/>
              </a:ext>
            </a:extLst>
          </p:cNvPr>
          <p:cNvSpPr/>
          <p:nvPr/>
        </p:nvSpPr>
        <p:spPr>
          <a:xfrm>
            <a:off x="1015013" y="316251"/>
            <a:ext cx="110142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10) Никаких ненужных логотипов и полей</a:t>
            </a:r>
          </a:p>
          <a:p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На презентациях услуг или товаров компаний часто можно обнаружить логотипы, информацию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о компании, иконки социальных сетей на каждом слайде. Это не лучший вариант привлечь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внимание к бренду: такие элементы заполняют свободное пространство, не несут смысловой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нагрузки и не запоминаются. Разместите их в конце на последнем слайде.</a:t>
            </a:r>
          </a:p>
        </p:txBody>
      </p:sp>
    </p:spTree>
    <p:extLst>
      <p:ext uri="{BB962C8B-B14F-4D97-AF65-F5344CB8AC3E}">
        <p14:creationId xmlns:p14="http://schemas.microsoft.com/office/powerpoint/2010/main" val="263531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D992ED-3C21-470D-B36C-A62E4C0B6F7D}"/>
              </a:ext>
            </a:extLst>
          </p:cNvPr>
          <p:cNvSpPr/>
          <p:nvPr/>
        </p:nvSpPr>
        <p:spPr>
          <a:xfrm>
            <a:off x="1296139" y="1997839"/>
            <a:ext cx="910848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Вычитка презентации</a:t>
            </a:r>
          </a:p>
          <a:p>
            <a:endParaRPr lang="ru-RU" sz="2800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Несмотря на то что это правило косвенно относится к оформлению, про него не стоит забывать. Прежде чем показывать презентацию, её нужно внимательно прочитать, проверить на ошибки и исправить их. Одну или несколько мелких опечаток могут и не заметить, но если будут грамматические ошибки, это покажет несерьёзное отношение к своему делу. А если это презентация нового товара или услуги, то ошибки действительно могут быть губительными.</a:t>
            </a:r>
          </a:p>
        </p:txBody>
      </p:sp>
    </p:spTree>
    <p:extLst>
      <p:ext uri="{BB962C8B-B14F-4D97-AF65-F5344CB8AC3E}">
        <p14:creationId xmlns:p14="http://schemas.microsoft.com/office/powerpoint/2010/main" val="322223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946020-C4A1-4A51-9108-5B693875D51B}"/>
              </a:ext>
            </a:extLst>
          </p:cNvPr>
          <p:cNvSpPr/>
          <p:nvPr/>
        </p:nvSpPr>
        <p:spPr>
          <a:xfrm>
            <a:off x="4614683" y="285103"/>
            <a:ext cx="3478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2800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C78911-FE6F-444B-9D81-C2E5EA10A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2" y="986085"/>
            <a:ext cx="5359057" cy="286688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13FAFD-8E07-4B8A-9D4D-8EC3511BB489}"/>
              </a:ext>
            </a:extLst>
          </p:cNvPr>
          <p:cNvSpPr/>
          <p:nvPr/>
        </p:nvSpPr>
        <p:spPr>
          <a:xfrm>
            <a:off x="6421140" y="1127223"/>
            <a:ext cx="5031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Позволяет загружать файлы в формате PPTX и PDF, а отдельные слайды в JPEG, PNG и SVG.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Основное преимущество — он совершенно бесплатный, есть мобильные версии для IOS и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Android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7F2986-134F-44CD-B9FD-58B3594E0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15" y="3723669"/>
            <a:ext cx="5343641" cy="286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1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397DCE-F5B6-4AF7-BE89-82CEF6CEC72C}"/>
              </a:ext>
            </a:extLst>
          </p:cNvPr>
          <p:cNvSpPr/>
          <p:nvPr/>
        </p:nvSpPr>
        <p:spPr>
          <a:xfrm>
            <a:off x="3472718" y="225926"/>
            <a:ext cx="5246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Где искать идеи и вдохновение?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5F3D98-1F4A-4997-8B0B-341EAA2A86F4}"/>
              </a:ext>
            </a:extLst>
          </p:cNvPr>
          <p:cNvSpPr/>
          <p:nvPr/>
        </p:nvSpPr>
        <p:spPr>
          <a:xfrm>
            <a:off x="934992" y="818901"/>
            <a:ext cx="103691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Behance</a:t>
            </a:r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Это сообщество, где можно изучать работы иллюстраторов, дизайнеров, найдя для себя отличный источник вдохновения.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Чтобы использовать все возможности ресурса, зарегистрируйтесь на сайте, выберите основные темы для изучения — персональная лента будет формироваться на основе ваших интересов.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D47ECA-DF90-4A8F-B071-60F4DEBD7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87" y="2464100"/>
            <a:ext cx="7273682" cy="41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3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54"/>
            <a:ext cx="12398900" cy="69647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2787973-54B8-44C5-B3D1-AC7AE4AED421}"/>
              </a:ext>
            </a:extLst>
          </p:cNvPr>
          <p:cNvSpPr/>
          <p:nvPr/>
        </p:nvSpPr>
        <p:spPr>
          <a:xfrm>
            <a:off x="5532825" y="332458"/>
            <a:ext cx="1333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Pinterest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C71303-A07A-472B-B2C1-11FE89839FB3}"/>
              </a:ext>
            </a:extLst>
          </p:cNvPr>
          <p:cNvSpPr/>
          <p:nvPr/>
        </p:nvSpPr>
        <p:spPr>
          <a:xfrm>
            <a:off x="967666" y="794123"/>
            <a:ext cx="10990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Отличная социальная сеть для тех, кому не хватает вдохновения: здесь появляются работы с разных сайтов, информация обновляется постоянно. А если сохранять понравившиеся примеры к себе на доску, как и на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Behance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, будет формироваться персональная лента.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5E9116-ECE4-47BD-9884-12BFCCB51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62" y="1868795"/>
            <a:ext cx="84867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E6C104-B0AB-4663-A0CC-9AE599ED9329}"/>
              </a:ext>
            </a:extLst>
          </p:cNvPr>
          <p:cNvSpPr/>
          <p:nvPr/>
        </p:nvSpPr>
        <p:spPr>
          <a:xfrm>
            <a:off x="1210199" y="550714"/>
            <a:ext cx="9978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err="1">
                <a:solidFill>
                  <a:schemeClr val="bg1">
                    <a:lumMod val="95000"/>
                  </a:schemeClr>
                </a:solidFill>
                <a:effectLst/>
                <a:latin typeface="Mont"/>
              </a:rPr>
              <a:t>Graphicriver</a:t>
            </a:r>
            <a:endParaRPr lang="ru-RU" b="1" i="0" dirty="0">
              <a:solidFill>
                <a:schemeClr val="bg1">
                  <a:lumMod val="95000"/>
                </a:schemeClr>
              </a:solidFill>
              <a:effectLst/>
              <a:latin typeface="Mont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На этом сайте можно найти огромное разнообразие шаблонов презентаций, причём список пополняется новыми вариантами постоянно. Сервис платный, но все пользователи могут изучать понравившиеся слайды: дизайн, расположение элементов на экране, используемые инструменты для привлечения внимания. А затем переносить понравившиеся идеи в свой проект.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AA3F0-633A-4EC6-AA6F-7B2C78054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64" y="2411582"/>
            <a:ext cx="871537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3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40" y="-53354"/>
            <a:ext cx="12398900" cy="696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0EA39-B9EF-455A-ACFD-A875A80B9FF6}"/>
              </a:ext>
            </a:extLst>
          </p:cNvPr>
          <p:cNvSpPr txBox="1"/>
          <p:nvPr/>
        </p:nvSpPr>
        <p:spPr>
          <a:xfrm>
            <a:off x="4109355" y="235367"/>
            <a:ext cx="385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Видео презентация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D27E6E-D70C-4C2C-93CF-2FCDE7102E14}"/>
              </a:ext>
            </a:extLst>
          </p:cNvPr>
          <p:cNvSpPr/>
          <p:nvPr/>
        </p:nvSpPr>
        <p:spPr>
          <a:xfrm>
            <a:off x="1016967" y="758587"/>
            <a:ext cx="10541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Видеопрезентация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— это презентация, которую можно просмотреть как видео в формате MP4 или MOV. Такая презентация может быть любого формата: частично или полностью анимированный видеоролик,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скринкаст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 (запись с экрана), «говорящая голова».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983D6C-CEE8-46E4-BC77-40F62D09EC2F}"/>
              </a:ext>
            </a:extLst>
          </p:cNvPr>
          <p:cNvSpPr/>
          <p:nvPr/>
        </p:nvSpPr>
        <p:spPr>
          <a:xfrm>
            <a:off x="659907" y="1759763"/>
            <a:ext cx="1101423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случаях нужна презентация</a:t>
            </a:r>
          </a:p>
          <a:p>
            <a:pPr algn="ctr"/>
            <a:endParaRPr lang="ru-RU" sz="2000" b="1" i="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или выступление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Когда цель обучить или поделиться опытом. В формате презентации очень удобно иллюстрировать озвученные тезисы или дополнительно раскрывать их с помощью визуального ряда.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проекта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Небольшой ролик будет эффективнее работать в сравнении с «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каталоговым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вариантом, где человеку нужно перелистывать каждый слайд. Хорошая видео презентация проекта быстрее и комфортнее донесет главную мысль.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данных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Кейсы, статистика, отчет и другие форматы цифровых данных можно красиво упаковать в видео презентацию. Анимированные графики, иллюстрирование процессов и емкая подача информации помогут сделать контент с цифрами не скучным и интерактивным.</a:t>
            </a:r>
          </a:p>
          <a:p>
            <a:endParaRPr lang="ru-RU" b="0" i="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Презентацию можно использовать и в личных целях. Если оформить портфолио или </a:t>
            </a:r>
            <a:r>
              <a:rPr lang="ru-RU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видео резюме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формате ролика, то это выгодно выделит вас на фоне привычных анкет или списков ссылок. В таком виде любой желающий сможет узнать о вас больше, быстрее и без лишних переходов на разные ресурсы или соцсети.</a:t>
            </a:r>
          </a:p>
        </p:txBody>
      </p:sp>
    </p:spTree>
    <p:extLst>
      <p:ext uri="{BB962C8B-B14F-4D97-AF65-F5344CB8AC3E}">
        <p14:creationId xmlns:p14="http://schemas.microsoft.com/office/powerpoint/2010/main" val="2852349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8900" cy="696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0EA39-B9EF-455A-ACFD-A875A80B9FF6}"/>
              </a:ext>
            </a:extLst>
          </p:cNvPr>
          <p:cNvSpPr txBox="1"/>
          <p:nvPr/>
        </p:nvSpPr>
        <p:spPr>
          <a:xfrm>
            <a:off x="4109355" y="235367"/>
            <a:ext cx="385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9A1CA4-D14C-4B6A-8293-1B6B64384D4D}"/>
              </a:ext>
            </a:extLst>
          </p:cNvPr>
          <p:cNvSpPr/>
          <p:nvPr/>
        </p:nvSpPr>
        <p:spPr>
          <a:xfrm>
            <a:off x="798989" y="1305342"/>
            <a:ext cx="1117698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видео презентации</a:t>
            </a:r>
          </a:p>
          <a:p>
            <a:endParaRPr lang="ru-RU" sz="2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подача позволяет предоставить информацию более живо и интерактивно. Статичные слайды воспринимаются аудиторией сложнее. В них нужно всматриваться, вчитываться и отбирать ключевые смыслы самостоятельно. Видео же позволяет облегчить потребление информации, благодаря грамотной работе с анимацией и звуковым наполнением. В таком виде информацию можно подать более наглядно.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самостоятельного ознакомления видео презентация также предпочтительнее стандартной. Когда человеку нужно подробнее узнать о проекте или он получил материалы спикера после выступления, куда комфортнее и быстрее посмотреть видео, чем листать слайды и пытаться в них разобраться.</a:t>
            </a:r>
          </a:p>
        </p:txBody>
      </p:sp>
    </p:spTree>
    <p:extLst>
      <p:ext uri="{BB962C8B-B14F-4D97-AF65-F5344CB8AC3E}">
        <p14:creationId xmlns:p14="http://schemas.microsoft.com/office/powerpoint/2010/main" val="196687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0" y="0"/>
            <a:ext cx="12398900" cy="696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E0EA39-B9EF-455A-ACFD-A875A80B9FF6}"/>
              </a:ext>
            </a:extLst>
          </p:cNvPr>
          <p:cNvSpPr txBox="1"/>
          <p:nvPr/>
        </p:nvSpPr>
        <p:spPr>
          <a:xfrm>
            <a:off x="4109355" y="235367"/>
            <a:ext cx="385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AE51DA-9C65-47EE-9802-E044B4955720}"/>
              </a:ext>
            </a:extLst>
          </p:cNvPr>
          <p:cNvSpPr txBox="1"/>
          <p:nvPr/>
        </p:nvSpPr>
        <p:spPr>
          <a:xfrm>
            <a:off x="2281561" y="496977"/>
            <a:ext cx="869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</a:rPr>
              <a:t>Сайты и программы, где можно делать видео презентации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2187E9-7A76-4E0B-BE73-D2A42B8B9660}"/>
              </a:ext>
            </a:extLst>
          </p:cNvPr>
          <p:cNvSpPr/>
          <p:nvPr/>
        </p:nvSpPr>
        <p:spPr>
          <a:xfrm>
            <a:off x="1469851" y="1548699"/>
            <a:ext cx="3874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Montserrat"/>
              </a:rPr>
              <a:t>1)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Montserrat"/>
              </a:rPr>
              <a:t>В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Montserrat"/>
              </a:rPr>
              <a:t>идеоконструктор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Montserrat"/>
              </a:rPr>
              <a:t> </a:t>
            </a:r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Montserrat"/>
              </a:rPr>
              <a:t>SUPA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430831-967E-435A-A6D3-92213DEAB09D}"/>
              </a:ext>
            </a:extLst>
          </p:cNvPr>
          <p:cNvSpPr/>
          <p:nvPr/>
        </p:nvSpPr>
        <p:spPr>
          <a:xfrm>
            <a:off x="2044823" y="16609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2) </a:t>
            </a:r>
            <a:r>
              <a:rPr lang="en-US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Renderforest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65493D-6ED1-4A72-9BDE-DA87B9C853D1}"/>
              </a:ext>
            </a:extLst>
          </p:cNvPr>
          <p:cNvSpPr/>
          <p:nvPr/>
        </p:nvSpPr>
        <p:spPr>
          <a:xfrm>
            <a:off x="2044823" y="19841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/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3) </a:t>
            </a:r>
            <a:r>
              <a:rPr lang="en-US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Adobe Spark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96A549-932A-48F3-A53D-011A48409448}"/>
              </a:ext>
            </a:extLst>
          </p:cNvPr>
          <p:cNvSpPr/>
          <p:nvPr/>
        </p:nvSpPr>
        <p:spPr>
          <a:xfrm>
            <a:off x="2044823" y="2584284"/>
            <a:ext cx="1833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4) </a:t>
            </a:r>
            <a:r>
              <a:rPr lang="en-US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Flyr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15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3EEFE7-B136-4F1F-9BF8-B431D0C220A2}"/>
              </a:ext>
            </a:extLst>
          </p:cNvPr>
          <p:cNvSpPr/>
          <p:nvPr/>
        </p:nvSpPr>
        <p:spPr>
          <a:xfrm>
            <a:off x="1149600" y="1687131"/>
            <a:ext cx="4944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https://www.youtube.com/watch?v=Yhv1epqqYh0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9A47B5-1936-4729-BE3C-D212486C7292}"/>
              </a:ext>
            </a:extLst>
          </p:cNvPr>
          <p:cNvSpPr/>
          <p:nvPr/>
        </p:nvSpPr>
        <p:spPr>
          <a:xfrm>
            <a:off x="1149600" y="2148796"/>
            <a:ext cx="4861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https://www.youtube.com/watch?v=lfZmXsTBxaA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971BE7-4F28-49C5-8B2A-95FA0DEE72F1}"/>
              </a:ext>
            </a:extLst>
          </p:cNvPr>
          <p:cNvSpPr/>
          <p:nvPr/>
        </p:nvSpPr>
        <p:spPr>
          <a:xfrm>
            <a:off x="1149600" y="2601902"/>
            <a:ext cx="4995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https://www.youtube.com/watch?v=YyUpmzZ9vzw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0EA39-B9EF-455A-ACFD-A875A80B9FF6}"/>
              </a:ext>
            </a:extLst>
          </p:cNvPr>
          <p:cNvSpPr txBox="1"/>
          <p:nvPr/>
        </p:nvSpPr>
        <p:spPr>
          <a:xfrm>
            <a:off x="4109355" y="235367"/>
            <a:ext cx="385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DD7EF0-2B47-4640-BDD5-A370C3417425}"/>
              </a:ext>
            </a:extLst>
          </p:cNvPr>
          <p:cNvSpPr/>
          <p:nvPr/>
        </p:nvSpPr>
        <p:spPr>
          <a:xfrm>
            <a:off x="1149600" y="3063567"/>
            <a:ext cx="485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https://www.youtube.com/watch?v=X0y98EuVdls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AB2AB59-94CD-46B9-9868-5B89834CE87D}"/>
              </a:ext>
            </a:extLst>
          </p:cNvPr>
          <p:cNvSpPr/>
          <p:nvPr/>
        </p:nvSpPr>
        <p:spPr>
          <a:xfrm>
            <a:off x="1149600" y="3482354"/>
            <a:ext cx="485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https://www.youtube.com/watch?v=-jyPkg0yXzM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880E51-2EDF-4B19-A035-BF1545FC615A}"/>
              </a:ext>
            </a:extLst>
          </p:cNvPr>
          <p:cNvSpPr/>
          <p:nvPr/>
        </p:nvSpPr>
        <p:spPr>
          <a:xfrm>
            <a:off x="1134276" y="3914700"/>
            <a:ext cx="496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https://www.youtube.com/watch?v=laW8rtUEMyc</a:t>
            </a:r>
          </a:p>
        </p:txBody>
      </p:sp>
    </p:spTree>
    <p:extLst>
      <p:ext uri="{BB962C8B-B14F-4D97-AF65-F5344CB8AC3E}">
        <p14:creationId xmlns:p14="http://schemas.microsoft.com/office/powerpoint/2010/main" val="275380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224C89-4B66-4F5B-AB51-628C77CCE426}"/>
              </a:ext>
            </a:extLst>
          </p:cNvPr>
          <p:cNvSpPr/>
          <p:nvPr/>
        </p:nvSpPr>
        <p:spPr>
          <a:xfrm>
            <a:off x="5457350" y="17266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9DCEDD1-B9E1-41ED-802A-AB76D2F08AC8}"/>
              </a:ext>
            </a:extLst>
          </p:cNvPr>
          <p:cNvSpPr/>
          <p:nvPr/>
        </p:nvSpPr>
        <p:spPr>
          <a:xfrm>
            <a:off x="464475" y="647054"/>
            <a:ext cx="113101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оздавать презентации, составление коллажей из фото, редактирование иллюстраций.</a:t>
            </a:r>
          </a:p>
          <a:p>
            <a:pPr algn="ctr"/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(«Презентация» в разделе «Шаблоны» – «</a:t>
            </a:r>
            <a:r>
              <a:rPr lang="ru-RU" sz="16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ru-RU" sz="16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бизнеса»)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6A1A10-75EB-423C-881A-E3ADCBCC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94" y="1444614"/>
            <a:ext cx="10194812" cy="514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7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0" y="-29001"/>
            <a:ext cx="12398900" cy="696470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C6E5DC-4F85-46A5-8528-1C677DA60B81}"/>
              </a:ext>
            </a:extLst>
          </p:cNvPr>
          <p:cNvSpPr/>
          <p:nvPr/>
        </p:nvSpPr>
        <p:spPr>
          <a:xfrm>
            <a:off x="768041" y="1367724"/>
            <a:ext cx="1044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настройки в левом меню: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устанавливается фон,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добавляются изображения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(как имеющееся на сайте, так и своё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собственное, нужно просто перейти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«Загрузки»),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видео,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музыку.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используете готовый шаблон,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также можно править: достаточно </a:t>
            </a:r>
            <a:b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на блок и заменить на нужный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элемент.</a:t>
            </a:r>
            <a:endParaRPr lang="ru-RU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1CB570-7BAB-4EAA-A9C2-7F9E76570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48" y="742426"/>
            <a:ext cx="5326372" cy="46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0" y="-53354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3728F-DE67-4744-937C-59F0BA5F4E67}"/>
              </a:ext>
            </a:extLst>
          </p:cNvPr>
          <p:cNvSpPr/>
          <p:nvPr/>
        </p:nvSpPr>
        <p:spPr>
          <a:xfrm>
            <a:off x="2237173" y="644324"/>
            <a:ext cx="8135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создания презентации скачайте её. Доступны следующие форматы: PNG, JPEG, PDF, MP4, GIF.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C3998E-A979-4E7A-856C-133BF1DE1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7" y="1720237"/>
            <a:ext cx="85820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1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99" y="-40125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392CA8-E721-43B8-84F4-98AAABD769AA}"/>
              </a:ext>
            </a:extLst>
          </p:cNvPr>
          <p:cNvSpPr/>
          <p:nvPr/>
        </p:nvSpPr>
        <p:spPr>
          <a:xfrm>
            <a:off x="1756176" y="995405"/>
            <a:ext cx="87267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шрифтов поддерживают только латиницу. На русском — только </a:t>
            </a:r>
            <a:r>
              <a:rPr lang="ru-RU" sz="24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Sans</a:t>
            </a:r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0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Roboto</a:t>
            </a:r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 в</a:t>
            </a:r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 фотографии на сервисе платные, но эта проблема легко решается путём загрузки собственной картинки через кнопку «Загрузка».</a:t>
            </a:r>
          </a:p>
          <a:p>
            <a:br>
              <a:rPr lang="ru-RU" sz="2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0" i="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Минус в том, что для использования фишек Канвы придётся покупать платный аккаунт, оплата — 9,95 $ ежемесячно. Но если требуется быстро создать презентацию – то есть пробная PRO-версия, она действует в течение 30 дней после активации.</a:t>
            </a:r>
          </a:p>
        </p:txBody>
      </p:sp>
    </p:spTree>
    <p:extLst>
      <p:ext uri="{BB962C8B-B14F-4D97-AF65-F5344CB8AC3E}">
        <p14:creationId xmlns:p14="http://schemas.microsoft.com/office/powerpoint/2010/main" val="336539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08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24CF972-85E1-40D2-BAA3-7186835515D4}"/>
              </a:ext>
            </a:extLst>
          </p:cNvPr>
          <p:cNvSpPr/>
          <p:nvPr/>
        </p:nvSpPr>
        <p:spPr>
          <a:xfrm>
            <a:off x="5596889" y="447868"/>
            <a:ext cx="998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err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Crello</a:t>
            </a:r>
            <a:endParaRPr lang="en-US" sz="2400" b="1" i="0" dirty="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B5C46D-08A6-480A-B2C5-D61E189B35ED}"/>
              </a:ext>
            </a:extLst>
          </p:cNvPr>
          <p:cNvSpPr/>
          <p:nvPr/>
        </p:nvSpPr>
        <p:spPr>
          <a:xfrm>
            <a:off x="1328691" y="909533"/>
            <a:ext cx="953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(можно подготавливать контент для социальных сетей, делать обложки разного формата, короткие видео, письма и документы)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72AFEA-23E2-460D-B8FF-CD95EBB0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21" y="1730847"/>
            <a:ext cx="7985557" cy="44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2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50" y="-53354"/>
            <a:ext cx="12398900" cy="69647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4B80C8-E18B-47C5-9AF3-01ED35B8A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9" y="1700943"/>
            <a:ext cx="5854323" cy="324816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7F49CB-F8D0-4642-8798-26E508EF5D3B}"/>
              </a:ext>
            </a:extLst>
          </p:cNvPr>
          <p:cNvSpPr/>
          <p:nvPr/>
        </p:nvSpPr>
        <p:spPr>
          <a:xfrm>
            <a:off x="7111014" y="1893864"/>
            <a:ext cx="5699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Пошаговая инструкция: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1)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для создания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презентации авторизуйтесь,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2)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подтвердите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свой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email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-адрес,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3)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перейдите на главную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страницу,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4)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нажмите кнопку «Выбрать всё»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под первым экраном и раздел «Маркетинг».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(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Здесь можно взять для редактуры один 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из макетов формата 16:9 или 4:3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1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44B5B9-1277-4D10-883C-C855795DC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900" y="-106708"/>
            <a:ext cx="12398900" cy="69647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E244BC1-79E8-4804-8E85-EBE246C1281E}"/>
              </a:ext>
            </a:extLst>
          </p:cNvPr>
          <p:cNvSpPr/>
          <p:nvPr/>
        </p:nvSpPr>
        <p:spPr>
          <a:xfrm>
            <a:off x="6096000" y="391020"/>
            <a:ext cx="579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5) 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Перед вами откроется меню. </a:t>
            </a:r>
            <a:endParaRPr lang="en-US" b="0" i="0" dirty="0">
              <a:solidFill>
                <a:schemeClr val="bg1">
                  <a:lumMod val="95000"/>
                </a:schemeClr>
              </a:solidFill>
              <a:effectLst/>
              <a:latin typeface="PT Root UI"/>
            </a:endParaRP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По центру — пустой слайд, слева сбоку меню редактирования и шаблоны. Можно  работать с готовым проектом или создать его с нуля. Среди функциональных возможностей: вставка фото, видео, </a:t>
            </a:r>
            <a:r>
              <a:rPr lang="ru-RU" b="0" i="0" dirty="0" err="1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анимаций</a:t>
            </a:r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, объектов.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7B5311-81BA-4DCE-8883-9232A5B77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4" y="391020"/>
            <a:ext cx="5300361" cy="27529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42132FD-CC10-45A5-9064-21E679934A52}"/>
              </a:ext>
            </a:extLst>
          </p:cNvPr>
          <p:cNvSpPr/>
          <p:nvPr/>
        </p:nvSpPr>
        <p:spPr>
          <a:xfrm>
            <a:off x="363593" y="4040008"/>
            <a:ext cx="5646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После редактуры останется скачать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готовый файл. Доступны PNG 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(в том числе с прозрачным фоном),</a:t>
            </a:r>
          </a:p>
          <a:p>
            <a:r>
              <a:rPr lang="ru-RU" b="0" i="0" dirty="0">
                <a:solidFill>
                  <a:schemeClr val="bg1">
                    <a:lumMod val="95000"/>
                  </a:schemeClr>
                </a:solidFill>
                <a:effectLst/>
                <a:latin typeface="PT Root UI"/>
              </a:rPr>
              <a:t> JPEG, PDF, MP4, GIF.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0E5FEA-5FD4-4829-B74A-DDD83589B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422" y="3239392"/>
            <a:ext cx="6197613" cy="32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76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1666</Words>
  <Application>Microsoft Office PowerPoint</Application>
  <PresentationFormat>Широкоэкранный</PresentationFormat>
  <Paragraphs>128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Mont</vt:lpstr>
      <vt:lpstr>Montserrat</vt:lpstr>
      <vt:lpstr>PT Root UI</vt:lpstr>
      <vt:lpstr>Roboto Regular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Сотникова Екатерина Владимировна</dc:creator>
  <cp:lastModifiedBy>Сотникова Екатерина Владимировна</cp:lastModifiedBy>
  <cp:revision>13</cp:revision>
  <dcterms:created xsi:type="dcterms:W3CDTF">2022-11-19T07:13:00Z</dcterms:created>
  <dcterms:modified xsi:type="dcterms:W3CDTF">2022-12-06T08:58:50Z</dcterms:modified>
</cp:coreProperties>
</file>