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C86026-CC4C-4410-8C25-24248DF79E03}" v="245" dt="2022-10-14T17:20:46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Екатерина Морозова" userId="4b1b2459abaf694b" providerId="LiveId" clId="{8DC86026-CC4C-4410-8C25-24248DF79E03}"/>
    <pc:docChg chg="undo redo custSel addSld delSld modSld sldOrd addSection delSection">
      <pc:chgData name="Екатерина Морозова" userId="4b1b2459abaf694b" providerId="LiveId" clId="{8DC86026-CC4C-4410-8C25-24248DF79E03}" dt="2022-10-14T17:20:46.238" v="1020" actId="1076"/>
      <pc:docMkLst>
        <pc:docMk/>
      </pc:docMkLst>
      <pc:sldChg chg="addSp delSp modSp new mod modClrScheme chgLayout">
        <pc:chgData name="Екатерина Морозова" userId="4b1b2459abaf694b" providerId="LiveId" clId="{8DC86026-CC4C-4410-8C25-24248DF79E03}" dt="2022-10-08T18:57:27.728" v="56" actId="20577"/>
        <pc:sldMkLst>
          <pc:docMk/>
          <pc:sldMk cId="4184947961" sldId="256"/>
        </pc:sldMkLst>
        <pc:spChg chg="del mod">
          <ac:chgData name="Екатерина Морозова" userId="4b1b2459abaf694b" providerId="LiveId" clId="{8DC86026-CC4C-4410-8C25-24248DF79E03}" dt="2022-10-08T18:55:33.528" v="14" actId="700"/>
          <ac:spMkLst>
            <pc:docMk/>
            <pc:sldMk cId="4184947961" sldId="256"/>
            <ac:spMk id="2" creationId="{B7FC86D9-F060-729C-EF7C-7B5FA832842E}"/>
          </ac:spMkLst>
        </pc:spChg>
        <pc:spChg chg="del mod">
          <ac:chgData name="Екатерина Морозова" userId="4b1b2459abaf694b" providerId="LiveId" clId="{8DC86026-CC4C-4410-8C25-24248DF79E03}" dt="2022-10-08T18:55:33.528" v="14" actId="700"/>
          <ac:spMkLst>
            <pc:docMk/>
            <pc:sldMk cId="4184947961" sldId="256"/>
            <ac:spMk id="3" creationId="{570DD649-BDAC-0E1B-2F9F-440DBC3433CF}"/>
          </ac:spMkLst>
        </pc:spChg>
        <pc:spChg chg="add mod">
          <ac:chgData name="Екатерина Морозова" userId="4b1b2459abaf694b" providerId="LiveId" clId="{8DC86026-CC4C-4410-8C25-24248DF79E03}" dt="2022-10-08T18:56:37.931" v="15"/>
          <ac:spMkLst>
            <pc:docMk/>
            <pc:sldMk cId="4184947961" sldId="256"/>
            <ac:spMk id="4" creationId="{19866AA0-3AE5-FC88-1886-E4200CE16E95}"/>
          </ac:spMkLst>
        </pc:spChg>
        <pc:spChg chg="add mod">
          <ac:chgData name="Екатерина Морозова" userId="4b1b2459abaf694b" providerId="LiveId" clId="{8DC86026-CC4C-4410-8C25-24248DF79E03}" dt="2022-10-08T18:57:27.728" v="56" actId="20577"/>
          <ac:spMkLst>
            <pc:docMk/>
            <pc:sldMk cId="4184947961" sldId="256"/>
            <ac:spMk id="5" creationId="{02D308B6-6C59-E2E7-0E99-BC45811BDE39}"/>
          </ac:spMkLst>
        </pc:spChg>
        <pc:spChg chg="add mod">
          <ac:chgData name="Екатерина Морозова" userId="4b1b2459abaf694b" providerId="LiveId" clId="{8DC86026-CC4C-4410-8C25-24248DF79E03}" dt="2022-10-08T18:56:47.542" v="17"/>
          <ac:spMkLst>
            <pc:docMk/>
            <pc:sldMk cId="4184947961" sldId="256"/>
            <ac:spMk id="6" creationId="{0FD11B06-6B35-3CC4-4252-87B12C1B6CDD}"/>
          </ac:spMkLst>
        </pc:spChg>
        <pc:spChg chg="add mod">
          <ac:chgData name="Екатерина Морозова" userId="4b1b2459abaf694b" providerId="LiveId" clId="{8DC86026-CC4C-4410-8C25-24248DF79E03}" dt="2022-10-08T18:56:53.667" v="18"/>
          <ac:spMkLst>
            <pc:docMk/>
            <pc:sldMk cId="4184947961" sldId="256"/>
            <ac:spMk id="7" creationId="{8DF2D25F-94A0-0E40-94B6-1056149F8D89}"/>
          </ac:spMkLst>
        </pc:spChg>
      </pc:sldChg>
      <pc:sldChg chg="modSp new mod">
        <pc:chgData name="Екатерина Морозова" userId="4b1b2459abaf694b" providerId="LiveId" clId="{8DC86026-CC4C-4410-8C25-24248DF79E03}" dt="2022-10-14T17:06:30.231" v="953" actId="20577"/>
        <pc:sldMkLst>
          <pc:docMk/>
          <pc:sldMk cId="1933078034" sldId="257"/>
        </pc:sldMkLst>
        <pc:spChg chg="mod">
          <ac:chgData name="Екатерина Морозова" userId="4b1b2459abaf694b" providerId="LiveId" clId="{8DC86026-CC4C-4410-8C25-24248DF79E03}" dt="2022-10-14T17:02:28.448" v="861" actId="403"/>
          <ac:spMkLst>
            <pc:docMk/>
            <pc:sldMk cId="1933078034" sldId="257"/>
            <ac:spMk id="2" creationId="{67E2C72B-4FE6-6014-0BB0-750664F563C0}"/>
          </ac:spMkLst>
        </pc:spChg>
        <pc:spChg chg="mod">
          <ac:chgData name="Екатерина Морозова" userId="4b1b2459abaf694b" providerId="LiveId" clId="{8DC86026-CC4C-4410-8C25-24248DF79E03}" dt="2022-10-14T17:06:30.231" v="953" actId="20577"/>
          <ac:spMkLst>
            <pc:docMk/>
            <pc:sldMk cId="1933078034" sldId="257"/>
            <ac:spMk id="3" creationId="{E31BF00F-855C-2C35-0A50-A78437AAD59F}"/>
          </ac:spMkLst>
        </pc:spChg>
      </pc:sldChg>
      <pc:sldChg chg="addSp modSp new mod">
        <pc:chgData name="Екатерина Морозова" userId="4b1b2459abaf694b" providerId="LiveId" clId="{8DC86026-CC4C-4410-8C25-24248DF79E03}" dt="2022-10-14T17:07:36.258" v="965" actId="404"/>
        <pc:sldMkLst>
          <pc:docMk/>
          <pc:sldMk cId="2251035838" sldId="258"/>
        </pc:sldMkLst>
        <pc:spChg chg="mod">
          <ac:chgData name="Екатерина Морозова" userId="4b1b2459abaf694b" providerId="LiveId" clId="{8DC86026-CC4C-4410-8C25-24248DF79E03}" dt="2022-10-14T17:02:36.410" v="862" actId="403"/>
          <ac:spMkLst>
            <pc:docMk/>
            <pc:sldMk cId="2251035838" sldId="258"/>
            <ac:spMk id="2" creationId="{7E9B5427-A666-5465-94F0-9F4EB9093C0D}"/>
          </ac:spMkLst>
        </pc:spChg>
        <pc:spChg chg="mod">
          <ac:chgData name="Екатерина Морозова" userId="4b1b2459abaf694b" providerId="LiveId" clId="{8DC86026-CC4C-4410-8C25-24248DF79E03}" dt="2022-10-14T17:07:36.258" v="965" actId="404"/>
          <ac:spMkLst>
            <pc:docMk/>
            <pc:sldMk cId="2251035838" sldId="258"/>
            <ac:spMk id="3" creationId="{5D0FA7AA-AEE5-E60A-E989-B8539D14F12D}"/>
          </ac:spMkLst>
        </pc:spChg>
        <pc:picChg chg="add mod">
          <ac:chgData name="Екатерина Морозова" userId="4b1b2459abaf694b" providerId="LiveId" clId="{8DC86026-CC4C-4410-8C25-24248DF79E03}" dt="2022-10-09T10:53:21.454" v="110" actId="1076"/>
          <ac:picMkLst>
            <pc:docMk/>
            <pc:sldMk cId="2251035838" sldId="258"/>
            <ac:picMk id="1026" creationId="{132E5A4E-EF04-FD98-71D4-AA7A6914D3C2}"/>
          </ac:picMkLst>
        </pc:picChg>
      </pc:sldChg>
      <pc:sldChg chg="addSp delSp modSp new mod modClrScheme chgLayout">
        <pc:chgData name="Екатерина Морозова" userId="4b1b2459abaf694b" providerId="LiveId" clId="{8DC86026-CC4C-4410-8C25-24248DF79E03}" dt="2022-10-14T17:20:28.932" v="1018" actId="14100"/>
        <pc:sldMkLst>
          <pc:docMk/>
          <pc:sldMk cId="2843566429" sldId="259"/>
        </pc:sldMkLst>
        <pc:spChg chg="mod ord">
          <ac:chgData name="Екатерина Морозова" userId="4b1b2459abaf694b" providerId="LiveId" clId="{8DC86026-CC4C-4410-8C25-24248DF79E03}" dt="2022-10-14T17:02:45.814" v="864" actId="403"/>
          <ac:spMkLst>
            <pc:docMk/>
            <pc:sldMk cId="2843566429" sldId="259"/>
            <ac:spMk id="2" creationId="{23304C79-6885-4937-9106-D43CF41E116A}"/>
          </ac:spMkLst>
        </pc:spChg>
        <pc:spChg chg="mod ord">
          <ac:chgData name="Екатерина Морозова" userId="4b1b2459abaf694b" providerId="LiveId" clId="{8DC86026-CC4C-4410-8C25-24248DF79E03}" dt="2022-10-14T17:20:28.932" v="1018" actId="14100"/>
          <ac:spMkLst>
            <pc:docMk/>
            <pc:sldMk cId="2843566429" sldId="259"/>
            <ac:spMk id="3" creationId="{A789D6DF-BA19-A0A4-7D1C-4262C11033FF}"/>
          </ac:spMkLst>
        </pc:spChg>
        <pc:spChg chg="add del mod ord">
          <ac:chgData name="Екатерина Морозова" userId="4b1b2459abaf694b" providerId="LiveId" clId="{8DC86026-CC4C-4410-8C25-24248DF79E03}" dt="2022-10-09T10:57:13.915" v="131" actId="700"/>
          <ac:spMkLst>
            <pc:docMk/>
            <pc:sldMk cId="2843566429" sldId="259"/>
            <ac:spMk id="4" creationId="{6756F713-309A-1F0F-C9B2-49663F232E6B}"/>
          </ac:spMkLst>
        </pc:spChg>
        <pc:picChg chg="add mod">
          <ac:chgData name="Екатерина Морозова" userId="4b1b2459abaf694b" providerId="LiveId" clId="{8DC86026-CC4C-4410-8C25-24248DF79E03}" dt="2022-10-14T17:20:25.284" v="1017" actId="14100"/>
          <ac:picMkLst>
            <pc:docMk/>
            <pc:sldMk cId="2843566429" sldId="259"/>
            <ac:picMk id="2050" creationId="{CA9CD0E0-B1B9-D27D-D801-06C8203FC628}"/>
          </ac:picMkLst>
        </pc:picChg>
      </pc:sldChg>
      <pc:sldChg chg="modSp new mod">
        <pc:chgData name="Екатерина Морозова" userId="4b1b2459abaf694b" providerId="LiveId" clId="{8DC86026-CC4C-4410-8C25-24248DF79E03}" dt="2022-10-14T17:12:16.827" v="973" actId="27636"/>
        <pc:sldMkLst>
          <pc:docMk/>
          <pc:sldMk cId="2925768858" sldId="260"/>
        </pc:sldMkLst>
        <pc:spChg chg="mod">
          <ac:chgData name="Екатерина Морозова" userId="4b1b2459abaf694b" providerId="LiveId" clId="{8DC86026-CC4C-4410-8C25-24248DF79E03}" dt="2022-10-14T17:02:51.769" v="866" actId="403"/>
          <ac:spMkLst>
            <pc:docMk/>
            <pc:sldMk cId="2925768858" sldId="260"/>
            <ac:spMk id="2" creationId="{9D84C214-2F2D-AC31-1406-E0F59C8BFE7F}"/>
          </ac:spMkLst>
        </pc:spChg>
        <pc:spChg chg="mod">
          <ac:chgData name="Екатерина Морозова" userId="4b1b2459abaf694b" providerId="LiveId" clId="{8DC86026-CC4C-4410-8C25-24248DF79E03}" dt="2022-10-14T17:12:16.827" v="973" actId="27636"/>
          <ac:spMkLst>
            <pc:docMk/>
            <pc:sldMk cId="2925768858" sldId="260"/>
            <ac:spMk id="3" creationId="{CCAB4923-307B-B791-2431-7DF5CD48BEAA}"/>
          </ac:spMkLst>
        </pc:spChg>
      </pc:sldChg>
      <pc:sldChg chg="addSp delSp modSp new mod modClrScheme chgLayout">
        <pc:chgData name="Екатерина Морозова" userId="4b1b2459abaf694b" providerId="LiveId" clId="{8DC86026-CC4C-4410-8C25-24248DF79E03}" dt="2022-10-09T12:05:55.309" v="702" actId="21"/>
        <pc:sldMkLst>
          <pc:docMk/>
          <pc:sldMk cId="3585481551" sldId="261"/>
        </pc:sldMkLst>
        <pc:spChg chg="del mod ord">
          <ac:chgData name="Екатерина Морозова" userId="4b1b2459abaf694b" providerId="LiveId" clId="{8DC86026-CC4C-4410-8C25-24248DF79E03}" dt="2022-10-09T12:02:31.092" v="674" actId="21"/>
          <ac:spMkLst>
            <pc:docMk/>
            <pc:sldMk cId="3585481551" sldId="261"/>
            <ac:spMk id="2" creationId="{EDAF6925-D87D-77E9-2057-FF5836B74B80}"/>
          </ac:spMkLst>
        </pc:spChg>
        <pc:spChg chg="mod ord">
          <ac:chgData name="Екатерина Морозова" userId="4b1b2459abaf694b" providerId="LiveId" clId="{8DC86026-CC4C-4410-8C25-24248DF79E03}" dt="2022-10-09T12:03:11.910" v="692" actId="1076"/>
          <ac:spMkLst>
            <pc:docMk/>
            <pc:sldMk cId="3585481551" sldId="261"/>
            <ac:spMk id="3" creationId="{DB0C59FA-B883-7BC4-F95A-3A23AEA3D7BA}"/>
          </ac:spMkLst>
        </pc:spChg>
        <pc:picChg chg="add del mod">
          <ac:chgData name="Екатерина Морозова" userId="4b1b2459abaf694b" providerId="LiveId" clId="{8DC86026-CC4C-4410-8C25-24248DF79E03}" dt="2022-10-09T12:05:55.309" v="702" actId="21"/>
          <ac:picMkLst>
            <pc:docMk/>
            <pc:sldMk cId="3585481551" sldId="261"/>
            <ac:picMk id="3074" creationId="{D2841D93-D9FE-5398-5265-1292B868CF40}"/>
          </ac:picMkLst>
        </pc:picChg>
        <pc:picChg chg="add mod">
          <ac:chgData name="Екатерина Морозова" userId="4b1b2459abaf694b" providerId="LiveId" clId="{8DC86026-CC4C-4410-8C25-24248DF79E03}" dt="2022-10-09T12:05:52.540" v="700" actId="1440"/>
          <ac:picMkLst>
            <pc:docMk/>
            <pc:sldMk cId="3585481551" sldId="261"/>
            <ac:picMk id="3076" creationId="{95F1879B-E7BC-9757-43F6-2007590ACCD6}"/>
          </ac:picMkLst>
        </pc:picChg>
      </pc:sldChg>
      <pc:sldChg chg="addSp delSp modSp new del mod ord">
        <pc:chgData name="Екатерина Морозова" userId="4b1b2459abaf694b" providerId="LiveId" clId="{8DC86026-CC4C-4410-8C25-24248DF79E03}" dt="2022-10-14T17:08:50.511" v="966" actId="2696"/>
        <pc:sldMkLst>
          <pc:docMk/>
          <pc:sldMk cId="4162843183" sldId="262"/>
        </pc:sldMkLst>
        <pc:spChg chg="mod">
          <ac:chgData name="Екатерина Морозова" userId="4b1b2459abaf694b" providerId="LiveId" clId="{8DC86026-CC4C-4410-8C25-24248DF79E03}" dt="2022-10-14T17:02:40.441" v="863" actId="403"/>
          <ac:spMkLst>
            <pc:docMk/>
            <pc:sldMk cId="4162843183" sldId="262"/>
            <ac:spMk id="2" creationId="{FABCEE43-D9D8-F9F0-D8A8-525D7BDBC81E}"/>
          </ac:spMkLst>
        </pc:spChg>
        <pc:spChg chg="mod">
          <ac:chgData name="Екатерина Морозова" userId="4b1b2459abaf694b" providerId="LiveId" clId="{8DC86026-CC4C-4410-8C25-24248DF79E03}" dt="2022-10-09T11:15:23.656" v="421" actId="1076"/>
          <ac:spMkLst>
            <pc:docMk/>
            <pc:sldMk cId="4162843183" sldId="262"/>
            <ac:spMk id="3" creationId="{A0B2973C-C4E8-477B-B88B-3F9F7C5CC5F9}"/>
          </ac:spMkLst>
        </pc:spChg>
        <pc:spChg chg="add mod">
          <ac:chgData name="Екатерина Морозова" userId="4b1b2459abaf694b" providerId="LiveId" clId="{8DC86026-CC4C-4410-8C25-24248DF79E03}" dt="2022-10-09T11:19:51.200" v="538" actId="1076"/>
          <ac:spMkLst>
            <pc:docMk/>
            <pc:sldMk cId="4162843183" sldId="262"/>
            <ac:spMk id="4" creationId="{CD1DA8DC-DFCF-5561-594E-477DE03C4C6B}"/>
          </ac:spMkLst>
        </pc:spChg>
        <pc:spChg chg="add mod">
          <ac:chgData name="Екатерина Морозова" userId="4b1b2459abaf694b" providerId="LiveId" clId="{8DC86026-CC4C-4410-8C25-24248DF79E03}" dt="2022-10-09T11:18:02.349" v="517" actId="14100"/>
          <ac:spMkLst>
            <pc:docMk/>
            <pc:sldMk cId="4162843183" sldId="262"/>
            <ac:spMk id="5" creationId="{80B2733A-652A-485A-3BF1-965CDBB012A4}"/>
          </ac:spMkLst>
        </pc:spChg>
        <pc:spChg chg="add mod">
          <ac:chgData name="Екатерина Морозова" userId="4b1b2459abaf694b" providerId="LiveId" clId="{8DC86026-CC4C-4410-8C25-24248DF79E03}" dt="2022-10-09T11:17:59.317" v="516" actId="1076"/>
          <ac:spMkLst>
            <pc:docMk/>
            <pc:sldMk cId="4162843183" sldId="262"/>
            <ac:spMk id="6" creationId="{E3A0E780-AC5C-0997-6A30-899B6E0DA50F}"/>
          </ac:spMkLst>
        </pc:spChg>
        <pc:spChg chg="add del">
          <ac:chgData name="Екатерина Морозова" userId="4b1b2459abaf694b" providerId="LiveId" clId="{8DC86026-CC4C-4410-8C25-24248DF79E03}" dt="2022-10-09T11:18:40.499" v="521" actId="11529"/>
          <ac:spMkLst>
            <pc:docMk/>
            <pc:sldMk cId="4162843183" sldId="262"/>
            <ac:spMk id="7" creationId="{4CD3389E-52D6-B6DE-F2D3-69200C78A6C1}"/>
          </ac:spMkLst>
        </pc:spChg>
        <pc:spChg chg="add mod">
          <ac:chgData name="Екатерина Морозова" userId="4b1b2459abaf694b" providerId="LiveId" clId="{8DC86026-CC4C-4410-8C25-24248DF79E03}" dt="2022-10-09T11:19:22.101" v="530" actId="1076"/>
          <ac:spMkLst>
            <pc:docMk/>
            <pc:sldMk cId="4162843183" sldId="262"/>
            <ac:spMk id="8" creationId="{E9E9D0EF-EA9E-53FA-E787-297847E7CC1F}"/>
          </ac:spMkLst>
        </pc:spChg>
        <pc:spChg chg="add mod">
          <ac:chgData name="Екатерина Морозова" userId="4b1b2459abaf694b" providerId="LiveId" clId="{8DC86026-CC4C-4410-8C25-24248DF79E03}" dt="2022-10-09T11:19:09.265" v="526" actId="1076"/>
          <ac:spMkLst>
            <pc:docMk/>
            <pc:sldMk cId="4162843183" sldId="262"/>
            <ac:spMk id="9" creationId="{98A20A91-A00F-4774-501D-28681D166551}"/>
          </ac:spMkLst>
        </pc:spChg>
        <pc:spChg chg="add mod">
          <ac:chgData name="Екатерина Морозова" userId="4b1b2459abaf694b" providerId="LiveId" clId="{8DC86026-CC4C-4410-8C25-24248DF79E03}" dt="2022-10-09T11:19:45.059" v="537" actId="14100"/>
          <ac:spMkLst>
            <pc:docMk/>
            <pc:sldMk cId="4162843183" sldId="262"/>
            <ac:spMk id="10" creationId="{77EC7B10-AB59-F8AB-5070-31245A3FF228}"/>
          </ac:spMkLst>
        </pc:spChg>
        <pc:picChg chg="add del">
          <ac:chgData name="Екатерина Морозова" userId="4b1b2459abaf694b" providerId="LiveId" clId="{8DC86026-CC4C-4410-8C25-24248DF79E03}" dt="2022-10-09T11:12:39.601" v="364"/>
          <ac:picMkLst>
            <pc:docMk/>
            <pc:sldMk cId="4162843183" sldId="262"/>
            <ac:picMk id="4098" creationId="{B0C4534E-6870-70A0-FEE8-83498F3AB2E8}"/>
          </ac:picMkLst>
        </pc:picChg>
        <pc:picChg chg="add del mod">
          <ac:chgData name="Екатерина Морозова" userId="4b1b2459abaf694b" providerId="LiveId" clId="{8DC86026-CC4C-4410-8C25-24248DF79E03}" dt="2022-10-09T11:17:41.346" v="512" actId="21"/>
          <ac:picMkLst>
            <pc:docMk/>
            <pc:sldMk cId="4162843183" sldId="262"/>
            <ac:picMk id="4100" creationId="{14777FAE-D731-5002-DB1D-3EAE325A9D67}"/>
          </ac:picMkLst>
        </pc:picChg>
      </pc:sldChg>
      <pc:sldChg chg="addSp delSp modSp new del mod ord">
        <pc:chgData name="Екатерина Морозова" userId="4b1b2459abaf694b" providerId="LiveId" clId="{8DC86026-CC4C-4410-8C25-24248DF79E03}" dt="2022-10-09T11:28:13.603" v="612" actId="2696"/>
        <pc:sldMkLst>
          <pc:docMk/>
          <pc:sldMk cId="2663954583" sldId="263"/>
        </pc:sldMkLst>
        <pc:spChg chg="mod">
          <ac:chgData name="Екатерина Морозова" userId="4b1b2459abaf694b" providerId="LiveId" clId="{8DC86026-CC4C-4410-8C25-24248DF79E03}" dt="2022-10-09T11:22:11.648" v="567" actId="27636"/>
          <ac:spMkLst>
            <pc:docMk/>
            <pc:sldMk cId="2663954583" sldId="263"/>
            <ac:spMk id="2" creationId="{184AC3D0-16DA-2F41-E25B-EF6F4ACD5010}"/>
          </ac:spMkLst>
        </pc:spChg>
        <pc:spChg chg="mod">
          <ac:chgData name="Екатерина Морозова" userId="4b1b2459abaf694b" providerId="LiveId" clId="{8DC86026-CC4C-4410-8C25-24248DF79E03}" dt="2022-10-09T11:24:29.791" v="602" actId="27636"/>
          <ac:spMkLst>
            <pc:docMk/>
            <pc:sldMk cId="2663954583" sldId="263"/>
            <ac:spMk id="3" creationId="{29B9F449-3F49-8A05-49AD-B835C65B039D}"/>
          </ac:spMkLst>
        </pc:spChg>
        <pc:picChg chg="add mod">
          <ac:chgData name="Екатерина Морозова" userId="4b1b2459abaf694b" providerId="LiveId" clId="{8DC86026-CC4C-4410-8C25-24248DF79E03}" dt="2022-10-09T11:28:05.565" v="611" actId="1076"/>
          <ac:picMkLst>
            <pc:docMk/>
            <pc:sldMk cId="2663954583" sldId="263"/>
            <ac:picMk id="5122" creationId="{FA61F62B-3349-D980-86A2-46B6D0385C50}"/>
          </ac:picMkLst>
        </pc:picChg>
        <pc:picChg chg="add del">
          <ac:chgData name="Екатерина Морозова" userId="4b1b2459abaf694b" providerId="LiveId" clId="{8DC86026-CC4C-4410-8C25-24248DF79E03}" dt="2022-10-09T11:27:19.277" v="608"/>
          <ac:picMkLst>
            <pc:docMk/>
            <pc:sldMk cId="2663954583" sldId="263"/>
            <ac:picMk id="5124" creationId="{6A272400-4772-EC3A-F3AD-D53E8FB7FF6F}"/>
          </ac:picMkLst>
        </pc:picChg>
        <pc:picChg chg="add del">
          <ac:chgData name="Екатерина Морозова" userId="4b1b2459abaf694b" providerId="LiveId" clId="{8DC86026-CC4C-4410-8C25-24248DF79E03}" dt="2022-10-09T11:27:28.835" v="610"/>
          <ac:picMkLst>
            <pc:docMk/>
            <pc:sldMk cId="2663954583" sldId="263"/>
            <ac:picMk id="5126" creationId="{2C2356ED-E566-2EBA-1666-47BC67F4D041}"/>
          </ac:picMkLst>
        </pc:picChg>
      </pc:sldChg>
      <pc:sldChg chg="addSp modSp new mod">
        <pc:chgData name="Екатерина Морозова" userId="4b1b2459abaf694b" providerId="LiveId" clId="{8DC86026-CC4C-4410-8C25-24248DF79E03}" dt="2022-10-09T12:10:38.949" v="734" actId="1440"/>
        <pc:sldMkLst>
          <pc:docMk/>
          <pc:sldMk cId="2558561821" sldId="264"/>
        </pc:sldMkLst>
        <pc:spChg chg="mod">
          <ac:chgData name="Екатерина Морозова" userId="4b1b2459abaf694b" providerId="LiveId" clId="{8DC86026-CC4C-4410-8C25-24248DF79E03}" dt="2022-10-09T12:07:38.050" v="716" actId="947"/>
          <ac:spMkLst>
            <pc:docMk/>
            <pc:sldMk cId="2558561821" sldId="264"/>
            <ac:spMk id="2" creationId="{5D281ED4-334D-36A5-53BE-2BC62F9AE455}"/>
          </ac:spMkLst>
        </pc:spChg>
        <pc:spChg chg="mod">
          <ac:chgData name="Екатерина Морозова" userId="4b1b2459abaf694b" providerId="LiveId" clId="{8DC86026-CC4C-4410-8C25-24248DF79E03}" dt="2022-10-09T12:10:28.602" v="730" actId="14100"/>
          <ac:spMkLst>
            <pc:docMk/>
            <pc:sldMk cId="2558561821" sldId="264"/>
            <ac:spMk id="3" creationId="{2BDD647F-FF0A-4C7F-7C5B-45AD825BF829}"/>
          </ac:spMkLst>
        </pc:spChg>
        <pc:picChg chg="add mod">
          <ac:chgData name="Екатерина Морозова" userId="4b1b2459abaf694b" providerId="LiveId" clId="{8DC86026-CC4C-4410-8C25-24248DF79E03}" dt="2022-10-09T12:10:38.949" v="734" actId="1440"/>
          <ac:picMkLst>
            <pc:docMk/>
            <pc:sldMk cId="2558561821" sldId="264"/>
            <ac:picMk id="6146" creationId="{CF4DF899-624A-CC94-53A6-2C7814627B6A}"/>
          </ac:picMkLst>
        </pc:picChg>
      </pc:sldChg>
      <pc:sldChg chg="modSp new mod">
        <pc:chgData name="Екатерина Морозова" userId="4b1b2459abaf694b" providerId="LiveId" clId="{8DC86026-CC4C-4410-8C25-24248DF79E03}" dt="2022-10-14T16:58:39.534" v="770" actId="947"/>
        <pc:sldMkLst>
          <pc:docMk/>
          <pc:sldMk cId="36489070" sldId="265"/>
        </pc:sldMkLst>
        <pc:spChg chg="mod">
          <ac:chgData name="Екатерина Морозова" userId="4b1b2459abaf694b" providerId="LiveId" clId="{8DC86026-CC4C-4410-8C25-24248DF79E03}" dt="2022-10-14T16:58:39.534" v="770" actId="947"/>
          <ac:spMkLst>
            <pc:docMk/>
            <pc:sldMk cId="36489070" sldId="265"/>
            <ac:spMk id="2" creationId="{1BDE79BF-5758-40FC-C1BE-6BD787A55B1C}"/>
          </ac:spMkLst>
        </pc:spChg>
        <pc:spChg chg="mod">
          <ac:chgData name="Екатерина Морозова" userId="4b1b2459abaf694b" providerId="LiveId" clId="{8DC86026-CC4C-4410-8C25-24248DF79E03}" dt="2022-10-14T16:58:33.283" v="769" actId="20577"/>
          <ac:spMkLst>
            <pc:docMk/>
            <pc:sldMk cId="36489070" sldId="265"/>
            <ac:spMk id="3" creationId="{39B2442A-77B0-EC6D-4FEE-4CF13FDBCE0C}"/>
          </ac:spMkLst>
        </pc:spChg>
      </pc:sldChg>
      <pc:sldChg chg="modSp new mod">
        <pc:chgData name="Екатерина Морозова" userId="4b1b2459abaf694b" providerId="LiveId" clId="{8DC86026-CC4C-4410-8C25-24248DF79E03}" dt="2022-10-14T17:00:17.273" v="814" actId="403"/>
        <pc:sldMkLst>
          <pc:docMk/>
          <pc:sldMk cId="1721045431" sldId="266"/>
        </pc:sldMkLst>
        <pc:spChg chg="mod">
          <ac:chgData name="Екатерина Морозова" userId="4b1b2459abaf694b" providerId="LiveId" clId="{8DC86026-CC4C-4410-8C25-24248DF79E03}" dt="2022-10-14T16:59:00.066" v="793" actId="403"/>
          <ac:spMkLst>
            <pc:docMk/>
            <pc:sldMk cId="1721045431" sldId="266"/>
            <ac:spMk id="2" creationId="{4D660F49-1EB6-38F0-1372-39E94C02AA17}"/>
          </ac:spMkLst>
        </pc:spChg>
        <pc:spChg chg="mod">
          <ac:chgData name="Екатерина Морозова" userId="4b1b2459abaf694b" providerId="LiveId" clId="{8DC86026-CC4C-4410-8C25-24248DF79E03}" dt="2022-10-14T17:00:17.273" v="814" actId="403"/>
          <ac:spMkLst>
            <pc:docMk/>
            <pc:sldMk cId="1721045431" sldId="266"/>
            <ac:spMk id="3" creationId="{6CA85B72-4B1D-EC3F-41E2-C84A61B8FE14}"/>
          </ac:spMkLst>
        </pc:spChg>
      </pc:sldChg>
      <pc:sldChg chg="addSp delSp modSp new mod modClrScheme chgLayout">
        <pc:chgData name="Екатерина Морозова" userId="4b1b2459abaf694b" providerId="LiveId" clId="{8DC86026-CC4C-4410-8C25-24248DF79E03}" dt="2022-10-14T17:05:47.376" v="949" actId="1076"/>
        <pc:sldMkLst>
          <pc:docMk/>
          <pc:sldMk cId="3774590511" sldId="267"/>
        </pc:sldMkLst>
        <pc:spChg chg="del mod ord">
          <ac:chgData name="Екатерина Морозова" userId="4b1b2459abaf694b" providerId="LiveId" clId="{8DC86026-CC4C-4410-8C25-24248DF79E03}" dt="2022-10-14T17:00:23.337" v="815" actId="700"/>
          <ac:spMkLst>
            <pc:docMk/>
            <pc:sldMk cId="3774590511" sldId="267"/>
            <ac:spMk id="2" creationId="{166EEA29-83C8-B2A2-2705-964603833490}"/>
          </ac:spMkLst>
        </pc:spChg>
        <pc:spChg chg="del mod ord">
          <ac:chgData name="Екатерина Морозова" userId="4b1b2459abaf694b" providerId="LiveId" clId="{8DC86026-CC4C-4410-8C25-24248DF79E03}" dt="2022-10-14T17:00:23.337" v="815" actId="700"/>
          <ac:spMkLst>
            <pc:docMk/>
            <pc:sldMk cId="3774590511" sldId="267"/>
            <ac:spMk id="3" creationId="{9577DBD5-1968-6CD9-3D95-5C434491417D}"/>
          </ac:spMkLst>
        </pc:spChg>
        <pc:spChg chg="add del mod ord">
          <ac:chgData name="Екатерина Морозова" userId="4b1b2459abaf694b" providerId="LiveId" clId="{8DC86026-CC4C-4410-8C25-24248DF79E03}" dt="2022-10-14T17:00:51.301" v="848" actId="21"/>
          <ac:spMkLst>
            <pc:docMk/>
            <pc:sldMk cId="3774590511" sldId="267"/>
            <ac:spMk id="4" creationId="{54127212-2D5C-7554-89DC-62D9E3A8E29A}"/>
          </ac:spMkLst>
        </pc:spChg>
        <pc:spChg chg="add mod ord">
          <ac:chgData name="Екатерина Морозова" userId="4b1b2459abaf694b" providerId="LiveId" clId="{8DC86026-CC4C-4410-8C25-24248DF79E03}" dt="2022-10-14T17:00:47.759" v="847" actId="1076"/>
          <ac:spMkLst>
            <pc:docMk/>
            <pc:sldMk cId="3774590511" sldId="267"/>
            <ac:spMk id="5" creationId="{7C00BAA4-0BA6-95C6-D302-1FADC65FCE9E}"/>
          </ac:spMkLst>
        </pc:spChg>
        <pc:picChg chg="add del mod">
          <ac:chgData name="Екатерина Морозова" userId="4b1b2459abaf694b" providerId="LiveId" clId="{8DC86026-CC4C-4410-8C25-24248DF79E03}" dt="2022-10-14T17:01:48.963" v="858" actId="21"/>
          <ac:picMkLst>
            <pc:docMk/>
            <pc:sldMk cId="3774590511" sldId="267"/>
            <ac:picMk id="1026" creationId="{1C256F95-59AA-1AFC-0319-5DE67BFB0399}"/>
          </ac:picMkLst>
        </pc:picChg>
        <pc:picChg chg="add del mod">
          <ac:chgData name="Екатерина Морозова" userId="4b1b2459abaf694b" providerId="LiveId" clId="{8DC86026-CC4C-4410-8C25-24248DF79E03}" dt="2022-10-14T17:04:38.967" v="904" actId="21"/>
          <ac:picMkLst>
            <pc:docMk/>
            <pc:sldMk cId="3774590511" sldId="267"/>
            <ac:picMk id="1028" creationId="{F7854CD9-D52F-C0C6-BFCA-01F1976B2204}"/>
          </ac:picMkLst>
        </pc:picChg>
        <pc:picChg chg="add mod">
          <ac:chgData name="Екатерина Морозова" userId="4b1b2459abaf694b" providerId="LiveId" clId="{8DC86026-CC4C-4410-8C25-24248DF79E03}" dt="2022-10-14T17:05:47.376" v="949" actId="1076"/>
          <ac:picMkLst>
            <pc:docMk/>
            <pc:sldMk cId="3774590511" sldId="267"/>
            <ac:picMk id="1030" creationId="{7BC420F9-4041-B206-B3AC-D55DD52B987F}"/>
          </ac:picMkLst>
        </pc:picChg>
      </pc:sldChg>
      <pc:sldChg chg="addSp delSp modSp new mod ord modClrScheme chgLayout">
        <pc:chgData name="Екатерина Морозова" userId="4b1b2459abaf694b" providerId="LiveId" clId="{8DC86026-CC4C-4410-8C25-24248DF79E03}" dt="2022-10-14T17:20:46.238" v="1020" actId="1076"/>
        <pc:sldMkLst>
          <pc:docMk/>
          <pc:sldMk cId="1106718242" sldId="268"/>
        </pc:sldMkLst>
        <pc:spChg chg="del">
          <ac:chgData name="Екатерина Морозова" userId="4b1b2459abaf694b" providerId="LiveId" clId="{8DC86026-CC4C-4410-8C25-24248DF79E03}" dt="2022-10-14T17:17:22.997" v="976" actId="700"/>
          <ac:spMkLst>
            <pc:docMk/>
            <pc:sldMk cId="1106718242" sldId="268"/>
            <ac:spMk id="2" creationId="{2E56D41A-A030-77EB-2310-03E629C95C56}"/>
          </ac:spMkLst>
        </pc:spChg>
        <pc:spChg chg="mod ord">
          <ac:chgData name="Екатерина Морозова" userId="4b1b2459abaf694b" providerId="LiveId" clId="{8DC86026-CC4C-4410-8C25-24248DF79E03}" dt="2022-10-14T17:20:04.434" v="1013" actId="1076"/>
          <ac:spMkLst>
            <pc:docMk/>
            <pc:sldMk cId="1106718242" sldId="268"/>
            <ac:spMk id="3" creationId="{B1E3DC16-EFF2-DF06-F8E0-80E64E2FF284}"/>
          </ac:spMkLst>
        </pc:spChg>
        <pc:picChg chg="add mod">
          <ac:chgData name="Екатерина Морозова" userId="4b1b2459abaf694b" providerId="LiveId" clId="{8DC86026-CC4C-4410-8C25-24248DF79E03}" dt="2022-10-14T17:20:46.238" v="1020" actId="1076"/>
          <ac:picMkLst>
            <pc:docMk/>
            <pc:sldMk cId="1106718242" sldId="268"/>
            <ac:picMk id="2050" creationId="{C326A272-5FFC-00C4-42F8-93F0C0775DE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396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133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8118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75169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636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0604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8903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0591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8933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916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516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781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590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782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900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692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print">
            <a:alphaModFix am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A4DCA-CB5E-4825-8D29-07C4768C959B}" type="datetimeFigureOut">
              <a:rPr lang="ru-RU" smtClean="0"/>
              <a:pPr/>
              <a:t>26.11.2022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75F0-9F25-42E0-95BD-06BBA97E9D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50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evolution.allbest.ru/marketing/00367649_0.html" TargetMode="External"/><Relationship Id="rId2" Type="http://schemas.openxmlformats.org/officeDocument/2006/relationships/hyperlink" Target="https://studme.org/385281/marketing/ponyatie_struktura_imidzha_vidy_ifunktsi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b.ru/article/380880/vidyi-imidja-cheloveka-osobennosti-opisanie-i-harakteristiki" TargetMode="External"/><Relationship Id="rId4" Type="http://schemas.openxmlformats.org/officeDocument/2006/relationships/hyperlink" Target="https://studopedia.ru/7_171956_ponyatie-imidzha-sostavlyayushchie-funktsii-zadachi-stili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9866AA0-3AE5-FC88-1886-E4200CE16E95}"/>
              </a:ext>
            </a:extLst>
          </p:cNvPr>
          <p:cNvSpPr txBox="1"/>
          <p:nvPr/>
        </p:nvSpPr>
        <p:spPr>
          <a:xfrm>
            <a:off x="1733257" y="128677"/>
            <a:ext cx="87254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образования, науки и молодежной политики краснодарского края</a:t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профессиональное образовательное учреждение</a:t>
            </a:r>
            <a:br>
              <a:rPr lang="ru-RU" sz="18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Новороссийский колледж строительства и экономики</a:t>
            </a:r>
            <a:br>
              <a:rPr lang="ru-RU" sz="18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(ГАПОУ КК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НКСЭ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2D308B6-6C59-E2E7-0E99-BC45811BDE39}"/>
              </a:ext>
            </a:extLst>
          </p:cNvPr>
          <p:cNvSpPr txBox="1"/>
          <p:nvPr/>
        </p:nvSpPr>
        <p:spPr>
          <a:xfrm>
            <a:off x="1411617" y="2644170"/>
            <a:ext cx="936876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НА ТЕМУ: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ИМИДЖ. ВИДЫ ИМИДЖА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FD11B06-6B35-3CC4-4252-87B12C1B6CDD}"/>
              </a:ext>
            </a:extLst>
          </p:cNvPr>
          <p:cNvSpPr txBox="1"/>
          <p:nvPr/>
        </p:nvSpPr>
        <p:spPr>
          <a:xfrm>
            <a:off x="8890782" y="4313318"/>
            <a:ext cx="34137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Презентацию подготовила: студентка группы МД-31-20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Морозова Екатерина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Приняла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Волохова Т.А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DF2D25F-94A0-0E40-94B6-1056149F8D89}"/>
              </a:ext>
            </a:extLst>
          </p:cNvPr>
          <p:cNvSpPr txBox="1"/>
          <p:nvPr/>
        </p:nvSpPr>
        <p:spPr>
          <a:xfrm>
            <a:off x="3046828" y="6230801"/>
            <a:ext cx="60983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Новороссийск, 2022</a:t>
            </a:r>
          </a:p>
        </p:txBody>
      </p:sp>
    </p:spTree>
    <p:extLst>
      <p:ext uri="{BB962C8B-B14F-4D97-AF65-F5344CB8AC3E}">
        <p14:creationId xmlns:p14="http://schemas.microsoft.com/office/powerpoint/2010/main" xmlns="" val="4184947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660F49-1EB6-38F0-1372-39E94C02A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A85B72-4B1D-EC3F-41E2-C84A61B8F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00442" cy="4120198"/>
          </a:xfrm>
        </p:spPr>
        <p:txBody>
          <a:bodyPr>
            <a:normAutofit/>
          </a:bodyPr>
          <a:lstStyle/>
          <a:p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https://studme.org/385281/marketing/ponyatie_struktura_imidzha_vidy_ifunktsii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https://revolution.allbest.ru/marketing/00367649_0.html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https://studopedia.ru/7_171956_ponyatie-imidzha-sostavlyayushchie-funktsii-zadachi-stili.html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https://fb.ru/article/380880/vidyi-imidja-cheloveka-osobennosti-opisanie-i-harakteristiki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https://spravochnick.ru/reklama_i_pr/vidy_imidzha/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045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C00BAA4-0BA6-95C6-D302-1FADC65FC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0998" y="4725683"/>
            <a:ext cx="9613859" cy="1090789"/>
          </a:xfrm>
        </p:spPr>
        <p:txBody>
          <a:bodyPr>
            <a:norm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7BC420F9-4041-B206-B3AC-D55DD52B9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0351" y="623002"/>
            <a:ext cx="5391297" cy="36876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7459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E2C72B-4FE6-6014-0BB0-750664F5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1BF00F-855C-2C35-0A50-A78437AA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72307" cy="4120198"/>
          </a:xfrm>
        </p:spPr>
        <p:txBody>
          <a:bodyPr>
            <a:normAutofit/>
          </a:bodyPr>
          <a:lstStyle/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«имидж» стало предметом повышенного общественного внимания в конце 80-х годов в связи с новыми социально-экономическими условиями жизни общества. Причем это понятие рассматривалось как средство манипулирования массовым сознанием.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 понятие «имидж» возникло в сфере предпринимательства как основное средство психологического воздействия на потребителя. Позже имидж стал одной из основных психологических категорий паблик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рилейшенз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связей с общественностью, прочно вошел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общественную и политическую жизнь.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307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9B5427-A666-5465-94F0-9F4EB9093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имиджа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0FA7AA-AEE5-E60A-E989-B8539D14F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90" y="2138287"/>
            <a:ext cx="7000638" cy="4431323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«Имидж» (</a:t>
            </a:r>
            <a:r>
              <a:rPr lang="ru-RU" sz="300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ru-RU" sz="300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ru-RU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переводе с английского означает «образ», причем в это по­нятие входит не только визуальный, зрительный образ, но и образ мышления, действий, поступков.</a:t>
            </a:r>
          </a:p>
          <a:p>
            <a:pPr algn="l"/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Имидж</a:t>
            </a:r>
            <a:r>
              <a:rPr lang="ru-RU" sz="26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нам показать себя с наиболее выгодной стороны, мы закладываем в подсознание собеседника какие-то сведения о себе, о нашем внутреннем мире.</a:t>
            </a:r>
          </a:p>
          <a:p>
            <a:pPr algn="l"/>
            <a:r>
              <a:rPr lang="ru-RU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Кроме визуального имиджа, есть </a:t>
            </a:r>
            <a:r>
              <a:rPr lang="ru-RU" sz="26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габитарный</a:t>
            </a:r>
            <a:r>
              <a:rPr lang="ru-RU" sz="2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это облик, телосложение, жесты, дурные привычки.</a:t>
            </a:r>
          </a:p>
          <a:p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132E5A4E-EF04-FD98-71D4-AA7A6914D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7969" y="2586129"/>
            <a:ext cx="4681050" cy="31745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103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304C79-6885-4937-9106-D43CF41E1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ИМИДЖА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789D6DF-BA19-A0A4-7D1C-4262C1103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3648" y="2124221"/>
            <a:ext cx="6808352" cy="45297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ru-RU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Джевкинз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сторонник функционального подхода, предлагает следующие типы имиджа: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Зеркальный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имидж, свойственный нашему представлению о себе.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Текущий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вариант имиджа, характерный для взгляда со стороны.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Желаемый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тип имиджа отражает то, к чему мы стремимся.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Корпоративный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имидж организации в целом, а не каких-то отдельных подразделений или результатов её работы.</a:t>
            </a:r>
          </a:p>
          <a:p>
            <a:pPr algn="l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Множественный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вариант имиджа образуется при наличии ряда независимых структур вместо единой корпорации.</a:t>
            </a:r>
          </a:p>
          <a:p>
            <a:endParaRPr lang="ru-R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CA9CD0E0-B1B9-D27D-D801-06C8203FC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40" y="2460040"/>
            <a:ext cx="5206308" cy="3476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356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1E3DC16-EFF2-DF06-F8E0-80E64E2FF28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09489" y="1127908"/>
            <a:ext cx="7568417" cy="5528603"/>
          </a:xfrm>
        </p:spPr>
        <p:txBody>
          <a:bodyPr/>
          <a:lstStyle/>
          <a:p>
            <a:pPr marL="0" indent="0" algn="l">
              <a:buNone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 </a:t>
            </a:r>
            <a:r>
              <a:rPr lang="ru-RU" sz="28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 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имиджа, его соответствию специфике деятельности выделяют следующие типы:</a:t>
            </a:r>
          </a:p>
          <a:p>
            <a:pPr marL="0" indent="0" algn="l">
              <a:buNone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а) </a:t>
            </a:r>
            <a:r>
              <a:rPr lang="ru-RU" sz="2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политический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имидж;</a:t>
            </a:r>
          </a:p>
          <a:p>
            <a:pPr marL="0" indent="0" algn="l">
              <a:buNone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б) имидж </a:t>
            </a:r>
            <a:r>
              <a:rPr lang="ru-RU" sz="2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(и его команды);</a:t>
            </a:r>
          </a:p>
          <a:p>
            <a:pPr marL="0" indent="0" algn="l">
              <a:buNone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в) имидж </a:t>
            </a:r>
            <a:r>
              <a:rPr lang="ru-RU" sz="2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организации;</a:t>
            </a:r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г) имидж </a:t>
            </a:r>
            <a:r>
              <a:rPr lang="ru-RU" sz="2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(города, региона, страны);</a:t>
            </a:r>
          </a:p>
          <a:p>
            <a:pPr marL="0" indent="0" algn="l">
              <a:buNone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д) имидж </a:t>
            </a:r>
            <a:r>
              <a:rPr lang="ru-RU" sz="2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идеи, проекта.</a:t>
            </a:r>
            <a:endParaRPr lang="ru-RU" sz="2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C326A272-5FFC-00C4-42F8-93F0C0775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0853" y="1575582"/>
            <a:ext cx="4571437" cy="5179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0671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84C214-2F2D-AC31-1406-E0F59C8BF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99" y="753228"/>
            <a:ext cx="9200272" cy="1080938"/>
          </a:xfrm>
        </p:spPr>
        <p:txBody>
          <a:bodyPr>
            <a:normAutofit/>
          </a:bodyPr>
          <a:lstStyle/>
          <a:p>
            <a:r>
              <a:rPr lang="ru-RU" sz="4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ИМИДЖА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AB4923-307B-B791-2431-7DF5CD48B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9" y="2124222"/>
            <a:ext cx="11226019" cy="4543864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функциям имиджа относят: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продемонстрировать наилучшие качества, индивидуальность, морально-ценностные установки человека;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имиджа на психологический комфорт человека (повышает уверенность в себе и своих возможностях, положительно сказывается на коммуникативных способностях человека);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продемонстрировать деловые качества и профессиональную компетентность;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сгладить имеющиеся недостатки, переориентировав внимание на достоинства;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привлечь внимание к своей персоне и произвести нужное впечатление;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взаимодействия с разными категориями людей, обеспечивающая большую эффективность в деловой сфере.</a:t>
            </a:r>
          </a:p>
        </p:txBody>
      </p:sp>
    </p:spTree>
    <p:extLst>
      <p:ext uri="{BB962C8B-B14F-4D97-AF65-F5344CB8AC3E}">
        <p14:creationId xmlns:p14="http://schemas.microsoft.com/office/powerpoint/2010/main" xmlns="" val="2925768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0C59FA-B883-7BC4-F95A-3A23AEA3D7B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28714" y="1181686"/>
            <a:ext cx="5289452" cy="531705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Создавая имидж, важно использовать достоверную информацию о человеке и его реальные качества, потому как обман быстро вскроется, и человек испортит свою репутацию.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Имидж, далекий от реальной </a:t>
            </a:r>
            <a:r>
              <a:rPr lang="ru-RU" sz="28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человека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очень сложно поддерживать и транслировать окружающим.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xmlns="" id="{95F1879B-E7BC-9757-43F6-2007590AC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199" y="897939"/>
            <a:ext cx="5317050" cy="53170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8548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281ED4-334D-36A5-53BE-2BC62F9A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имиджа </a:t>
            </a:r>
            <a:endParaRPr lang="ru-RU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DD647F-FF0A-4C7F-7C5B-45AD825BF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2152356"/>
            <a:ext cx="7807569" cy="4445391"/>
          </a:xfrm>
        </p:spPr>
        <p:txBody>
          <a:bodyPr>
            <a:normAutofit fontScale="92500"/>
          </a:bodyPr>
          <a:lstStyle/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создании персонального имиджа нужно учитывать еще некоторые особенности человека. Помимо личных качеств и способностей, есть еще важные факторы, влияющие на успешность репутации: возрастные, гендерные, этнические, социальные, региональные.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понимать, что имидж мужчины и женщины будет различаться соответственно половой принадлежности. У бизнесмена и бизнесвумен одни и те же задачи, но образ у них будет различаться. Возрастные особенности, этническая принадлежность, регион проживания – все это будет влиять на имидж человека. Особенно нужно выделить социальный фактор — это принадлежность к разным социальным слоям населения. Это тоже немаловажный фактор, учитывающийся при создании имиджа.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CF4DF899-624A-CC94-53A6-2C7814627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04834" y="2152356"/>
            <a:ext cx="3663609" cy="45795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5856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E79BF-5758-40FC-C1BE-6BD787A55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9B2442A-77B0-EC6D-4FEE-4CF13FDBC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2336873"/>
            <a:ext cx="11015003" cy="4092062"/>
          </a:xfrm>
        </p:spPr>
        <p:txBody>
          <a:bodyPr>
            <a:normAutofit/>
          </a:bodyPr>
          <a:lstStyle/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Около 1/3 успеха работы составляет имидж. Имидж - это мощнейшее средство для убеждения других людей со­гласиться с тем или иным положением вещей. Нужно подбирать необходимый стиль разговора в каждой конк­ретной ситуации, а чтобы вас полюбили клиенты, неза­висимо от того, где вы работаете, нужно соблюдать сле­дующие правила: личное внимание, современный образ. Даже небольшое отличие обладает способностью ради­кально изменить ваш имидж и ценность вашей работы в глазах клиента: внимательно относитесь к пожилым лю­дям, позвольте себе улучшить не только свой имидж, но и имидж вашей компании, что не останется незамечен­ным вашим руководством. </a:t>
            </a:r>
          </a:p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Имидж - это то, с помощью чего мы можем себя презентовать и подать в нужном нам русле.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9070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Берлин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126</TotalTime>
  <Words>510</Words>
  <Application>Microsoft Office PowerPoint</Application>
  <PresentationFormat>Произвольный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Берлин</vt:lpstr>
      <vt:lpstr>Слайд 1</vt:lpstr>
      <vt:lpstr>ВВЕДЕНИЕ</vt:lpstr>
      <vt:lpstr>Понятие имиджа</vt:lpstr>
      <vt:lpstr>ТИПЫ ИМИДЖА</vt:lpstr>
      <vt:lpstr>Слайд 5</vt:lpstr>
      <vt:lpstr>ФУНКЦИИ ИМИДЖА</vt:lpstr>
      <vt:lpstr>Слайд 7</vt:lpstr>
      <vt:lpstr>Особенности  имиджа </vt:lpstr>
      <vt:lpstr>Заключение</vt:lpstr>
      <vt:lpstr>СПИСОК ЛИТЕРАТУРЫ: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Морозова</dc:creator>
  <cp:lastModifiedBy>volokhova</cp:lastModifiedBy>
  <cp:revision>2</cp:revision>
  <dcterms:created xsi:type="dcterms:W3CDTF">2022-10-08T18:54:22Z</dcterms:created>
  <dcterms:modified xsi:type="dcterms:W3CDTF">2022-11-26T12:49:44Z</dcterms:modified>
</cp:coreProperties>
</file>