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64" r:id="rId5"/>
    <p:sldId id="265" r:id="rId6"/>
    <p:sldId id="261" r:id="rId7"/>
    <p:sldId id="257" r:id="rId8"/>
    <p:sldId id="258" r:id="rId9"/>
    <p:sldId id="259" r:id="rId10"/>
    <p:sldId id="260" r:id="rId11"/>
    <p:sldId id="296" r:id="rId12"/>
    <p:sldId id="269" r:id="rId13"/>
    <p:sldId id="297" r:id="rId14"/>
    <p:sldId id="271" r:id="rId15"/>
    <p:sldId id="272" r:id="rId16"/>
    <p:sldId id="298" r:id="rId17"/>
    <p:sldId id="299" r:id="rId18"/>
    <p:sldId id="300" r:id="rId19"/>
    <p:sldId id="301" r:id="rId20"/>
    <p:sldId id="273" r:id="rId21"/>
    <p:sldId id="283" r:id="rId22"/>
    <p:sldId id="275" r:id="rId23"/>
    <p:sldId id="284" r:id="rId24"/>
    <p:sldId id="274" r:id="rId25"/>
    <p:sldId id="285" r:id="rId26"/>
    <p:sldId id="276" r:id="rId27"/>
    <p:sldId id="286" r:id="rId28"/>
    <p:sldId id="287" r:id="rId29"/>
    <p:sldId id="288" r:id="rId30"/>
    <p:sldId id="289" r:id="rId31"/>
    <p:sldId id="277" r:id="rId32"/>
    <p:sldId id="30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8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6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5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8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0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0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4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6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2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05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0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4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8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1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5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8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7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8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5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3D65-691D-49E4-9D95-899AD32F2C51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47EA-8FB0-45EC-9585-E6C62F858A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6398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524000" y="539262"/>
            <a:ext cx="9144000" cy="40930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kern="0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6700" b="1" kern="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компьютерных     сетей.</a:t>
            </a:r>
            <a:r>
              <a:rPr lang="ru-RU" sz="67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kern="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kern="0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Топология </a:t>
            </a:r>
            <a:r>
              <a:rPr lang="ru-RU" sz="8000" b="1" kern="0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сети.</a:t>
            </a:r>
            <a:r>
              <a:rPr lang="ru-RU" sz="8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5298830"/>
            <a:ext cx="9144000" cy="1031631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/>
              <a:t>ФЕДОТОВА Т. </a:t>
            </a:r>
            <a:r>
              <a:rPr lang="ru-RU"/>
              <a:t>В.</a:t>
            </a:r>
          </a:p>
          <a:p>
            <a:r>
              <a:rPr lang="ru-RU" smtClean="0"/>
              <a:t>преподаватель </a:t>
            </a:r>
            <a:r>
              <a:rPr lang="ru-RU" dirty="0" smtClean="0"/>
              <a:t>НКСЭ г. </a:t>
            </a:r>
            <a:r>
              <a:rPr lang="ru-RU" dirty="0" smtClean="0"/>
              <a:t>Новороссийск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4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41563"/>
            <a:ext cx="11665526" cy="68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509587"/>
            <a:ext cx="10584873" cy="61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4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31173"/>
            <a:ext cx="11236036" cy="6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9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-12293"/>
            <a:ext cx="11360727" cy="68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1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360219"/>
            <a:ext cx="10875817" cy="59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9" y="27709"/>
            <a:ext cx="11471564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0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5" y="62345"/>
            <a:ext cx="11388436" cy="67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0"/>
            <a:ext cx="11568545" cy="6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3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6580" y="1233056"/>
            <a:ext cx="10640870" cy="304698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latin typeface="Bahnschrift Condensed" panose="020B0502040204020203" pitchFamily="34" charset="0"/>
              </a:rPr>
              <a:t>Топология  компьютерной сети</a:t>
            </a:r>
            <a:endParaRPr lang="ru-RU" sz="9600" b="1" i="1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9463"/>
            <a:ext cx="3298222" cy="20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3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277090"/>
            <a:ext cx="11388437" cy="6289965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64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091"/>
            <a:ext cx="11069782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3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40" y="0"/>
            <a:ext cx="1223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6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90945"/>
            <a:ext cx="10848109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40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92"/>
            <a:ext cx="12273535" cy="68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5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304800"/>
            <a:ext cx="11374582" cy="63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38" y="0"/>
            <a:ext cx="1223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17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5" y="387927"/>
            <a:ext cx="1109749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8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53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53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6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53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62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53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202554"/>
            <a:ext cx="11139053" cy="650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2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304800"/>
            <a:ext cx="11526981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20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1617"/>
            <a:ext cx="11028218" cy="64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4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167885"/>
            <a:ext cx="11180618" cy="65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99740"/>
            <a:ext cx="10668000" cy="62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0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4" y="0"/>
            <a:ext cx="1088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6" y="318656"/>
            <a:ext cx="1116676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4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39" y="343455"/>
            <a:ext cx="10515325" cy="63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5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2" y="372513"/>
            <a:ext cx="10293927" cy="62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2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</Words>
  <Application>Microsoft Office PowerPoint</Application>
  <PresentationFormat>Широкоэкранный</PresentationFormat>
  <Paragraphs>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Bahnschrift Condensed</vt:lpstr>
      <vt:lpstr>Calibri</vt:lpstr>
      <vt:lpstr>Calibri Light</vt:lpstr>
      <vt:lpstr>Times New Roman</vt:lpstr>
      <vt:lpstr>Тема Office</vt:lpstr>
      <vt:lpstr>La mente</vt:lpstr>
      <vt:lpstr>        Классификация компьютерных     сетей.   Топология сети.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2023-02-07T15:05:42Z</dcterms:created>
  <dcterms:modified xsi:type="dcterms:W3CDTF">2023-03-03T18:41:30Z</dcterms:modified>
</cp:coreProperties>
</file>