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96" r:id="rId3"/>
    <p:sldId id="276" r:id="rId4"/>
    <p:sldId id="286" r:id="rId5"/>
    <p:sldId id="287" r:id="rId6"/>
    <p:sldId id="288" r:id="rId7"/>
    <p:sldId id="289" r:id="rId8"/>
    <p:sldId id="290" r:id="rId9"/>
    <p:sldId id="291" r:id="rId10"/>
    <p:sldId id="292" r:id="rId11"/>
    <p:sldId id="293" r:id="rId12"/>
    <p:sldId id="294" r:id="rId13"/>
    <p:sldId id="295" r:id="rId14"/>
    <p:sldId id="285" r:id="rId15"/>
  </p:sldIdLst>
  <p:sldSz cx="12192000" cy="6858000"/>
  <p:notesSz cx="6858000" cy="9144000"/>
  <p:defaultTextStyle>
    <a:defPPr rtl="0"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28" userDrawn="1">
          <p15:clr>
            <a:srgbClr val="A4A3A4"/>
          </p15:clr>
        </p15:guide>
        <p15:guide id="2" pos="3864" userDrawn="1">
          <p15:clr>
            <a:srgbClr val="A4A3A4"/>
          </p15:clr>
        </p15:guide>
        <p15:guide id="3" pos="7512" userDrawn="1">
          <p15:clr>
            <a:srgbClr val="A4A3A4"/>
          </p15:clr>
        </p15:guide>
        <p15:guide id="4" pos="144" userDrawn="1">
          <p15:clr>
            <a:srgbClr val="A4A3A4"/>
          </p15:clr>
        </p15:guide>
        <p15:guide id="5" orient="horz" pos="624" userDrawn="1">
          <p15:clr>
            <a:srgbClr val="A4A3A4"/>
          </p15:clr>
        </p15:guide>
        <p15:guide id="6" orient="horz" pos="405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959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52" autoAdjust="0"/>
  </p:normalViewPr>
  <p:slideViewPr>
    <p:cSldViewPr snapToGrid="0" showGuides="1">
      <p:cViewPr varScale="1">
        <p:scale>
          <a:sx n="114" d="100"/>
          <a:sy n="114" d="100"/>
        </p:scale>
        <p:origin x="414" y="114"/>
      </p:cViewPr>
      <p:guideLst>
        <p:guide orient="horz" pos="2328"/>
        <p:guide pos="3864"/>
        <p:guide pos="7512"/>
        <p:guide pos="144"/>
        <p:guide orient="horz" pos="624"/>
        <p:guide orient="horz" pos="405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3822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:a16="http://schemas.microsoft.com/office/drawing/2014/main" id="{B46527B0-0B24-4087-B225-DB4F5C738F6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ru-RU" dirty="0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F72798E0-F322-4236-8531-A1882BFE400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8196FF38-ED5D-48F9-86A5-23A56EB1D6F9}" type="datetime1">
              <a:rPr lang="ru-RU" smtClean="0"/>
              <a:t>02.12.2022</a:t>
            </a:fld>
            <a:endParaRPr lang="ru-RU" dirty="0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B4E5881F-2FD0-41BC-8E76-C691E59E146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ru-RU" dirty="0"/>
          </a:p>
        </p:txBody>
      </p:sp>
      <p:sp>
        <p:nvSpPr>
          <p:cNvPr id="5" name="Номер слайда 4">
            <a:extLst>
              <a:ext uri="{FF2B5EF4-FFF2-40B4-BE49-F238E27FC236}">
                <a16:creationId xmlns:a16="http://schemas.microsoft.com/office/drawing/2014/main" id="{62CA62C5-8A29-4592-9E3E-4C457F263C0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B4E85F6F-0FAD-4AD4-850C-7E4CD14D7D7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832745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ru-RU" noProof="0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48F836-3A79-4E2E-BD39-F0469988701B}" type="datetime1">
              <a:rPr lang="ru-RU" smtClean="0"/>
              <a:pPr/>
              <a:t>02.12.2022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ru-RU" noProof="0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ru-RU" noProof="0" dirty="0"/>
              <a:t>Образец текста</a:t>
            </a:r>
          </a:p>
          <a:p>
            <a:pPr lvl="1" rtl="0"/>
            <a:r>
              <a:rPr lang="ru-RU" noProof="0" dirty="0"/>
              <a:t>Второй уровень</a:t>
            </a:r>
          </a:p>
          <a:p>
            <a:pPr lvl="2" rtl="0"/>
            <a:r>
              <a:rPr lang="ru-RU" noProof="0" dirty="0"/>
              <a:t>Третий уровень</a:t>
            </a:r>
          </a:p>
          <a:p>
            <a:pPr lvl="3" rtl="0"/>
            <a:r>
              <a:rPr lang="ru-RU" noProof="0" dirty="0"/>
              <a:t>Четвертый уровень</a:t>
            </a:r>
          </a:p>
          <a:p>
            <a:pPr lvl="4" rtl="0"/>
            <a:r>
              <a:rPr lang="ru-RU" noProof="0" dirty="0"/>
              <a:t>Пятый уровень</a:t>
            </a:r>
          </a:p>
        </p:txBody>
      </p:sp>
      <p:sp>
        <p:nvSpPr>
          <p:cNvPr id="6" name="Нижний колонтитул 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ru-RU" noProof="0" dirty="0"/>
          </a:p>
        </p:txBody>
      </p:sp>
      <p:sp>
        <p:nvSpPr>
          <p:cNvPr id="7" name="Номер слайда 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BE60DC36-8EFA-4378-9855-E019C55AC472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18770536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BE60DC36-8EFA-4378-9855-E019C55AC472}" type="slidenum">
              <a:rPr lang="ru-RU" smtClean="0"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7907407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BE60DC36-8EFA-4378-9855-E019C55AC472}" type="slidenum">
              <a:rPr lang="ru-RU" smtClean="0"/>
              <a:t>11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716553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BE60DC36-8EFA-4378-9855-E019C55AC472}" type="slidenum">
              <a:rPr lang="ru-RU" smtClean="0"/>
              <a:t>12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9335392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BE60DC36-8EFA-4378-9855-E019C55AC472}" type="slidenum">
              <a:rPr lang="ru-RU" smtClean="0"/>
              <a:t>13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772422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BE60DC36-8EFA-4378-9855-E019C55AC472}" type="slidenum">
              <a:rPr lang="ru-RU" smtClean="0"/>
              <a:t>14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548011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BE60DC36-8EFA-4378-9855-E019C55AC472}" type="slidenum">
              <a:rPr lang="ru-RU" smtClean="0"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975797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BE60DC36-8EFA-4378-9855-E019C55AC472}" type="slidenum">
              <a:rPr lang="ru-RU" smtClean="0"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38563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BE60DC36-8EFA-4378-9855-E019C55AC472}" type="slidenum">
              <a:rPr lang="ru-RU" smtClean="0"/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812099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BE60DC36-8EFA-4378-9855-E019C55AC472}" type="slidenum">
              <a:rPr lang="ru-RU" smtClean="0"/>
              <a:t>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49915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BE60DC36-8EFA-4378-9855-E019C55AC472}" type="slidenum">
              <a:rPr lang="ru-RU" smtClean="0"/>
              <a:t>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8220293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BE60DC36-8EFA-4378-9855-E019C55AC472}" type="slidenum">
              <a:rPr lang="ru-RU" smtClean="0"/>
              <a:t>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3723449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BE60DC36-8EFA-4378-9855-E019C55AC472}" type="slidenum">
              <a:rPr lang="ru-RU" smtClean="0"/>
              <a:t>9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9244467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BE60DC36-8EFA-4378-9855-E019C55AC472}" type="slidenum">
              <a:rPr lang="ru-RU" smtClean="0"/>
              <a:t>10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870511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 1">
            <a:extLst>
              <a:ext uri="{FF2B5EF4-FFF2-40B4-BE49-F238E27FC236}">
                <a16:creationId xmlns:a16="http://schemas.microsoft.com/office/drawing/2014/main" id="{8E0F864C-44C4-4000-952D-01F31BFB3F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rtlCol="0" anchor="b"/>
          <a:lstStyle>
            <a:lvl1pPr algn="ctr">
              <a:defRPr sz="6000"/>
            </a:lvl1pPr>
          </a:lstStyle>
          <a:p>
            <a:pPr rtl="0"/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3" name="Подзаголовок 2">
            <a:extLst>
              <a:ext uri="{FF2B5EF4-FFF2-40B4-BE49-F238E27FC236}">
                <a16:creationId xmlns:a16="http://schemas.microsoft.com/office/drawing/2014/main" id="{21392E06-C914-467E-9D4F-BD763EDA2D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 rtlCol="0"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ru-RU" noProof="0"/>
              <a:t>Образец подзаголовка</a:t>
            </a:r>
            <a:endParaRPr lang="ru-RU" noProof="0" dirty="0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FBEFBAF-82E9-49AD-B2CF-7D154E0244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D487AC8-2E27-4521-B851-B6631051F3D3}" type="datetime1">
              <a:rPr lang="ru-RU" noProof="0" smtClean="0"/>
              <a:t>02.12.2022</a:t>
            </a:fld>
            <a:endParaRPr lang="ru-RU" noProof="0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AD8006A-94B1-44F7-972D-56767EDE3C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0" dirty="0"/>
          </a:p>
        </p:txBody>
      </p:sp>
      <p:sp>
        <p:nvSpPr>
          <p:cNvPr id="6" name="Номер слайда 5">
            <a:extLst>
              <a:ext uri="{FF2B5EF4-FFF2-40B4-BE49-F238E27FC236}">
                <a16:creationId xmlns:a16="http://schemas.microsoft.com/office/drawing/2014/main" id="{F5E7BFAB-D84B-45E1-A0BD-2516AC14F8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6FEDF93-2BFD-41CA-ABC7-B039102F3792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485646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 1">
            <a:extLst>
              <a:ext uri="{FF2B5EF4-FFF2-40B4-BE49-F238E27FC236}">
                <a16:creationId xmlns:a16="http://schemas.microsoft.com/office/drawing/2014/main" id="{65F7B869-BFB2-4C20-8AB1-46704BB3D1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3" name="Вертикальный текст 2">
            <a:extLst>
              <a:ext uri="{FF2B5EF4-FFF2-40B4-BE49-F238E27FC236}">
                <a16:creationId xmlns:a16="http://schemas.microsoft.com/office/drawing/2014/main" id="{19F007DB-4F12-4428-9C48-5120DF0704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6FFA8DA-0E31-4CA6-BBFC-2467AAD1D3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192B142-FCBD-4EC4-8EEE-20AF3A45CBB5}" type="datetime1">
              <a:rPr lang="ru-RU" noProof="0" smtClean="0"/>
              <a:t>02.12.2022</a:t>
            </a:fld>
            <a:endParaRPr lang="ru-RU" noProof="0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64974BD-9845-459A-9AAA-12731E2507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0" dirty="0"/>
          </a:p>
        </p:txBody>
      </p:sp>
      <p:sp>
        <p:nvSpPr>
          <p:cNvPr id="6" name="Номер слайда 5">
            <a:extLst>
              <a:ext uri="{FF2B5EF4-FFF2-40B4-BE49-F238E27FC236}">
                <a16:creationId xmlns:a16="http://schemas.microsoft.com/office/drawing/2014/main" id="{C2A71B0A-FDFB-4B2C-A9EC-2334C59001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6FEDF93-2BFD-41CA-ABC7-B039102F3792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39314092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 1">
            <a:extLst>
              <a:ext uri="{FF2B5EF4-FFF2-40B4-BE49-F238E27FC236}">
                <a16:creationId xmlns:a16="http://schemas.microsoft.com/office/drawing/2014/main" id="{E60B5D73-1652-4A8E-B5A3-101523D7290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 rtlCol="0"/>
          <a:lstStyle/>
          <a:p>
            <a:pPr rtl="0"/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3" name="Вертикальный текст 2">
            <a:extLst>
              <a:ext uri="{FF2B5EF4-FFF2-40B4-BE49-F238E27FC236}">
                <a16:creationId xmlns:a16="http://schemas.microsoft.com/office/drawing/2014/main" id="{A9B7FB99-7425-444D-B602-01B672BCE8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 rtlCol="0"/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0EEA9C5-552A-48A1-AB54-ED54209B3B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D623BE9-F292-4C48-9030-5DC41B0B2C7D}" type="datetime1">
              <a:rPr lang="ru-RU" noProof="0" smtClean="0"/>
              <a:t>02.12.2022</a:t>
            </a:fld>
            <a:endParaRPr lang="ru-RU" noProof="0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A83AAA3-4155-48FB-8F00-16DBE0C9C2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0" dirty="0"/>
          </a:p>
        </p:txBody>
      </p:sp>
      <p:sp>
        <p:nvSpPr>
          <p:cNvPr id="6" name="Номер слайда 5">
            <a:extLst>
              <a:ext uri="{FF2B5EF4-FFF2-40B4-BE49-F238E27FC236}">
                <a16:creationId xmlns:a16="http://schemas.microsoft.com/office/drawing/2014/main" id="{5D694EAE-CB3C-4DEF-A66D-583C7AAC92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6FEDF93-2BFD-41CA-ABC7-B039102F3792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1746804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 1">
            <a:extLst>
              <a:ext uri="{FF2B5EF4-FFF2-40B4-BE49-F238E27FC236}">
                <a16:creationId xmlns:a16="http://schemas.microsoft.com/office/drawing/2014/main" id="{4C807FBE-061D-452C-A8A6-213063CFD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3" name="Объект 2">
            <a:extLst>
              <a:ext uri="{FF2B5EF4-FFF2-40B4-BE49-F238E27FC236}">
                <a16:creationId xmlns:a16="http://schemas.microsoft.com/office/drawing/2014/main" id="{433A3535-1708-499D-B5D2-7D8F9FD182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CB06063-A112-49AB-80C8-504D99ECD7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99A523A-9522-4FC8-BF19-7168970C597F}" type="datetime1">
              <a:rPr lang="ru-RU" noProof="0" smtClean="0"/>
              <a:t>02.12.2022</a:t>
            </a:fld>
            <a:endParaRPr lang="ru-RU" noProof="0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344C8D5-F898-4318-A76D-1FBD873291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0" dirty="0"/>
          </a:p>
        </p:txBody>
      </p:sp>
      <p:sp>
        <p:nvSpPr>
          <p:cNvPr id="6" name="Номер слайда 5">
            <a:extLst>
              <a:ext uri="{FF2B5EF4-FFF2-40B4-BE49-F238E27FC236}">
                <a16:creationId xmlns:a16="http://schemas.microsoft.com/office/drawing/2014/main" id="{2976EC76-E8E8-4FFA-B671-7FA2F3EF5D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6FEDF93-2BFD-41CA-ABC7-B039102F3792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2789287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 1">
            <a:extLst>
              <a:ext uri="{FF2B5EF4-FFF2-40B4-BE49-F238E27FC236}">
                <a16:creationId xmlns:a16="http://schemas.microsoft.com/office/drawing/2014/main" id="{B6C2CABF-E3C1-431A-A69C-D4881CC43F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rtlCol="0" anchor="b"/>
          <a:lstStyle>
            <a:lvl1pPr>
              <a:defRPr sz="6000"/>
            </a:lvl1pPr>
          </a:lstStyle>
          <a:p>
            <a:pPr rtl="0"/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3" name="Текст 2">
            <a:extLst>
              <a:ext uri="{FF2B5EF4-FFF2-40B4-BE49-F238E27FC236}">
                <a16:creationId xmlns:a16="http://schemas.microsoft.com/office/drawing/2014/main" id="{D5584226-69DA-4211-B2C8-C29FD05A4A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 rtlCol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5FF82DB-B518-40FD-8A66-44B874C055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0448D71-62B7-4716-9BB5-CB3D729E920F}" type="datetime1">
              <a:rPr lang="ru-RU" noProof="0" smtClean="0"/>
              <a:t>02.12.2022</a:t>
            </a:fld>
            <a:endParaRPr lang="ru-RU" noProof="0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CC1CCEE-725F-4745-837B-87EFB70E71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0" dirty="0"/>
          </a:p>
        </p:txBody>
      </p:sp>
      <p:sp>
        <p:nvSpPr>
          <p:cNvPr id="6" name="Номер слайда 5">
            <a:extLst>
              <a:ext uri="{FF2B5EF4-FFF2-40B4-BE49-F238E27FC236}">
                <a16:creationId xmlns:a16="http://schemas.microsoft.com/office/drawing/2014/main" id="{C561522A-E0E6-406B-BF30-A7C7A57294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6FEDF93-2BFD-41CA-ABC7-B039102F3792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1230041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 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BCC9BDC-6F21-4EF5-A8DD-E35E27EACA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3" name="Объект 2">
            <a:extLst>
              <a:ext uri="{FF2B5EF4-FFF2-40B4-BE49-F238E27FC236}">
                <a16:creationId xmlns:a16="http://schemas.microsoft.com/office/drawing/2014/main" id="{6B968D5F-2AB6-42D3-A54E-AB3E6032517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 rtlCol="0"/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4" name="Объект 3">
            <a:extLst>
              <a:ext uri="{FF2B5EF4-FFF2-40B4-BE49-F238E27FC236}">
                <a16:creationId xmlns:a16="http://schemas.microsoft.com/office/drawing/2014/main" id="{465AB07F-D5F7-402A-AE4E-027BF1CA91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 rtlCol="0"/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5108EDC-3863-43B9-93C7-37465DC73B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70C37C4-1A33-40EC-A67A-49B496E25738}" type="datetime1">
              <a:rPr lang="ru-RU" noProof="0" smtClean="0"/>
              <a:t>02.12.2022</a:t>
            </a:fld>
            <a:endParaRPr lang="ru-RU" noProof="0" dirty="0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777D452-958D-4159-A9A4-16DD29680A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0" dirty="0"/>
          </a:p>
        </p:txBody>
      </p:sp>
      <p:sp>
        <p:nvSpPr>
          <p:cNvPr id="7" name="Номер слайда 6">
            <a:extLst>
              <a:ext uri="{FF2B5EF4-FFF2-40B4-BE49-F238E27FC236}">
                <a16:creationId xmlns:a16="http://schemas.microsoft.com/office/drawing/2014/main" id="{289654B6-1460-48B9-AC7E-592F68BAB2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6FEDF93-2BFD-41CA-ABC7-B039102F3792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397404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 1">
            <a:extLst>
              <a:ext uri="{FF2B5EF4-FFF2-40B4-BE49-F238E27FC236}">
                <a16:creationId xmlns:a16="http://schemas.microsoft.com/office/drawing/2014/main" id="{7EE8C848-926A-4FD3-A311-A100A2662B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 rtlCol="0"/>
          <a:lstStyle/>
          <a:p>
            <a:pPr rtl="0"/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3" name="Текст 2">
            <a:extLst>
              <a:ext uri="{FF2B5EF4-FFF2-40B4-BE49-F238E27FC236}">
                <a16:creationId xmlns:a16="http://schemas.microsoft.com/office/drawing/2014/main" id="{3C8ECD90-B4F0-4DFB-BB3D-F231020789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4" name="Объект 3">
            <a:extLst>
              <a:ext uri="{FF2B5EF4-FFF2-40B4-BE49-F238E27FC236}">
                <a16:creationId xmlns:a16="http://schemas.microsoft.com/office/drawing/2014/main" id="{335A6C3A-033E-474B-AB97-D8291A04E7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 rtlCol="0"/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5" name="Текст 4">
            <a:extLst>
              <a:ext uri="{FF2B5EF4-FFF2-40B4-BE49-F238E27FC236}">
                <a16:creationId xmlns:a16="http://schemas.microsoft.com/office/drawing/2014/main" id="{A532B928-3A23-4FCA-AD1F-E45A467B54F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6" name="Объект 5">
            <a:extLst>
              <a:ext uri="{FF2B5EF4-FFF2-40B4-BE49-F238E27FC236}">
                <a16:creationId xmlns:a16="http://schemas.microsoft.com/office/drawing/2014/main" id="{3BDC8376-6FC6-4A11-B0DB-9A148E9C00E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 rtlCol="0"/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6E80206F-8846-425C-A56E-16FFBA4420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EB0E952-F832-496E-ABEA-42AE0AFA6CCC}" type="datetime1">
              <a:rPr lang="ru-RU" noProof="0" smtClean="0"/>
              <a:t>02.12.2022</a:t>
            </a:fld>
            <a:endParaRPr lang="ru-RU" noProof="0" dirty="0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6A45E89F-12CF-4561-A5F2-1E05783A30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0" dirty="0"/>
          </a:p>
        </p:txBody>
      </p:sp>
      <p:sp>
        <p:nvSpPr>
          <p:cNvPr id="9" name="Номер слайда 8">
            <a:extLst>
              <a:ext uri="{FF2B5EF4-FFF2-40B4-BE49-F238E27FC236}">
                <a16:creationId xmlns:a16="http://schemas.microsoft.com/office/drawing/2014/main" id="{9EB4DFE4-927C-43B1-A061-5CB97FFB33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6FEDF93-2BFD-41CA-ABC7-B039102F3792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4690582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 1">
            <a:extLst>
              <a:ext uri="{FF2B5EF4-FFF2-40B4-BE49-F238E27FC236}">
                <a16:creationId xmlns:a16="http://schemas.microsoft.com/office/drawing/2014/main" id="{B560E367-8DA0-4655-BCBC-F4280D8642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2FEF9592-AA3C-4CF8-A5DB-4D010195A4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CDD5508-11FB-4992-B00C-2F96E71032D7}" type="datetime1">
              <a:rPr lang="ru-RU" noProof="0" smtClean="0"/>
              <a:t>02.12.2022</a:t>
            </a:fld>
            <a:endParaRPr lang="ru-RU" noProof="0" dirty="0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3C2C9377-F93E-4515-852A-2647077551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0" dirty="0"/>
          </a:p>
        </p:txBody>
      </p:sp>
      <p:sp>
        <p:nvSpPr>
          <p:cNvPr id="5" name="Номер слайда 4">
            <a:extLst>
              <a:ext uri="{FF2B5EF4-FFF2-40B4-BE49-F238E27FC236}">
                <a16:creationId xmlns:a16="http://schemas.microsoft.com/office/drawing/2014/main" id="{9AED076D-476B-42BA-8795-14FE6C1E69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6FEDF93-2BFD-41CA-ABC7-B039102F3792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36255511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1EA599B4-6AB2-4190-82B5-7667EE1E92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236027D-058E-4138-A066-359F07C6D214}" type="datetime1">
              <a:rPr lang="ru-RU" noProof="0" smtClean="0"/>
              <a:t>02.12.2022</a:t>
            </a:fld>
            <a:endParaRPr lang="ru-RU" noProof="0" dirty="0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1B8FBFB3-AD86-4E39-B8AE-B4EC14528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0" dirty="0"/>
          </a:p>
        </p:txBody>
      </p:sp>
      <p:sp>
        <p:nvSpPr>
          <p:cNvPr id="4" name="Номер слайда 3">
            <a:extLst>
              <a:ext uri="{FF2B5EF4-FFF2-40B4-BE49-F238E27FC236}">
                <a16:creationId xmlns:a16="http://schemas.microsoft.com/office/drawing/2014/main" id="{B9A4AF55-C114-4B60-9A20-56B00A11B3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6FEDF93-2BFD-41CA-ABC7-B039102F3792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30582002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 1">
            <a:extLst>
              <a:ext uri="{FF2B5EF4-FFF2-40B4-BE49-F238E27FC236}">
                <a16:creationId xmlns:a16="http://schemas.microsoft.com/office/drawing/2014/main" id="{70883DA1-5CB8-405D-9613-8A9B7BC566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3" name="Объект 2">
            <a:extLst>
              <a:ext uri="{FF2B5EF4-FFF2-40B4-BE49-F238E27FC236}">
                <a16:creationId xmlns:a16="http://schemas.microsoft.com/office/drawing/2014/main" id="{9842BB15-A24D-42E9-9CAE-BB82722630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 rtlCol="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4" name="Текст 3">
            <a:extLst>
              <a:ext uri="{FF2B5EF4-FFF2-40B4-BE49-F238E27FC236}">
                <a16:creationId xmlns:a16="http://schemas.microsoft.com/office/drawing/2014/main" id="{78F0849D-D3C3-462A-9751-4EAB0B9145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180DD20-7A20-4574-98A4-4277958767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7510823-F23A-4639-B218-6B9BC0CC18D8}" type="datetime1">
              <a:rPr lang="ru-RU" noProof="0" smtClean="0"/>
              <a:t>02.12.2022</a:t>
            </a:fld>
            <a:endParaRPr lang="ru-RU" noProof="0" dirty="0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4D0ED2B-71C4-421A-9DB0-676E00C10B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0" dirty="0"/>
          </a:p>
        </p:txBody>
      </p:sp>
      <p:sp>
        <p:nvSpPr>
          <p:cNvPr id="7" name="Номер слайда 6">
            <a:extLst>
              <a:ext uri="{FF2B5EF4-FFF2-40B4-BE49-F238E27FC236}">
                <a16:creationId xmlns:a16="http://schemas.microsoft.com/office/drawing/2014/main" id="{78C4572A-ADFC-4C53-BCA2-42BDF693BC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6FEDF93-2BFD-41CA-ABC7-B039102F3792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32309509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 1">
            <a:extLst>
              <a:ext uri="{FF2B5EF4-FFF2-40B4-BE49-F238E27FC236}">
                <a16:creationId xmlns:a16="http://schemas.microsoft.com/office/drawing/2014/main" id="{028F5C67-EEEC-4AB0-9653-0F80D6B109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3" name="Рисунок 2">
            <a:extLst>
              <a:ext uri="{FF2B5EF4-FFF2-40B4-BE49-F238E27FC236}">
                <a16:creationId xmlns:a16="http://schemas.microsoft.com/office/drawing/2014/main" id="{1DD50D6D-5277-4324-AF23-5FAF007834E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ru-RU" noProof="0"/>
              <a:t>Вставка рисунка</a:t>
            </a:r>
            <a:endParaRPr lang="ru-RU" noProof="0" dirty="0"/>
          </a:p>
        </p:txBody>
      </p:sp>
      <p:sp>
        <p:nvSpPr>
          <p:cNvPr id="4" name="Текст 3">
            <a:extLst>
              <a:ext uri="{FF2B5EF4-FFF2-40B4-BE49-F238E27FC236}">
                <a16:creationId xmlns:a16="http://schemas.microsoft.com/office/drawing/2014/main" id="{75275657-2BF9-4761-96B6-50EE3CFCFA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C3C3F7B-A4C8-4F9D-8165-BC5186EA0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55D43D7-3745-4F9A-8694-98B1E0E20033}" type="datetime1">
              <a:rPr lang="ru-RU" noProof="0" smtClean="0"/>
              <a:t>02.12.2022</a:t>
            </a:fld>
            <a:endParaRPr lang="ru-RU" noProof="0" dirty="0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E696EA5-2FA2-464D-982F-C53E6426A8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0" dirty="0"/>
          </a:p>
        </p:txBody>
      </p:sp>
      <p:sp>
        <p:nvSpPr>
          <p:cNvPr id="7" name="Номер слайда 6">
            <a:extLst>
              <a:ext uri="{FF2B5EF4-FFF2-40B4-BE49-F238E27FC236}">
                <a16:creationId xmlns:a16="http://schemas.microsoft.com/office/drawing/2014/main" id="{8911B398-191B-4AB1-86ED-00D0046EAC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6FEDF93-2BFD-41CA-ABC7-B039102F3792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15866011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B3445CA-54C1-4DDE-A216-DD2414E3F5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ru-RU" noProof="0" dirty="0"/>
              <a:t>Образец заголовка</a:t>
            </a:r>
          </a:p>
        </p:txBody>
      </p:sp>
      <p:sp>
        <p:nvSpPr>
          <p:cNvPr id="3" name="Текст 2">
            <a:extLst>
              <a:ext uri="{FF2B5EF4-FFF2-40B4-BE49-F238E27FC236}">
                <a16:creationId xmlns:a16="http://schemas.microsoft.com/office/drawing/2014/main" id="{0306395A-6879-4E93-B24E-067F88AC1D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ru-RU" noProof="0" dirty="0"/>
              <a:t>Образец текста</a:t>
            </a:r>
          </a:p>
          <a:p>
            <a:pPr lvl="1" rtl="0"/>
            <a:r>
              <a:rPr lang="ru-RU" noProof="0" dirty="0"/>
              <a:t>Второй уровень</a:t>
            </a:r>
          </a:p>
          <a:p>
            <a:pPr lvl="2" rtl="0"/>
            <a:r>
              <a:rPr lang="ru-RU" noProof="0" dirty="0"/>
              <a:t>Третий уровень</a:t>
            </a:r>
          </a:p>
          <a:p>
            <a:pPr lvl="3" rtl="0"/>
            <a:r>
              <a:rPr lang="ru-RU" noProof="0" dirty="0"/>
              <a:t>Четвертый уровень</a:t>
            </a:r>
          </a:p>
          <a:p>
            <a:pPr lvl="4" rtl="0"/>
            <a:r>
              <a:rPr lang="ru-RU" noProof="0" dirty="0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450FF5B-A6A6-4F0F-AA5D-3F0F69A43A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FE119431-1E6E-4E07-A8B6-073D5DF11CA2}" type="datetime1">
              <a:rPr lang="ru-RU" noProof="0" smtClean="0"/>
              <a:t>02.12.2022</a:t>
            </a:fld>
            <a:endParaRPr lang="ru-RU" noProof="0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A798FAA-76CC-42EF-8BE0-466A41BBAB0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ru-RU" noProof="0" dirty="0"/>
          </a:p>
        </p:txBody>
      </p:sp>
      <p:sp>
        <p:nvSpPr>
          <p:cNvPr id="6" name="Номер слайда 5">
            <a:extLst>
              <a:ext uri="{FF2B5EF4-FFF2-40B4-BE49-F238E27FC236}">
                <a16:creationId xmlns:a16="http://schemas.microsoft.com/office/drawing/2014/main" id="{5149FF02-6890-4E10-B958-1097AD32C6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06FEDF93-2BFD-41CA-ABC7-B039102F3792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2603789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zigZag">
          <a:fgClr>
            <a:schemeClr val="accent3">
              <a:lumMod val="75000"/>
            </a:schemeClr>
          </a:fgClr>
          <a:bgClr>
            <a:schemeClr val="accent3">
              <a:lumMod val="50000"/>
            </a:schemeClr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4300AEF-1595-4419-801B-6E36A33BB8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376036"/>
            <a:ext cx="9144000" cy="2492990"/>
          </a:xfrm>
        </p:spPr>
        <p:txBody>
          <a:bodyPr lIns="0" tIns="0" rIns="0" bIns="0" rtlCol="0" anchor="t">
            <a:spAutoFit/>
          </a:bodyPr>
          <a:lstStyle/>
          <a:p>
            <a:pPr rtl="0"/>
            <a:r>
              <a:rPr lang="ru-RU" b="1" dirty="0">
                <a:solidFill>
                  <a:schemeClr val="bg1"/>
                </a:solidFill>
              </a:rPr>
              <a:t>Конфликты и способы их разрешения</a:t>
            </a:r>
            <a:br>
              <a:rPr lang="ru-RU" dirty="0">
                <a:solidFill>
                  <a:schemeClr val="bg1"/>
                </a:solidFill>
              </a:rPr>
            </a:br>
            <a:endParaRPr lang="ru-RU" dirty="0">
              <a:solidFill>
                <a:schemeClr val="accent4"/>
              </a:solidFill>
            </a:endParaRPr>
          </a:p>
        </p:txBody>
      </p:sp>
      <p:sp>
        <p:nvSpPr>
          <p:cNvPr id="4" name="Ромб 3">
            <a:extLst>
              <a:ext uri="{FF2B5EF4-FFF2-40B4-BE49-F238E27FC236}">
                <a16:creationId xmlns:a16="http://schemas.microsoft.com/office/drawing/2014/main" id="{1C59176D-59A8-4C02-B448-EE01232FB3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792319" y="-608242"/>
            <a:ext cx="2607364" cy="2607364"/>
          </a:xfrm>
          <a:prstGeom prst="diamond">
            <a:avLst/>
          </a:prstGeom>
          <a:noFill/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dirty="0"/>
          </a:p>
        </p:txBody>
      </p:sp>
      <p:sp>
        <p:nvSpPr>
          <p:cNvPr id="5" name="Ромб 4">
            <a:extLst>
              <a:ext uri="{FF2B5EF4-FFF2-40B4-BE49-F238E27FC236}">
                <a16:creationId xmlns:a16="http://schemas.microsoft.com/office/drawing/2014/main" id="{A50B1817-3C7F-41BC-8557-7A00C928EE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325258" y="-1770743"/>
            <a:ext cx="3541486" cy="3541486"/>
          </a:xfrm>
          <a:prstGeom prst="diamond">
            <a:avLst/>
          </a:pr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dirty="0"/>
          </a:p>
        </p:txBody>
      </p:sp>
      <p:grpSp>
        <p:nvGrpSpPr>
          <p:cNvPr id="7" name="Группа 6" descr="Значок диаграммы. ">
            <a:extLst>
              <a:ext uri="{FF2B5EF4-FFF2-40B4-BE49-F238E27FC236}">
                <a16:creationId xmlns:a16="http://schemas.microsoft.com/office/drawing/2014/main" id="{B95DF07A-CE7E-4D89-9AA0-25F4FFF3B9C7}"/>
              </a:ext>
            </a:extLst>
          </p:cNvPr>
          <p:cNvGrpSpPr/>
          <p:nvPr/>
        </p:nvGrpSpPr>
        <p:grpSpPr>
          <a:xfrm>
            <a:off x="5851021" y="3724968"/>
            <a:ext cx="489958" cy="492680"/>
            <a:chOff x="2025650" y="4786313"/>
            <a:chExt cx="285750" cy="287338"/>
          </a:xfrm>
          <a:solidFill>
            <a:schemeClr val="bg1"/>
          </a:solidFill>
        </p:grpSpPr>
        <p:sp>
          <p:nvSpPr>
            <p:cNvPr id="8" name="Полилиния 565">
              <a:extLst>
                <a:ext uri="{FF2B5EF4-FFF2-40B4-BE49-F238E27FC236}">
                  <a16:creationId xmlns:a16="http://schemas.microsoft.com/office/drawing/2014/main" id="{548FC78B-EF83-4185-A63D-1A5A85640B6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025650" y="4786313"/>
              <a:ext cx="285750" cy="287338"/>
            </a:xfrm>
            <a:custGeom>
              <a:avLst/>
              <a:gdLst>
                <a:gd name="T0" fmla="*/ 812 w 903"/>
                <a:gd name="T1" fmla="*/ 500 h 903"/>
                <a:gd name="T2" fmla="*/ 810 w 903"/>
                <a:gd name="T3" fmla="*/ 505 h 903"/>
                <a:gd name="T4" fmla="*/ 806 w 903"/>
                <a:gd name="T5" fmla="*/ 509 h 903"/>
                <a:gd name="T6" fmla="*/ 800 w 903"/>
                <a:gd name="T7" fmla="*/ 511 h 903"/>
                <a:gd name="T8" fmla="*/ 105 w 903"/>
                <a:gd name="T9" fmla="*/ 511 h 903"/>
                <a:gd name="T10" fmla="*/ 99 w 903"/>
                <a:gd name="T11" fmla="*/ 510 h 903"/>
                <a:gd name="T12" fmla="*/ 95 w 903"/>
                <a:gd name="T13" fmla="*/ 507 h 903"/>
                <a:gd name="T14" fmla="*/ 92 w 903"/>
                <a:gd name="T15" fmla="*/ 502 h 903"/>
                <a:gd name="T16" fmla="*/ 90 w 903"/>
                <a:gd name="T17" fmla="*/ 496 h 903"/>
                <a:gd name="T18" fmla="*/ 90 w 903"/>
                <a:gd name="T19" fmla="*/ 105 h 903"/>
                <a:gd name="T20" fmla="*/ 92 w 903"/>
                <a:gd name="T21" fmla="*/ 100 h 903"/>
                <a:gd name="T22" fmla="*/ 95 w 903"/>
                <a:gd name="T23" fmla="*/ 94 h 903"/>
                <a:gd name="T24" fmla="*/ 99 w 903"/>
                <a:gd name="T25" fmla="*/ 91 h 903"/>
                <a:gd name="T26" fmla="*/ 105 w 903"/>
                <a:gd name="T27" fmla="*/ 90 h 903"/>
                <a:gd name="T28" fmla="*/ 800 w 903"/>
                <a:gd name="T29" fmla="*/ 90 h 903"/>
                <a:gd name="T30" fmla="*/ 806 w 903"/>
                <a:gd name="T31" fmla="*/ 92 h 903"/>
                <a:gd name="T32" fmla="*/ 810 w 903"/>
                <a:gd name="T33" fmla="*/ 96 h 903"/>
                <a:gd name="T34" fmla="*/ 812 w 903"/>
                <a:gd name="T35" fmla="*/ 102 h 903"/>
                <a:gd name="T36" fmla="*/ 813 w 903"/>
                <a:gd name="T37" fmla="*/ 496 h 903"/>
                <a:gd name="T38" fmla="*/ 15 w 903"/>
                <a:gd name="T39" fmla="*/ 0 h 903"/>
                <a:gd name="T40" fmla="*/ 9 w 903"/>
                <a:gd name="T41" fmla="*/ 1 h 903"/>
                <a:gd name="T42" fmla="*/ 5 w 903"/>
                <a:gd name="T43" fmla="*/ 4 h 903"/>
                <a:gd name="T44" fmla="*/ 1 w 903"/>
                <a:gd name="T45" fmla="*/ 8 h 903"/>
                <a:gd name="T46" fmla="*/ 0 w 903"/>
                <a:gd name="T47" fmla="*/ 15 h 903"/>
                <a:gd name="T48" fmla="*/ 0 w 903"/>
                <a:gd name="T49" fmla="*/ 590 h 903"/>
                <a:gd name="T50" fmla="*/ 2 w 903"/>
                <a:gd name="T51" fmla="*/ 595 h 903"/>
                <a:gd name="T52" fmla="*/ 7 w 903"/>
                <a:gd name="T53" fmla="*/ 599 h 903"/>
                <a:gd name="T54" fmla="*/ 12 w 903"/>
                <a:gd name="T55" fmla="*/ 602 h 903"/>
                <a:gd name="T56" fmla="*/ 437 w 903"/>
                <a:gd name="T57" fmla="*/ 602 h 903"/>
                <a:gd name="T58" fmla="*/ 260 w 903"/>
                <a:gd name="T59" fmla="*/ 877 h 903"/>
                <a:gd name="T60" fmla="*/ 257 w 903"/>
                <a:gd name="T61" fmla="*/ 883 h 903"/>
                <a:gd name="T62" fmla="*/ 256 w 903"/>
                <a:gd name="T63" fmla="*/ 888 h 903"/>
                <a:gd name="T64" fmla="*/ 257 w 903"/>
                <a:gd name="T65" fmla="*/ 893 h 903"/>
                <a:gd name="T66" fmla="*/ 260 w 903"/>
                <a:gd name="T67" fmla="*/ 899 h 903"/>
                <a:gd name="T68" fmla="*/ 265 w 903"/>
                <a:gd name="T69" fmla="*/ 902 h 903"/>
                <a:gd name="T70" fmla="*/ 271 w 903"/>
                <a:gd name="T71" fmla="*/ 903 h 903"/>
                <a:gd name="T72" fmla="*/ 277 w 903"/>
                <a:gd name="T73" fmla="*/ 902 h 903"/>
                <a:gd name="T74" fmla="*/ 281 w 903"/>
                <a:gd name="T75" fmla="*/ 899 h 903"/>
                <a:gd name="T76" fmla="*/ 621 w 903"/>
                <a:gd name="T77" fmla="*/ 899 h 903"/>
                <a:gd name="T78" fmla="*/ 627 w 903"/>
                <a:gd name="T79" fmla="*/ 902 h 903"/>
                <a:gd name="T80" fmla="*/ 632 w 903"/>
                <a:gd name="T81" fmla="*/ 903 h 903"/>
                <a:gd name="T82" fmla="*/ 637 w 903"/>
                <a:gd name="T83" fmla="*/ 902 h 903"/>
                <a:gd name="T84" fmla="*/ 643 w 903"/>
                <a:gd name="T85" fmla="*/ 899 h 903"/>
                <a:gd name="T86" fmla="*/ 646 w 903"/>
                <a:gd name="T87" fmla="*/ 893 h 903"/>
                <a:gd name="T88" fmla="*/ 647 w 903"/>
                <a:gd name="T89" fmla="*/ 888 h 903"/>
                <a:gd name="T90" fmla="*/ 646 w 903"/>
                <a:gd name="T91" fmla="*/ 883 h 903"/>
                <a:gd name="T92" fmla="*/ 643 w 903"/>
                <a:gd name="T93" fmla="*/ 877 h 903"/>
                <a:gd name="T94" fmla="*/ 467 w 903"/>
                <a:gd name="T95" fmla="*/ 602 h 903"/>
                <a:gd name="T96" fmla="*/ 892 w 903"/>
                <a:gd name="T97" fmla="*/ 602 h 903"/>
                <a:gd name="T98" fmla="*/ 897 w 903"/>
                <a:gd name="T99" fmla="*/ 599 h 903"/>
                <a:gd name="T100" fmla="*/ 900 w 903"/>
                <a:gd name="T101" fmla="*/ 595 h 903"/>
                <a:gd name="T102" fmla="*/ 902 w 903"/>
                <a:gd name="T103" fmla="*/ 590 h 903"/>
                <a:gd name="T104" fmla="*/ 903 w 903"/>
                <a:gd name="T105" fmla="*/ 15 h 903"/>
                <a:gd name="T106" fmla="*/ 902 w 903"/>
                <a:gd name="T107" fmla="*/ 8 h 903"/>
                <a:gd name="T108" fmla="*/ 899 w 903"/>
                <a:gd name="T109" fmla="*/ 4 h 903"/>
                <a:gd name="T110" fmla="*/ 894 w 903"/>
                <a:gd name="T111" fmla="*/ 1 h 903"/>
                <a:gd name="T112" fmla="*/ 888 w 903"/>
                <a:gd name="T113" fmla="*/ 0 h 9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903" h="903">
                  <a:moveTo>
                    <a:pt x="813" y="496"/>
                  </a:moveTo>
                  <a:lnTo>
                    <a:pt x="812" y="500"/>
                  </a:lnTo>
                  <a:lnTo>
                    <a:pt x="811" y="502"/>
                  </a:lnTo>
                  <a:lnTo>
                    <a:pt x="810" y="505"/>
                  </a:lnTo>
                  <a:lnTo>
                    <a:pt x="808" y="507"/>
                  </a:lnTo>
                  <a:lnTo>
                    <a:pt x="806" y="509"/>
                  </a:lnTo>
                  <a:lnTo>
                    <a:pt x="804" y="510"/>
                  </a:lnTo>
                  <a:lnTo>
                    <a:pt x="800" y="511"/>
                  </a:lnTo>
                  <a:lnTo>
                    <a:pt x="797" y="511"/>
                  </a:lnTo>
                  <a:lnTo>
                    <a:pt x="105" y="511"/>
                  </a:lnTo>
                  <a:lnTo>
                    <a:pt x="102" y="511"/>
                  </a:lnTo>
                  <a:lnTo>
                    <a:pt x="99" y="510"/>
                  </a:lnTo>
                  <a:lnTo>
                    <a:pt x="97" y="509"/>
                  </a:lnTo>
                  <a:lnTo>
                    <a:pt x="95" y="507"/>
                  </a:lnTo>
                  <a:lnTo>
                    <a:pt x="93" y="505"/>
                  </a:lnTo>
                  <a:lnTo>
                    <a:pt x="92" y="502"/>
                  </a:lnTo>
                  <a:lnTo>
                    <a:pt x="90" y="500"/>
                  </a:lnTo>
                  <a:lnTo>
                    <a:pt x="90" y="496"/>
                  </a:lnTo>
                  <a:lnTo>
                    <a:pt x="90" y="316"/>
                  </a:lnTo>
                  <a:lnTo>
                    <a:pt x="90" y="105"/>
                  </a:lnTo>
                  <a:lnTo>
                    <a:pt x="90" y="102"/>
                  </a:lnTo>
                  <a:lnTo>
                    <a:pt x="92" y="100"/>
                  </a:lnTo>
                  <a:lnTo>
                    <a:pt x="93" y="96"/>
                  </a:lnTo>
                  <a:lnTo>
                    <a:pt x="95" y="94"/>
                  </a:lnTo>
                  <a:lnTo>
                    <a:pt x="97" y="92"/>
                  </a:lnTo>
                  <a:lnTo>
                    <a:pt x="99" y="91"/>
                  </a:lnTo>
                  <a:lnTo>
                    <a:pt x="102" y="90"/>
                  </a:lnTo>
                  <a:lnTo>
                    <a:pt x="105" y="90"/>
                  </a:lnTo>
                  <a:lnTo>
                    <a:pt x="798" y="90"/>
                  </a:lnTo>
                  <a:lnTo>
                    <a:pt x="800" y="90"/>
                  </a:lnTo>
                  <a:lnTo>
                    <a:pt x="804" y="91"/>
                  </a:lnTo>
                  <a:lnTo>
                    <a:pt x="806" y="92"/>
                  </a:lnTo>
                  <a:lnTo>
                    <a:pt x="808" y="94"/>
                  </a:lnTo>
                  <a:lnTo>
                    <a:pt x="810" y="96"/>
                  </a:lnTo>
                  <a:lnTo>
                    <a:pt x="811" y="100"/>
                  </a:lnTo>
                  <a:lnTo>
                    <a:pt x="812" y="102"/>
                  </a:lnTo>
                  <a:lnTo>
                    <a:pt x="813" y="105"/>
                  </a:lnTo>
                  <a:lnTo>
                    <a:pt x="813" y="496"/>
                  </a:lnTo>
                  <a:close/>
                  <a:moveTo>
                    <a:pt x="888" y="0"/>
                  </a:moveTo>
                  <a:lnTo>
                    <a:pt x="15" y="0"/>
                  </a:lnTo>
                  <a:lnTo>
                    <a:pt x="12" y="0"/>
                  </a:lnTo>
                  <a:lnTo>
                    <a:pt x="9" y="1"/>
                  </a:lnTo>
                  <a:lnTo>
                    <a:pt x="7" y="2"/>
                  </a:lnTo>
                  <a:lnTo>
                    <a:pt x="5" y="4"/>
                  </a:lnTo>
                  <a:lnTo>
                    <a:pt x="2" y="6"/>
                  </a:lnTo>
                  <a:lnTo>
                    <a:pt x="1" y="8"/>
                  </a:lnTo>
                  <a:lnTo>
                    <a:pt x="0" y="12"/>
                  </a:lnTo>
                  <a:lnTo>
                    <a:pt x="0" y="15"/>
                  </a:lnTo>
                  <a:lnTo>
                    <a:pt x="0" y="587"/>
                  </a:lnTo>
                  <a:lnTo>
                    <a:pt x="0" y="590"/>
                  </a:lnTo>
                  <a:lnTo>
                    <a:pt x="1" y="593"/>
                  </a:lnTo>
                  <a:lnTo>
                    <a:pt x="2" y="595"/>
                  </a:lnTo>
                  <a:lnTo>
                    <a:pt x="5" y="597"/>
                  </a:lnTo>
                  <a:lnTo>
                    <a:pt x="7" y="599"/>
                  </a:lnTo>
                  <a:lnTo>
                    <a:pt x="9" y="601"/>
                  </a:lnTo>
                  <a:lnTo>
                    <a:pt x="12" y="602"/>
                  </a:lnTo>
                  <a:lnTo>
                    <a:pt x="15" y="602"/>
                  </a:lnTo>
                  <a:lnTo>
                    <a:pt x="437" y="602"/>
                  </a:lnTo>
                  <a:lnTo>
                    <a:pt x="437" y="701"/>
                  </a:lnTo>
                  <a:lnTo>
                    <a:pt x="260" y="877"/>
                  </a:lnTo>
                  <a:lnTo>
                    <a:pt x="259" y="879"/>
                  </a:lnTo>
                  <a:lnTo>
                    <a:pt x="257" y="883"/>
                  </a:lnTo>
                  <a:lnTo>
                    <a:pt x="256" y="885"/>
                  </a:lnTo>
                  <a:lnTo>
                    <a:pt x="256" y="888"/>
                  </a:lnTo>
                  <a:lnTo>
                    <a:pt x="256" y="891"/>
                  </a:lnTo>
                  <a:lnTo>
                    <a:pt x="257" y="893"/>
                  </a:lnTo>
                  <a:lnTo>
                    <a:pt x="259" y="897"/>
                  </a:lnTo>
                  <a:lnTo>
                    <a:pt x="260" y="899"/>
                  </a:lnTo>
                  <a:lnTo>
                    <a:pt x="263" y="901"/>
                  </a:lnTo>
                  <a:lnTo>
                    <a:pt x="265" y="902"/>
                  </a:lnTo>
                  <a:lnTo>
                    <a:pt x="268" y="903"/>
                  </a:lnTo>
                  <a:lnTo>
                    <a:pt x="271" y="903"/>
                  </a:lnTo>
                  <a:lnTo>
                    <a:pt x="274" y="903"/>
                  </a:lnTo>
                  <a:lnTo>
                    <a:pt x="277" y="902"/>
                  </a:lnTo>
                  <a:lnTo>
                    <a:pt x="279" y="901"/>
                  </a:lnTo>
                  <a:lnTo>
                    <a:pt x="281" y="899"/>
                  </a:lnTo>
                  <a:lnTo>
                    <a:pt x="452" y="728"/>
                  </a:lnTo>
                  <a:lnTo>
                    <a:pt x="621" y="899"/>
                  </a:lnTo>
                  <a:lnTo>
                    <a:pt x="623" y="901"/>
                  </a:lnTo>
                  <a:lnTo>
                    <a:pt x="627" y="902"/>
                  </a:lnTo>
                  <a:lnTo>
                    <a:pt x="629" y="903"/>
                  </a:lnTo>
                  <a:lnTo>
                    <a:pt x="632" y="903"/>
                  </a:lnTo>
                  <a:lnTo>
                    <a:pt x="635" y="903"/>
                  </a:lnTo>
                  <a:lnTo>
                    <a:pt x="637" y="902"/>
                  </a:lnTo>
                  <a:lnTo>
                    <a:pt x="641" y="901"/>
                  </a:lnTo>
                  <a:lnTo>
                    <a:pt x="643" y="899"/>
                  </a:lnTo>
                  <a:lnTo>
                    <a:pt x="645" y="897"/>
                  </a:lnTo>
                  <a:lnTo>
                    <a:pt x="646" y="893"/>
                  </a:lnTo>
                  <a:lnTo>
                    <a:pt x="647" y="891"/>
                  </a:lnTo>
                  <a:lnTo>
                    <a:pt x="647" y="888"/>
                  </a:lnTo>
                  <a:lnTo>
                    <a:pt x="647" y="885"/>
                  </a:lnTo>
                  <a:lnTo>
                    <a:pt x="646" y="883"/>
                  </a:lnTo>
                  <a:lnTo>
                    <a:pt x="645" y="879"/>
                  </a:lnTo>
                  <a:lnTo>
                    <a:pt x="643" y="877"/>
                  </a:lnTo>
                  <a:lnTo>
                    <a:pt x="467" y="701"/>
                  </a:lnTo>
                  <a:lnTo>
                    <a:pt x="467" y="602"/>
                  </a:lnTo>
                  <a:lnTo>
                    <a:pt x="888" y="602"/>
                  </a:lnTo>
                  <a:lnTo>
                    <a:pt x="892" y="602"/>
                  </a:lnTo>
                  <a:lnTo>
                    <a:pt x="894" y="601"/>
                  </a:lnTo>
                  <a:lnTo>
                    <a:pt x="897" y="599"/>
                  </a:lnTo>
                  <a:lnTo>
                    <a:pt x="899" y="597"/>
                  </a:lnTo>
                  <a:lnTo>
                    <a:pt x="900" y="595"/>
                  </a:lnTo>
                  <a:lnTo>
                    <a:pt x="902" y="593"/>
                  </a:lnTo>
                  <a:lnTo>
                    <a:pt x="902" y="590"/>
                  </a:lnTo>
                  <a:lnTo>
                    <a:pt x="903" y="587"/>
                  </a:lnTo>
                  <a:lnTo>
                    <a:pt x="903" y="15"/>
                  </a:lnTo>
                  <a:lnTo>
                    <a:pt x="902" y="12"/>
                  </a:lnTo>
                  <a:lnTo>
                    <a:pt x="902" y="8"/>
                  </a:lnTo>
                  <a:lnTo>
                    <a:pt x="900" y="6"/>
                  </a:lnTo>
                  <a:lnTo>
                    <a:pt x="899" y="4"/>
                  </a:lnTo>
                  <a:lnTo>
                    <a:pt x="897" y="2"/>
                  </a:lnTo>
                  <a:lnTo>
                    <a:pt x="894" y="1"/>
                  </a:lnTo>
                  <a:lnTo>
                    <a:pt x="892" y="0"/>
                  </a:lnTo>
                  <a:lnTo>
                    <a:pt x="888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9" name="Полилиния 566">
              <a:extLst>
                <a:ext uri="{FF2B5EF4-FFF2-40B4-BE49-F238E27FC236}">
                  <a16:creationId xmlns:a16="http://schemas.microsoft.com/office/drawing/2014/main" id="{B7B50F87-A3AA-4FB6-9692-24BF5512FC5B}"/>
                </a:ext>
              </a:extLst>
            </p:cNvPr>
            <p:cNvSpPr>
              <a:spLocks/>
            </p:cNvSpPr>
            <p:nvPr/>
          </p:nvSpPr>
          <p:spPr bwMode="auto">
            <a:xfrm>
              <a:off x="2054225" y="4843463"/>
              <a:ext cx="200025" cy="73025"/>
            </a:xfrm>
            <a:custGeom>
              <a:avLst/>
              <a:gdLst>
                <a:gd name="T0" fmla="*/ 151 w 632"/>
                <a:gd name="T1" fmla="*/ 151 h 226"/>
                <a:gd name="T2" fmla="*/ 157 w 632"/>
                <a:gd name="T3" fmla="*/ 149 h 226"/>
                <a:gd name="T4" fmla="*/ 161 w 632"/>
                <a:gd name="T5" fmla="*/ 146 h 226"/>
                <a:gd name="T6" fmla="*/ 288 w 632"/>
                <a:gd name="T7" fmla="*/ 217 h 226"/>
                <a:gd name="T8" fmla="*/ 292 w 632"/>
                <a:gd name="T9" fmla="*/ 223 h 226"/>
                <a:gd name="T10" fmla="*/ 299 w 632"/>
                <a:gd name="T11" fmla="*/ 226 h 226"/>
                <a:gd name="T12" fmla="*/ 302 w 632"/>
                <a:gd name="T13" fmla="*/ 226 h 226"/>
                <a:gd name="T14" fmla="*/ 307 w 632"/>
                <a:gd name="T15" fmla="*/ 225 h 226"/>
                <a:gd name="T16" fmla="*/ 313 w 632"/>
                <a:gd name="T17" fmla="*/ 222 h 226"/>
                <a:gd name="T18" fmla="*/ 471 w 632"/>
                <a:gd name="T19" fmla="*/ 191 h 226"/>
                <a:gd name="T20" fmla="*/ 477 w 632"/>
                <a:gd name="T21" fmla="*/ 195 h 226"/>
                <a:gd name="T22" fmla="*/ 483 w 632"/>
                <a:gd name="T23" fmla="*/ 196 h 226"/>
                <a:gd name="T24" fmla="*/ 488 w 632"/>
                <a:gd name="T25" fmla="*/ 194 h 226"/>
                <a:gd name="T26" fmla="*/ 494 w 632"/>
                <a:gd name="T27" fmla="*/ 191 h 226"/>
                <a:gd name="T28" fmla="*/ 631 w 632"/>
                <a:gd name="T29" fmla="*/ 23 h 226"/>
                <a:gd name="T30" fmla="*/ 632 w 632"/>
                <a:gd name="T31" fmla="*/ 16 h 226"/>
                <a:gd name="T32" fmla="*/ 632 w 632"/>
                <a:gd name="T33" fmla="*/ 11 h 226"/>
                <a:gd name="T34" fmla="*/ 629 w 632"/>
                <a:gd name="T35" fmla="*/ 5 h 226"/>
                <a:gd name="T36" fmla="*/ 625 w 632"/>
                <a:gd name="T37" fmla="*/ 2 h 226"/>
                <a:gd name="T38" fmla="*/ 619 w 632"/>
                <a:gd name="T39" fmla="*/ 0 h 226"/>
                <a:gd name="T40" fmla="*/ 613 w 632"/>
                <a:gd name="T41" fmla="*/ 1 h 226"/>
                <a:gd name="T42" fmla="*/ 607 w 632"/>
                <a:gd name="T43" fmla="*/ 3 h 226"/>
                <a:gd name="T44" fmla="*/ 481 w 632"/>
                <a:gd name="T45" fmla="*/ 159 h 226"/>
                <a:gd name="T46" fmla="*/ 415 w 632"/>
                <a:gd name="T47" fmla="*/ 93 h 226"/>
                <a:gd name="T48" fmla="*/ 409 w 632"/>
                <a:gd name="T49" fmla="*/ 91 h 226"/>
                <a:gd name="T50" fmla="*/ 404 w 632"/>
                <a:gd name="T51" fmla="*/ 91 h 226"/>
                <a:gd name="T52" fmla="*/ 398 w 632"/>
                <a:gd name="T53" fmla="*/ 93 h 226"/>
                <a:gd name="T54" fmla="*/ 307 w 632"/>
                <a:gd name="T55" fmla="*/ 185 h 226"/>
                <a:gd name="T56" fmla="*/ 247 w 632"/>
                <a:gd name="T57" fmla="*/ 39 h 226"/>
                <a:gd name="T58" fmla="*/ 242 w 632"/>
                <a:gd name="T59" fmla="*/ 34 h 226"/>
                <a:gd name="T60" fmla="*/ 234 w 632"/>
                <a:gd name="T61" fmla="*/ 33 h 226"/>
                <a:gd name="T62" fmla="*/ 227 w 632"/>
                <a:gd name="T63" fmla="*/ 35 h 226"/>
                <a:gd name="T64" fmla="*/ 144 w 632"/>
                <a:gd name="T65" fmla="*/ 121 h 226"/>
                <a:gd name="T66" fmla="*/ 12 w 632"/>
                <a:gd name="T67" fmla="*/ 121 h 226"/>
                <a:gd name="T68" fmla="*/ 7 w 632"/>
                <a:gd name="T69" fmla="*/ 123 h 226"/>
                <a:gd name="T70" fmla="*/ 3 w 632"/>
                <a:gd name="T71" fmla="*/ 128 h 226"/>
                <a:gd name="T72" fmla="*/ 0 w 632"/>
                <a:gd name="T73" fmla="*/ 133 h 226"/>
                <a:gd name="T74" fmla="*/ 0 w 632"/>
                <a:gd name="T75" fmla="*/ 138 h 226"/>
                <a:gd name="T76" fmla="*/ 3 w 632"/>
                <a:gd name="T77" fmla="*/ 144 h 226"/>
                <a:gd name="T78" fmla="*/ 7 w 632"/>
                <a:gd name="T79" fmla="*/ 148 h 226"/>
                <a:gd name="T80" fmla="*/ 12 w 632"/>
                <a:gd name="T81" fmla="*/ 150 h 226"/>
                <a:gd name="T82" fmla="*/ 15 w 632"/>
                <a:gd name="T83" fmla="*/ 151 h 2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632" h="226">
                  <a:moveTo>
                    <a:pt x="15" y="151"/>
                  </a:moveTo>
                  <a:lnTo>
                    <a:pt x="151" y="151"/>
                  </a:lnTo>
                  <a:lnTo>
                    <a:pt x="154" y="150"/>
                  </a:lnTo>
                  <a:lnTo>
                    <a:pt x="157" y="149"/>
                  </a:lnTo>
                  <a:lnTo>
                    <a:pt x="159" y="148"/>
                  </a:lnTo>
                  <a:lnTo>
                    <a:pt x="161" y="146"/>
                  </a:lnTo>
                  <a:lnTo>
                    <a:pt x="230" y="75"/>
                  </a:lnTo>
                  <a:lnTo>
                    <a:pt x="288" y="217"/>
                  </a:lnTo>
                  <a:lnTo>
                    <a:pt x="289" y="220"/>
                  </a:lnTo>
                  <a:lnTo>
                    <a:pt x="292" y="223"/>
                  </a:lnTo>
                  <a:lnTo>
                    <a:pt x="294" y="224"/>
                  </a:lnTo>
                  <a:lnTo>
                    <a:pt x="299" y="226"/>
                  </a:lnTo>
                  <a:lnTo>
                    <a:pt x="300" y="226"/>
                  </a:lnTo>
                  <a:lnTo>
                    <a:pt x="302" y="226"/>
                  </a:lnTo>
                  <a:lnTo>
                    <a:pt x="304" y="226"/>
                  </a:lnTo>
                  <a:lnTo>
                    <a:pt x="307" y="225"/>
                  </a:lnTo>
                  <a:lnTo>
                    <a:pt x="309" y="223"/>
                  </a:lnTo>
                  <a:lnTo>
                    <a:pt x="313" y="222"/>
                  </a:lnTo>
                  <a:lnTo>
                    <a:pt x="407" y="127"/>
                  </a:lnTo>
                  <a:lnTo>
                    <a:pt x="471" y="191"/>
                  </a:lnTo>
                  <a:lnTo>
                    <a:pt x="473" y="193"/>
                  </a:lnTo>
                  <a:lnTo>
                    <a:pt x="477" y="195"/>
                  </a:lnTo>
                  <a:lnTo>
                    <a:pt x="480" y="196"/>
                  </a:lnTo>
                  <a:lnTo>
                    <a:pt x="483" y="196"/>
                  </a:lnTo>
                  <a:lnTo>
                    <a:pt x="486" y="195"/>
                  </a:lnTo>
                  <a:lnTo>
                    <a:pt x="488" y="194"/>
                  </a:lnTo>
                  <a:lnTo>
                    <a:pt x="492" y="193"/>
                  </a:lnTo>
                  <a:lnTo>
                    <a:pt x="494" y="191"/>
                  </a:lnTo>
                  <a:lnTo>
                    <a:pt x="629" y="25"/>
                  </a:lnTo>
                  <a:lnTo>
                    <a:pt x="631" y="23"/>
                  </a:lnTo>
                  <a:lnTo>
                    <a:pt x="632" y="19"/>
                  </a:lnTo>
                  <a:lnTo>
                    <a:pt x="632" y="16"/>
                  </a:lnTo>
                  <a:lnTo>
                    <a:pt x="632" y="14"/>
                  </a:lnTo>
                  <a:lnTo>
                    <a:pt x="632" y="11"/>
                  </a:lnTo>
                  <a:lnTo>
                    <a:pt x="631" y="9"/>
                  </a:lnTo>
                  <a:lnTo>
                    <a:pt x="629" y="5"/>
                  </a:lnTo>
                  <a:lnTo>
                    <a:pt x="627" y="3"/>
                  </a:lnTo>
                  <a:lnTo>
                    <a:pt x="625" y="2"/>
                  </a:lnTo>
                  <a:lnTo>
                    <a:pt x="621" y="1"/>
                  </a:lnTo>
                  <a:lnTo>
                    <a:pt x="619" y="0"/>
                  </a:lnTo>
                  <a:lnTo>
                    <a:pt x="616" y="0"/>
                  </a:lnTo>
                  <a:lnTo>
                    <a:pt x="613" y="1"/>
                  </a:lnTo>
                  <a:lnTo>
                    <a:pt x="611" y="2"/>
                  </a:lnTo>
                  <a:lnTo>
                    <a:pt x="607" y="3"/>
                  </a:lnTo>
                  <a:lnTo>
                    <a:pt x="605" y="5"/>
                  </a:lnTo>
                  <a:lnTo>
                    <a:pt x="481" y="159"/>
                  </a:lnTo>
                  <a:lnTo>
                    <a:pt x="418" y="95"/>
                  </a:lnTo>
                  <a:lnTo>
                    <a:pt x="415" y="93"/>
                  </a:lnTo>
                  <a:lnTo>
                    <a:pt x="412" y="91"/>
                  </a:lnTo>
                  <a:lnTo>
                    <a:pt x="409" y="91"/>
                  </a:lnTo>
                  <a:lnTo>
                    <a:pt x="407" y="90"/>
                  </a:lnTo>
                  <a:lnTo>
                    <a:pt x="404" y="91"/>
                  </a:lnTo>
                  <a:lnTo>
                    <a:pt x="400" y="91"/>
                  </a:lnTo>
                  <a:lnTo>
                    <a:pt x="398" y="93"/>
                  </a:lnTo>
                  <a:lnTo>
                    <a:pt x="396" y="95"/>
                  </a:lnTo>
                  <a:lnTo>
                    <a:pt x="307" y="185"/>
                  </a:lnTo>
                  <a:lnTo>
                    <a:pt x="249" y="42"/>
                  </a:lnTo>
                  <a:lnTo>
                    <a:pt x="247" y="39"/>
                  </a:lnTo>
                  <a:lnTo>
                    <a:pt x="244" y="36"/>
                  </a:lnTo>
                  <a:lnTo>
                    <a:pt x="242" y="34"/>
                  </a:lnTo>
                  <a:lnTo>
                    <a:pt x="237" y="33"/>
                  </a:lnTo>
                  <a:lnTo>
                    <a:pt x="234" y="33"/>
                  </a:lnTo>
                  <a:lnTo>
                    <a:pt x="230" y="33"/>
                  </a:lnTo>
                  <a:lnTo>
                    <a:pt x="227" y="35"/>
                  </a:lnTo>
                  <a:lnTo>
                    <a:pt x="224" y="38"/>
                  </a:lnTo>
                  <a:lnTo>
                    <a:pt x="144" y="121"/>
                  </a:lnTo>
                  <a:lnTo>
                    <a:pt x="15" y="121"/>
                  </a:lnTo>
                  <a:lnTo>
                    <a:pt x="12" y="121"/>
                  </a:lnTo>
                  <a:lnTo>
                    <a:pt x="9" y="122"/>
                  </a:lnTo>
                  <a:lnTo>
                    <a:pt x="7" y="123"/>
                  </a:lnTo>
                  <a:lnTo>
                    <a:pt x="5" y="126"/>
                  </a:lnTo>
                  <a:lnTo>
                    <a:pt x="3" y="128"/>
                  </a:lnTo>
                  <a:lnTo>
                    <a:pt x="2" y="130"/>
                  </a:lnTo>
                  <a:lnTo>
                    <a:pt x="0" y="133"/>
                  </a:lnTo>
                  <a:lnTo>
                    <a:pt x="0" y="136"/>
                  </a:lnTo>
                  <a:lnTo>
                    <a:pt x="0" y="138"/>
                  </a:lnTo>
                  <a:lnTo>
                    <a:pt x="2" y="142"/>
                  </a:lnTo>
                  <a:lnTo>
                    <a:pt x="3" y="144"/>
                  </a:lnTo>
                  <a:lnTo>
                    <a:pt x="5" y="146"/>
                  </a:lnTo>
                  <a:lnTo>
                    <a:pt x="7" y="148"/>
                  </a:lnTo>
                  <a:lnTo>
                    <a:pt x="9" y="150"/>
                  </a:lnTo>
                  <a:lnTo>
                    <a:pt x="12" y="150"/>
                  </a:lnTo>
                  <a:lnTo>
                    <a:pt x="15" y="151"/>
                  </a:lnTo>
                  <a:lnTo>
                    <a:pt x="15" y="15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82DFAECB-8D39-D2C7-6079-F54C2DDD644D}"/>
              </a:ext>
            </a:extLst>
          </p:cNvPr>
          <p:cNvSpPr txBox="1"/>
          <p:nvPr/>
        </p:nvSpPr>
        <p:spPr>
          <a:xfrm>
            <a:off x="8119533" y="6214533"/>
            <a:ext cx="2768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bg1"/>
                </a:solidFill>
              </a:rPr>
              <a:t>Преподаватель </a:t>
            </a:r>
          </a:p>
          <a:p>
            <a:r>
              <a:rPr lang="ru-RU" dirty="0">
                <a:solidFill>
                  <a:schemeClr val="bg1"/>
                </a:solidFill>
              </a:rPr>
              <a:t>Романюк И.И.</a:t>
            </a:r>
          </a:p>
        </p:txBody>
      </p:sp>
    </p:spTree>
    <p:extLst>
      <p:ext uri="{BB962C8B-B14F-4D97-AF65-F5344CB8AC3E}">
        <p14:creationId xmlns:p14="http://schemas.microsoft.com/office/powerpoint/2010/main" val="23878490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 hidden="1">
            <a:extLst>
              <a:ext uri="{FF2B5EF4-FFF2-40B4-BE49-F238E27FC236}">
                <a16:creationId xmlns:a16="http://schemas.microsoft.com/office/drawing/2014/main" id="{B5981CF1-BC08-49F8-B0F9-AAF98EC67450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365125"/>
            <a:ext cx="10515600" cy="1325563"/>
          </a:xfrm>
        </p:spPr>
        <p:txBody>
          <a:bodyPr rtlCol="0"/>
          <a:lstStyle/>
          <a:p>
            <a:r>
              <a:rPr lang="ru-RU" dirty="0"/>
              <a:t>Слайд 2 с анализом проекта</a:t>
            </a:r>
          </a:p>
        </p:txBody>
      </p:sp>
      <p:cxnSp>
        <p:nvCxnSpPr>
          <p:cNvPr id="8" name="Прямая соединительная линия 7">
            <a:extLst>
              <a:ext uri="{FF2B5EF4-FFF2-40B4-BE49-F238E27FC236}">
                <a16:creationId xmlns:a16="http://schemas.microsoft.com/office/drawing/2014/main" id="{D0986099-F5F2-4E8B-BE17-81194861A0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8105775" y="522898"/>
            <a:ext cx="4086225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Заголовок 1">
            <a:extLst>
              <a:ext uri="{FF2B5EF4-FFF2-40B4-BE49-F238E27FC236}">
                <a16:creationId xmlns:a16="http://schemas.microsoft.com/office/drawing/2014/main" id="{4E3F5479-058B-4FA8-92E9-18CAB8CDC5C5}"/>
              </a:ext>
            </a:extLst>
          </p:cNvPr>
          <p:cNvSpPr txBox="1">
            <a:spLocks/>
          </p:cNvSpPr>
          <p:nvPr/>
        </p:nvSpPr>
        <p:spPr>
          <a:xfrm>
            <a:off x="3786147" y="125021"/>
            <a:ext cx="4619705" cy="1163395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0"/>
            <a:r>
              <a:rPr lang="be-BY" sz="2800" b="1" dirty="0"/>
              <a:t>Причины возникновения конфликта</a:t>
            </a:r>
            <a:br>
              <a:rPr lang="ru-RU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lang="ru-RU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14" name="Прямая соединительная линия 13">
            <a:extLst>
              <a:ext uri="{FF2B5EF4-FFF2-40B4-BE49-F238E27FC236}">
                <a16:creationId xmlns:a16="http://schemas.microsoft.com/office/drawing/2014/main" id="{83E690F4-843A-47A5-8620-4FB01C0D8E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0" y="522898"/>
            <a:ext cx="4086225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Полилиния 1676" descr="Значок флажка. ">
            <a:extLst>
              <a:ext uri="{FF2B5EF4-FFF2-40B4-BE49-F238E27FC236}">
                <a16:creationId xmlns:a16="http://schemas.microsoft.com/office/drawing/2014/main" id="{6FB02354-C73F-4DCF-8004-E9CCA66963EA}"/>
              </a:ext>
            </a:extLst>
          </p:cNvPr>
          <p:cNvSpPr>
            <a:spLocks noEditPoints="1"/>
          </p:cNvSpPr>
          <p:nvPr/>
        </p:nvSpPr>
        <p:spPr bwMode="auto">
          <a:xfrm>
            <a:off x="7129621" y="1811496"/>
            <a:ext cx="345758" cy="345758"/>
          </a:xfrm>
          <a:custGeom>
            <a:avLst/>
            <a:gdLst>
              <a:gd name="T0" fmla="*/ 374 w 719"/>
              <a:gd name="T1" fmla="*/ 267 h 719"/>
              <a:gd name="T2" fmla="*/ 366 w 719"/>
              <a:gd name="T3" fmla="*/ 263 h 719"/>
              <a:gd name="T4" fmla="*/ 362 w 719"/>
              <a:gd name="T5" fmla="*/ 254 h 719"/>
              <a:gd name="T6" fmla="*/ 366 w 719"/>
              <a:gd name="T7" fmla="*/ 247 h 719"/>
              <a:gd name="T8" fmla="*/ 374 w 719"/>
              <a:gd name="T9" fmla="*/ 243 h 719"/>
              <a:gd name="T10" fmla="*/ 621 w 719"/>
              <a:gd name="T11" fmla="*/ 244 h 719"/>
              <a:gd name="T12" fmla="*/ 627 w 719"/>
              <a:gd name="T13" fmla="*/ 250 h 719"/>
              <a:gd name="T14" fmla="*/ 627 w 719"/>
              <a:gd name="T15" fmla="*/ 260 h 719"/>
              <a:gd name="T16" fmla="*/ 621 w 719"/>
              <a:gd name="T17" fmla="*/ 265 h 719"/>
              <a:gd name="T18" fmla="*/ 616 w 719"/>
              <a:gd name="T19" fmla="*/ 528 h 719"/>
              <a:gd name="T20" fmla="*/ 370 w 719"/>
              <a:gd name="T21" fmla="*/ 527 h 719"/>
              <a:gd name="T22" fmla="*/ 363 w 719"/>
              <a:gd name="T23" fmla="*/ 521 h 719"/>
              <a:gd name="T24" fmla="*/ 363 w 719"/>
              <a:gd name="T25" fmla="*/ 512 h 719"/>
              <a:gd name="T26" fmla="*/ 370 w 719"/>
              <a:gd name="T27" fmla="*/ 505 h 719"/>
              <a:gd name="T28" fmla="*/ 616 w 719"/>
              <a:gd name="T29" fmla="*/ 504 h 719"/>
              <a:gd name="T30" fmla="*/ 625 w 719"/>
              <a:gd name="T31" fmla="*/ 507 h 719"/>
              <a:gd name="T32" fmla="*/ 628 w 719"/>
              <a:gd name="T33" fmla="*/ 516 h 719"/>
              <a:gd name="T34" fmla="*/ 625 w 719"/>
              <a:gd name="T35" fmla="*/ 525 h 719"/>
              <a:gd name="T36" fmla="*/ 616 w 719"/>
              <a:gd name="T37" fmla="*/ 528 h 719"/>
              <a:gd name="T38" fmla="*/ 171 w 719"/>
              <a:gd name="T39" fmla="*/ 279 h 719"/>
              <a:gd name="T40" fmla="*/ 164 w 719"/>
              <a:gd name="T41" fmla="*/ 282 h 719"/>
              <a:gd name="T42" fmla="*/ 155 w 719"/>
              <a:gd name="T43" fmla="*/ 279 h 719"/>
              <a:gd name="T44" fmla="*/ 92 w 719"/>
              <a:gd name="T45" fmla="*/ 214 h 719"/>
              <a:gd name="T46" fmla="*/ 92 w 719"/>
              <a:gd name="T47" fmla="*/ 205 h 719"/>
              <a:gd name="T48" fmla="*/ 98 w 719"/>
              <a:gd name="T49" fmla="*/ 198 h 719"/>
              <a:gd name="T50" fmla="*/ 107 w 719"/>
              <a:gd name="T51" fmla="*/ 198 h 719"/>
              <a:gd name="T52" fmla="*/ 164 w 719"/>
              <a:gd name="T53" fmla="*/ 253 h 719"/>
              <a:gd name="T54" fmla="*/ 309 w 719"/>
              <a:gd name="T55" fmla="*/ 109 h 719"/>
              <a:gd name="T56" fmla="*/ 318 w 719"/>
              <a:gd name="T57" fmla="*/ 109 h 719"/>
              <a:gd name="T58" fmla="*/ 325 w 719"/>
              <a:gd name="T59" fmla="*/ 114 h 719"/>
              <a:gd name="T60" fmla="*/ 325 w 719"/>
              <a:gd name="T61" fmla="*/ 124 h 719"/>
              <a:gd name="T62" fmla="*/ 323 w 719"/>
              <a:gd name="T63" fmla="*/ 414 h 719"/>
              <a:gd name="T64" fmla="*/ 168 w 719"/>
              <a:gd name="T65" fmla="*/ 568 h 719"/>
              <a:gd name="T66" fmla="*/ 158 w 719"/>
              <a:gd name="T67" fmla="*/ 568 h 719"/>
              <a:gd name="T68" fmla="*/ 94 w 719"/>
              <a:gd name="T69" fmla="*/ 505 h 719"/>
              <a:gd name="T70" fmla="*/ 91 w 719"/>
              <a:gd name="T71" fmla="*/ 497 h 719"/>
              <a:gd name="T72" fmla="*/ 94 w 719"/>
              <a:gd name="T73" fmla="*/ 488 h 719"/>
              <a:gd name="T74" fmla="*/ 103 w 719"/>
              <a:gd name="T75" fmla="*/ 485 h 719"/>
              <a:gd name="T76" fmla="*/ 111 w 719"/>
              <a:gd name="T77" fmla="*/ 488 h 719"/>
              <a:gd name="T78" fmla="*/ 306 w 719"/>
              <a:gd name="T79" fmla="*/ 397 h 719"/>
              <a:gd name="T80" fmla="*/ 314 w 719"/>
              <a:gd name="T81" fmla="*/ 394 h 719"/>
              <a:gd name="T82" fmla="*/ 323 w 719"/>
              <a:gd name="T83" fmla="*/ 398 h 719"/>
              <a:gd name="T84" fmla="*/ 326 w 719"/>
              <a:gd name="T85" fmla="*/ 406 h 719"/>
              <a:gd name="T86" fmla="*/ 323 w 719"/>
              <a:gd name="T87" fmla="*/ 414 h 719"/>
              <a:gd name="T88" fmla="*/ 12 w 719"/>
              <a:gd name="T89" fmla="*/ 0 h 719"/>
              <a:gd name="T90" fmla="*/ 3 w 719"/>
              <a:gd name="T91" fmla="*/ 5 h 719"/>
              <a:gd name="T92" fmla="*/ 0 w 719"/>
              <a:gd name="T93" fmla="*/ 13 h 719"/>
              <a:gd name="T94" fmla="*/ 1 w 719"/>
              <a:gd name="T95" fmla="*/ 713 h 719"/>
              <a:gd name="T96" fmla="*/ 8 w 719"/>
              <a:gd name="T97" fmla="*/ 719 h 719"/>
              <a:gd name="T98" fmla="*/ 707 w 719"/>
              <a:gd name="T99" fmla="*/ 719 h 719"/>
              <a:gd name="T100" fmla="*/ 716 w 719"/>
              <a:gd name="T101" fmla="*/ 716 h 719"/>
              <a:gd name="T102" fmla="*/ 719 w 719"/>
              <a:gd name="T103" fmla="*/ 707 h 719"/>
              <a:gd name="T104" fmla="*/ 718 w 719"/>
              <a:gd name="T105" fmla="*/ 8 h 719"/>
              <a:gd name="T106" fmla="*/ 711 w 719"/>
              <a:gd name="T107" fmla="*/ 2 h 7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719" h="719">
                <a:moveTo>
                  <a:pt x="616" y="267"/>
                </a:moveTo>
                <a:lnTo>
                  <a:pt x="374" y="267"/>
                </a:lnTo>
                <a:lnTo>
                  <a:pt x="370" y="265"/>
                </a:lnTo>
                <a:lnTo>
                  <a:pt x="366" y="263"/>
                </a:lnTo>
                <a:lnTo>
                  <a:pt x="363" y="260"/>
                </a:lnTo>
                <a:lnTo>
                  <a:pt x="362" y="254"/>
                </a:lnTo>
                <a:lnTo>
                  <a:pt x="363" y="250"/>
                </a:lnTo>
                <a:lnTo>
                  <a:pt x="366" y="247"/>
                </a:lnTo>
                <a:lnTo>
                  <a:pt x="370" y="244"/>
                </a:lnTo>
                <a:lnTo>
                  <a:pt x="374" y="243"/>
                </a:lnTo>
                <a:lnTo>
                  <a:pt x="616" y="243"/>
                </a:lnTo>
                <a:lnTo>
                  <a:pt x="621" y="244"/>
                </a:lnTo>
                <a:lnTo>
                  <a:pt x="625" y="247"/>
                </a:lnTo>
                <a:lnTo>
                  <a:pt x="627" y="250"/>
                </a:lnTo>
                <a:lnTo>
                  <a:pt x="628" y="254"/>
                </a:lnTo>
                <a:lnTo>
                  <a:pt x="627" y="260"/>
                </a:lnTo>
                <a:lnTo>
                  <a:pt x="625" y="263"/>
                </a:lnTo>
                <a:lnTo>
                  <a:pt x="621" y="265"/>
                </a:lnTo>
                <a:lnTo>
                  <a:pt x="616" y="267"/>
                </a:lnTo>
                <a:close/>
                <a:moveTo>
                  <a:pt x="616" y="528"/>
                </a:moveTo>
                <a:lnTo>
                  <a:pt x="374" y="528"/>
                </a:lnTo>
                <a:lnTo>
                  <a:pt x="370" y="527"/>
                </a:lnTo>
                <a:lnTo>
                  <a:pt x="366" y="525"/>
                </a:lnTo>
                <a:lnTo>
                  <a:pt x="363" y="521"/>
                </a:lnTo>
                <a:lnTo>
                  <a:pt x="362" y="516"/>
                </a:lnTo>
                <a:lnTo>
                  <a:pt x="363" y="512"/>
                </a:lnTo>
                <a:lnTo>
                  <a:pt x="366" y="507"/>
                </a:lnTo>
                <a:lnTo>
                  <a:pt x="370" y="505"/>
                </a:lnTo>
                <a:lnTo>
                  <a:pt x="374" y="504"/>
                </a:lnTo>
                <a:lnTo>
                  <a:pt x="616" y="504"/>
                </a:lnTo>
                <a:lnTo>
                  <a:pt x="621" y="505"/>
                </a:lnTo>
                <a:lnTo>
                  <a:pt x="625" y="507"/>
                </a:lnTo>
                <a:lnTo>
                  <a:pt x="627" y="512"/>
                </a:lnTo>
                <a:lnTo>
                  <a:pt x="628" y="516"/>
                </a:lnTo>
                <a:lnTo>
                  <a:pt x="627" y="521"/>
                </a:lnTo>
                <a:lnTo>
                  <a:pt x="625" y="525"/>
                </a:lnTo>
                <a:lnTo>
                  <a:pt x="621" y="527"/>
                </a:lnTo>
                <a:lnTo>
                  <a:pt x="616" y="528"/>
                </a:lnTo>
                <a:close/>
                <a:moveTo>
                  <a:pt x="323" y="127"/>
                </a:moveTo>
                <a:lnTo>
                  <a:pt x="171" y="279"/>
                </a:lnTo>
                <a:lnTo>
                  <a:pt x="168" y="282"/>
                </a:lnTo>
                <a:lnTo>
                  <a:pt x="164" y="282"/>
                </a:lnTo>
                <a:lnTo>
                  <a:pt x="158" y="282"/>
                </a:lnTo>
                <a:lnTo>
                  <a:pt x="155" y="279"/>
                </a:lnTo>
                <a:lnTo>
                  <a:pt x="94" y="218"/>
                </a:lnTo>
                <a:lnTo>
                  <a:pt x="92" y="214"/>
                </a:lnTo>
                <a:lnTo>
                  <a:pt x="91" y="209"/>
                </a:lnTo>
                <a:lnTo>
                  <a:pt x="92" y="205"/>
                </a:lnTo>
                <a:lnTo>
                  <a:pt x="94" y="201"/>
                </a:lnTo>
                <a:lnTo>
                  <a:pt x="98" y="198"/>
                </a:lnTo>
                <a:lnTo>
                  <a:pt x="103" y="197"/>
                </a:lnTo>
                <a:lnTo>
                  <a:pt x="107" y="198"/>
                </a:lnTo>
                <a:lnTo>
                  <a:pt x="111" y="201"/>
                </a:lnTo>
                <a:lnTo>
                  <a:pt x="164" y="253"/>
                </a:lnTo>
                <a:lnTo>
                  <a:pt x="306" y="111"/>
                </a:lnTo>
                <a:lnTo>
                  <a:pt x="309" y="109"/>
                </a:lnTo>
                <a:lnTo>
                  <a:pt x="314" y="108"/>
                </a:lnTo>
                <a:lnTo>
                  <a:pt x="318" y="109"/>
                </a:lnTo>
                <a:lnTo>
                  <a:pt x="323" y="111"/>
                </a:lnTo>
                <a:lnTo>
                  <a:pt x="325" y="114"/>
                </a:lnTo>
                <a:lnTo>
                  <a:pt x="326" y="119"/>
                </a:lnTo>
                <a:lnTo>
                  <a:pt x="325" y="124"/>
                </a:lnTo>
                <a:lnTo>
                  <a:pt x="323" y="127"/>
                </a:lnTo>
                <a:close/>
                <a:moveTo>
                  <a:pt x="323" y="414"/>
                </a:moveTo>
                <a:lnTo>
                  <a:pt x="171" y="565"/>
                </a:lnTo>
                <a:lnTo>
                  <a:pt x="168" y="568"/>
                </a:lnTo>
                <a:lnTo>
                  <a:pt x="164" y="569"/>
                </a:lnTo>
                <a:lnTo>
                  <a:pt x="158" y="568"/>
                </a:lnTo>
                <a:lnTo>
                  <a:pt x="155" y="565"/>
                </a:lnTo>
                <a:lnTo>
                  <a:pt x="94" y="505"/>
                </a:lnTo>
                <a:lnTo>
                  <a:pt x="92" y="502"/>
                </a:lnTo>
                <a:lnTo>
                  <a:pt x="91" y="497"/>
                </a:lnTo>
                <a:lnTo>
                  <a:pt x="92" y="493"/>
                </a:lnTo>
                <a:lnTo>
                  <a:pt x="94" y="488"/>
                </a:lnTo>
                <a:lnTo>
                  <a:pt x="98" y="486"/>
                </a:lnTo>
                <a:lnTo>
                  <a:pt x="103" y="485"/>
                </a:lnTo>
                <a:lnTo>
                  <a:pt x="107" y="486"/>
                </a:lnTo>
                <a:lnTo>
                  <a:pt x="111" y="488"/>
                </a:lnTo>
                <a:lnTo>
                  <a:pt x="164" y="540"/>
                </a:lnTo>
                <a:lnTo>
                  <a:pt x="306" y="397"/>
                </a:lnTo>
                <a:lnTo>
                  <a:pt x="309" y="395"/>
                </a:lnTo>
                <a:lnTo>
                  <a:pt x="314" y="394"/>
                </a:lnTo>
                <a:lnTo>
                  <a:pt x="318" y="395"/>
                </a:lnTo>
                <a:lnTo>
                  <a:pt x="323" y="398"/>
                </a:lnTo>
                <a:lnTo>
                  <a:pt x="325" y="401"/>
                </a:lnTo>
                <a:lnTo>
                  <a:pt x="326" y="406"/>
                </a:lnTo>
                <a:lnTo>
                  <a:pt x="325" y="410"/>
                </a:lnTo>
                <a:lnTo>
                  <a:pt x="323" y="414"/>
                </a:lnTo>
                <a:close/>
                <a:moveTo>
                  <a:pt x="707" y="0"/>
                </a:moveTo>
                <a:lnTo>
                  <a:pt x="12" y="0"/>
                </a:lnTo>
                <a:lnTo>
                  <a:pt x="8" y="2"/>
                </a:lnTo>
                <a:lnTo>
                  <a:pt x="3" y="5"/>
                </a:lnTo>
                <a:lnTo>
                  <a:pt x="1" y="8"/>
                </a:lnTo>
                <a:lnTo>
                  <a:pt x="0" y="13"/>
                </a:lnTo>
                <a:lnTo>
                  <a:pt x="0" y="707"/>
                </a:lnTo>
                <a:lnTo>
                  <a:pt x="1" y="713"/>
                </a:lnTo>
                <a:lnTo>
                  <a:pt x="3" y="716"/>
                </a:lnTo>
                <a:lnTo>
                  <a:pt x="8" y="719"/>
                </a:lnTo>
                <a:lnTo>
                  <a:pt x="12" y="719"/>
                </a:lnTo>
                <a:lnTo>
                  <a:pt x="707" y="719"/>
                </a:lnTo>
                <a:lnTo>
                  <a:pt x="711" y="719"/>
                </a:lnTo>
                <a:lnTo>
                  <a:pt x="716" y="716"/>
                </a:lnTo>
                <a:lnTo>
                  <a:pt x="718" y="713"/>
                </a:lnTo>
                <a:lnTo>
                  <a:pt x="719" y="707"/>
                </a:lnTo>
                <a:lnTo>
                  <a:pt x="719" y="13"/>
                </a:lnTo>
                <a:lnTo>
                  <a:pt x="718" y="8"/>
                </a:lnTo>
                <a:lnTo>
                  <a:pt x="716" y="5"/>
                </a:lnTo>
                <a:lnTo>
                  <a:pt x="711" y="2"/>
                </a:lnTo>
                <a:lnTo>
                  <a:pt x="707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ru-RU" dirty="0"/>
          </a:p>
        </p:txBody>
      </p:sp>
      <p:sp>
        <p:nvSpPr>
          <p:cNvPr id="35" name="Полилиния 4665" descr="Значок графика. ">
            <a:extLst>
              <a:ext uri="{FF2B5EF4-FFF2-40B4-BE49-F238E27FC236}">
                <a16:creationId xmlns:a16="http://schemas.microsoft.com/office/drawing/2014/main" id="{557E39B2-E017-4E5C-B53E-DDE3B9D4C92C}"/>
              </a:ext>
            </a:extLst>
          </p:cNvPr>
          <p:cNvSpPr>
            <a:spLocks/>
          </p:cNvSpPr>
          <p:nvPr/>
        </p:nvSpPr>
        <p:spPr bwMode="auto">
          <a:xfrm>
            <a:off x="7877961" y="3531386"/>
            <a:ext cx="347679" cy="347679"/>
          </a:xfrm>
          <a:custGeom>
            <a:avLst/>
            <a:gdLst>
              <a:gd name="T0" fmla="*/ 761 w 904"/>
              <a:gd name="T1" fmla="*/ 213 h 903"/>
              <a:gd name="T2" fmla="*/ 754 w 904"/>
              <a:gd name="T3" fmla="*/ 225 h 903"/>
              <a:gd name="T4" fmla="*/ 576 w 904"/>
              <a:gd name="T5" fmla="*/ 277 h 903"/>
              <a:gd name="T6" fmla="*/ 498 w 904"/>
              <a:gd name="T7" fmla="*/ 298 h 903"/>
              <a:gd name="T8" fmla="*/ 431 w 904"/>
              <a:gd name="T9" fmla="*/ 329 h 903"/>
              <a:gd name="T10" fmla="*/ 578 w 904"/>
              <a:gd name="T11" fmla="*/ 170 h 903"/>
              <a:gd name="T12" fmla="*/ 618 w 904"/>
              <a:gd name="T13" fmla="*/ 180 h 903"/>
              <a:gd name="T14" fmla="*/ 661 w 904"/>
              <a:gd name="T15" fmla="*/ 169 h 903"/>
              <a:gd name="T16" fmla="*/ 693 w 904"/>
              <a:gd name="T17" fmla="*/ 141 h 903"/>
              <a:gd name="T18" fmla="*/ 707 w 904"/>
              <a:gd name="T19" fmla="*/ 99 h 903"/>
              <a:gd name="T20" fmla="*/ 701 w 904"/>
              <a:gd name="T21" fmla="*/ 55 h 903"/>
              <a:gd name="T22" fmla="*/ 676 w 904"/>
              <a:gd name="T23" fmla="*/ 20 h 903"/>
              <a:gd name="T24" fmla="*/ 636 w 904"/>
              <a:gd name="T25" fmla="*/ 2 h 903"/>
              <a:gd name="T26" fmla="*/ 591 w 904"/>
              <a:gd name="T27" fmla="*/ 4 h 903"/>
              <a:gd name="T28" fmla="*/ 554 w 904"/>
              <a:gd name="T29" fmla="*/ 25 h 903"/>
              <a:gd name="T30" fmla="*/ 531 w 904"/>
              <a:gd name="T31" fmla="*/ 63 h 903"/>
              <a:gd name="T32" fmla="*/ 532 w 904"/>
              <a:gd name="T33" fmla="*/ 118 h 903"/>
              <a:gd name="T34" fmla="*/ 369 w 904"/>
              <a:gd name="T35" fmla="*/ 289 h 903"/>
              <a:gd name="T36" fmla="*/ 325 w 904"/>
              <a:gd name="T37" fmla="*/ 289 h 903"/>
              <a:gd name="T38" fmla="*/ 294 w 904"/>
              <a:gd name="T39" fmla="*/ 308 h 903"/>
              <a:gd name="T40" fmla="*/ 275 w 904"/>
              <a:gd name="T41" fmla="*/ 338 h 903"/>
              <a:gd name="T42" fmla="*/ 275 w 904"/>
              <a:gd name="T43" fmla="*/ 383 h 903"/>
              <a:gd name="T44" fmla="*/ 113 w 904"/>
              <a:gd name="T45" fmla="*/ 545 h 903"/>
              <a:gd name="T46" fmla="*/ 64 w 904"/>
              <a:gd name="T47" fmla="*/ 546 h 903"/>
              <a:gd name="T48" fmla="*/ 26 w 904"/>
              <a:gd name="T49" fmla="*/ 568 h 903"/>
              <a:gd name="T50" fmla="*/ 5 w 904"/>
              <a:gd name="T51" fmla="*/ 605 h 903"/>
              <a:gd name="T52" fmla="*/ 3 w 904"/>
              <a:gd name="T53" fmla="*/ 650 h 903"/>
              <a:gd name="T54" fmla="*/ 21 w 904"/>
              <a:gd name="T55" fmla="*/ 690 h 903"/>
              <a:gd name="T56" fmla="*/ 56 w 904"/>
              <a:gd name="T57" fmla="*/ 716 h 903"/>
              <a:gd name="T58" fmla="*/ 100 w 904"/>
              <a:gd name="T59" fmla="*/ 722 h 903"/>
              <a:gd name="T60" fmla="*/ 142 w 904"/>
              <a:gd name="T61" fmla="*/ 706 h 903"/>
              <a:gd name="T62" fmla="*/ 170 w 904"/>
              <a:gd name="T63" fmla="*/ 675 h 903"/>
              <a:gd name="T64" fmla="*/ 181 w 904"/>
              <a:gd name="T65" fmla="*/ 632 h 903"/>
              <a:gd name="T66" fmla="*/ 171 w 904"/>
              <a:gd name="T67" fmla="*/ 591 h 903"/>
              <a:gd name="T68" fmla="*/ 316 w 904"/>
              <a:gd name="T69" fmla="*/ 430 h 903"/>
              <a:gd name="T70" fmla="*/ 286 w 904"/>
              <a:gd name="T71" fmla="*/ 538 h 903"/>
              <a:gd name="T72" fmla="*/ 271 w 904"/>
              <a:gd name="T73" fmla="*/ 753 h 903"/>
              <a:gd name="T74" fmla="*/ 216 w 904"/>
              <a:gd name="T75" fmla="*/ 757 h 903"/>
              <a:gd name="T76" fmla="*/ 212 w 904"/>
              <a:gd name="T77" fmla="*/ 888 h 903"/>
              <a:gd name="T78" fmla="*/ 218 w 904"/>
              <a:gd name="T79" fmla="*/ 901 h 903"/>
              <a:gd name="T80" fmla="*/ 349 w 904"/>
              <a:gd name="T81" fmla="*/ 903 h 903"/>
              <a:gd name="T82" fmla="*/ 361 w 904"/>
              <a:gd name="T83" fmla="*/ 894 h 903"/>
              <a:gd name="T84" fmla="*/ 361 w 904"/>
              <a:gd name="T85" fmla="*/ 762 h 903"/>
              <a:gd name="T86" fmla="*/ 349 w 904"/>
              <a:gd name="T87" fmla="*/ 753 h 903"/>
              <a:gd name="T88" fmla="*/ 305 w 904"/>
              <a:gd name="T89" fmla="*/ 597 h 903"/>
              <a:gd name="T90" fmla="*/ 343 w 904"/>
              <a:gd name="T91" fmla="*/ 469 h 903"/>
              <a:gd name="T92" fmla="*/ 383 w 904"/>
              <a:gd name="T93" fmla="*/ 426 h 903"/>
              <a:gd name="T94" fmla="*/ 418 w 904"/>
              <a:gd name="T95" fmla="*/ 383 h 903"/>
              <a:gd name="T96" fmla="*/ 471 w 904"/>
              <a:gd name="T97" fmla="*/ 342 h 903"/>
              <a:gd name="T98" fmla="*/ 544 w 904"/>
              <a:gd name="T99" fmla="*/ 315 h 903"/>
              <a:gd name="T100" fmla="*/ 627 w 904"/>
              <a:gd name="T101" fmla="*/ 302 h 903"/>
              <a:gd name="T102" fmla="*/ 754 w 904"/>
              <a:gd name="T103" fmla="*/ 348 h 903"/>
              <a:gd name="T104" fmla="*/ 763 w 904"/>
              <a:gd name="T105" fmla="*/ 360 h 903"/>
              <a:gd name="T106" fmla="*/ 895 w 904"/>
              <a:gd name="T107" fmla="*/ 360 h 903"/>
              <a:gd name="T108" fmla="*/ 904 w 904"/>
              <a:gd name="T109" fmla="*/ 348 h 903"/>
              <a:gd name="T110" fmla="*/ 902 w 904"/>
              <a:gd name="T111" fmla="*/ 217 h 903"/>
              <a:gd name="T112" fmla="*/ 889 w 904"/>
              <a:gd name="T113" fmla="*/ 211 h 9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904" h="903">
                <a:moveTo>
                  <a:pt x="889" y="211"/>
                </a:moveTo>
                <a:lnTo>
                  <a:pt x="768" y="211"/>
                </a:lnTo>
                <a:lnTo>
                  <a:pt x="765" y="211"/>
                </a:lnTo>
                <a:lnTo>
                  <a:pt x="763" y="212"/>
                </a:lnTo>
                <a:lnTo>
                  <a:pt x="761" y="213"/>
                </a:lnTo>
                <a:lnTo>
                  <a:pt x="758" y="215"/>
                </a:lnTo>
                <a:lnTo>
                  <a:pt x="756" y="217"/>
                </a:lnTo>
                <a:lnTo>
                  <a:pt x="755" y="220"/>
                </a:lnTo>
                <a:lnTo>
                  <a:pt x="754" y="222"/>
                </a:lnTo>
                <a:lnTo>
                  <a:pt x="754" y="225"/>
                </a:lnTo>
                <a:lnTo>
                  <a:pt x="754" y="271"/>
                </a:lnTo>
                <a:lnTo>
                  <a:pt x="663" y="271"/>
                </a:lnTo>
                <a:lnTo>
                  <a:pt x="627" y="272"/>
                </a:lnTo>
                <a:lnTo>
                  <a:pt x="593" y="275"/>
                </a:lnTo>
                <a:lnTo>
                  <a:pt x="576" y="277"/>
                </a:lnTo>
                <a:lnTo>
                  <a:pt x="561" y="281"/>
                </a:lnTo>
                <a:lnTo>
                  <a:pt x="545" y="284"/>
                </a:lnTo>
                <a:lnTo>
                  <a:pt x="529" y="287"/>
                </a:lnTo>
                <a:lnTo>
                  <a:pt x="513" y="292"/>
                </a:lnTo>
                <a:lnTo>
                  <a:pt x="498" y="298"/>
                </a:lnTo>
                <a:lnTo>
                  <a:pt x="484" y="302"/>
                </a:lnTo>
                <a:lnTo>
                  <a:pt x="470" y="309"/>
                </a:lnTo>
                <a:lnTo>
                  <a:pt x="457" y="315"/>
                </a:lnTo>
                <a:lnTo>
                  <a:pt x="443" y="323"/>
                </a:lnTo>
                <a:lnTo>
                  <a:pt x="431" y="329"/>
                </a:lnTo>
                <a:lnTo>
                  <a:pt x="418" y="337"/>
                </a:lnTo>
                <a:lnTo>
                  <a:pt x="415" y="328"/>
                </a:lnTo>
                <a:lnTo>
                  <a:pt x="409" y="319"/>
                </a:lnTo>
                <a:lnTo>
                  <a:pt x="565" y="163"/>
                </a:lnTo>
                <a:lnTo>
                  <a:pt x="578" y="170"/>
                </a:lnTo>
                <a:lnTo>
                  <a:pt x="590" y="176"/>
                </a:lnTo>
                <a:lnTo>
                  <a:pt x="597" y="178"/>
                </a:lnTo>
                <a:lnTo>
                  <a:pt x="604" y="179"/>
                </a:lnTo>
                <a:lnTo>
                  <a:pt x="610" y="180"/>
                </a:lnTo>
                <a:lnTo>
                  <a:pt x="618" y="180"/>
                </a:lnTo>
                <a:lnTo>
                  <a:pt x="627" y="180"/>
                </a:lnTo>
                <a:lnTo>
                  <a:pt x="636" y="178"/>
                </a:lnTo>
                <a:lnTo>
                  <a:pt x="644" y="176"/>
                </a:lnTo>
                <a:lnTo>
                  <a:pt x="653" y="173"/>
                </a:lnTo>
                <a:lnTo>
                  <a:pt x="661" y="169"/>
                </a:lnTo>
                <a:lnTo>
                  <a:pt x="668" y="164"/>
                </a:lnTo>
                <a:lnTo>
                  <a:pt x="676" y="160"/>
                </a:lnTo>
                <a:lnTo>
                  <a:pt x="681" y="154"/>
                </a:lnTo>
                <a:lnTo>
                  <a:pt x="687" y="147"/>
                </a:lnTo>
                <a:lnTo>
                  <a:pt x="693" y="141"/>
                </a:lnTo>
                <a:lnTo>
                  <a:pt x="697" y="133"/>
                </a:lnTo>
                <a:lnTo>
                  <a:pt x="701" y="125"/>
                </a:lnTo>
                <a:lnTo>
                  <a:pt x="704" y="117"/>
                </a:lnTo>
                <a:lnTo>
                  <a:pt x="706" y="108"/>
                </a:lnTo>
                <a:lnTo>
                  <a:pt x="707" y="99"/>
                </a:lnTo>
                <a:lnTo>
                  <a:pt x="709" y="90"/>
                </a:lnTo>
                <a:lnTo>
                  <a:pt x="707" y="81"/>
                </a:lnTo>
                <a:lnTo>
                  <a:pt x="706" y="72"/>
                </a:lnTo>
                <a:lnTo>
                  <a:pt x="704" y="63"/>
                </a:lnTo>
                <a:lnTo>
                  <a:pt x="701" y="55"/>
                </a:lnTo>
                <a:lnTo>
                  <a:pt x="697" y="47"/>
                </a:lnTo>
                <a:lnTo>
                  <a:pt x="693" y="39"/>
                </a:lnTo>
                <a:lnTo>
                  <a:pt x="687" y="32"/>
                </a:lnTo>
                <a:lnTo>
                  <a:pt x="681" y="25"/>
                </a:lnTo>
                <a:lnTo>
                  <a:pt x="676" y="20"/>
                </a:lnTo>
                <a:lnTo>
                  <a:pt x="668" y="15"/>
                </a:lnTo>
                <a:lnTo>
                  <a:pt x="661" y="11"/>
                </a:lnTo>
                <a:lnTo>
                  <a:pt x="653" y="6"/>
                </a:lnTo>
                <a:lnTo>
                  <a:pt x="644" y="4"/>
                </a:lnTo>
                <a:lnTo>
                  <a:pt x="636" y="2"/>
                </a:lnTo>
                <a:lnTo>
                  <a:pt x="627" y="0"/>
                </a:lnTo>
                <a:lnTo>
                  <a:pt x="618" y="0"/>
                </a:lnTo>
                <a:lnTo>
                  <a:pt x="609" y="0"/>
                </a:lnTo>
                <a:lnTo>
                  <a:pt x="600" y="2"/>
                </a:lnTo>
                <a:lnTo>
                  <a:pt x="591" y="4"/>
                </a:lnTo>
                <a:lnTo>
                  <a:pt x="583" y="6"/>
                </a:lnTo>
                <a:lnTo>
                  <a:pt x="575" y="11"/>
                </a:lnTo>
                <a:lnTo>
                  <a:pt x="567" y="15"/>
                </a:lnTo>
                <a:lnTo>
                  <a:pt x="561" y="20"/>
                </a:lnTo>
                <a:lnTo>
                  <a:pt x="554" y="25"/>
                </a:lnTo>
                <a:lnTo>
                  <a:pt x="548" y="32"/>
                </a:lnTo>
                <a:lnTo>
                  <a:pt x="543" y="39"/>
                </a:lnTo>
                <a:lnTo>
                  <a:pt x="538" y="47"/>
                </a:lnTo>
                <a:lnTo>
                  <a:pt x="535" y="55"/>
                </a:lnTo>
                <a:lnTo>
                  <a:pt x="531" y="63"/>
                </a:lnTo>
                <a:lnTo>
                  <a:pt x="529" y="72"/>
                </a:lnTo>
                <a:lnTo>
                  <a:pt x="528" y="81"/>
                </a:lnTo>
                <a:lnTo>
                  <a:pt x="528" y="90"/>
                </a:lnTo>
                <a:lnTo>
                  <a:pt x="529" y="105"/>
                </a:lnTo>
                <a:lnTo>
                  <a:pt x="532" y="118"/>
                </a:lnTo>
                <a:lnTo>
                  <a:pt x="537" y="131"/>
                </a:lnTo>
                <a:lnTo>
                  <a:pt x="545" y="142"/>
                </a:lnTo>
                <a:lnTo>
                  <a:pt x="388" y="298"/>
                </a:lnTo>
                <a:lnTo>
                  <a:pt x="379" y="293"/>
                </a:lnTo>
                <a:lnTo>
                  <a:pt x="369" y="289"/>
                </a:lnTo>
                <a:lnTo>
                  <a:pt x="358" y="286"/>
                </a:lnTo>
                <a:lnTo>
                  <a:pt x="347" y="285"/>
                </a:lnTo>
                <a:lnTo>
                  <a:pt x="339" y="286"/>
                </a:lnTo>
                <a:lnTo>
                  <a:pt x="331" y="287"/>
                </a:lnTo>
                <a:lnTo>
                  <a:pt x="325" y="289"/>
                </a:lnTo>
                <a:lnTo>
                  <a:pt x="318" y="292"/>
                </a:lnTo>
                <a:lnTo>
                  <a:pt x="311" y="294"/>
                </a:lnTo>
                <a:lnTo>
                  <a:pt x="304" y="299"/>
                </a:lnTo>
                <a:lnTo>
                  <a:pt x="299" y="303"/>
                </a:lnTo>
                <a:lnTo>
                  <a:pt x="294" y="308"/>
                </a:lnTo>
                <a:lnTo>
                  <a:pt x="288" y="313"/>
                </a:lnTo>
                <a:lnTo>
                  <a:pt x="284" y="319"/>
                </a:lnTo>
                <a:lnTo>
                  <a:pt x="281" y="325"/>
                </a:lnTo>
                <a:lnTo>
                  <a:pt x="277" y="332"/>
                </a:lnTo>
                <a:lnTo>
                  <a:pt x="275" y="338"/>
                </a:lnTo>
                <a:lnTo>
                  <a:pt x="273" y="346"/>
                </a:lnTo>
                <a:lnTo>
                  <a:pt x="271" y="353"/>
                </a:lnTo>
                <a:lnTo>
                  <a:pt x="271" y="361"/>
                </a:lnTo>
                <a:lnTo>
                  <a:pt x="273" y="372"/>
                </a:lnTo>
                <a:lnTo>
                  <a:pt x="275" y="383"/>
                </a:lnTo>
                <a:lnTo>
                  <a:pt x="278" y="393"/>
                </a:lnTo>
                <a:lnTo>
                  <a:pt x="284" y="403"/>
                </a:lnTo>
                <a:lnTo>
                  <a:pt x="134" y="553"/>
                </a:lnTo>
                <a:lnTo>
                  <a:pt x="124" y="547"/>
                </a:lnTo>
                <a:lnTo>
                  <a:pt x="113" y="545"/>
                </a:lnTo>
                <a:lnTo>
                  <a:pt x="102" y="543"/>
                </a:lnTo>
                <a:lnTo>
                  <a:pt x="91" y="542"/>
                </a:lnTo>
                <a:lnTo>
                  <a:pt x="82" y="542"/>
                </a:lnTo>
                <a:lnTo>
                  <a:pt x="73" y="544"/>
                </a:lnTo>
                <a:lnTo>
                  <a:pt x="64" y="546"/>
                </a:lnTo>
                <a:lnTo>
                  <a:pt x="56" y="548"/>
                </a:lnTo>
                <a:lnTo>
                  <a:pt x="48" y="553"/>
                </a:lnTo>
                <a:lnTo>
                  <a:pt x="40" y="557"/>
                </a:lnTo>
                <a:lnTo>
                  <a:pt x="33" y="562"/>
                </a:lnTo>
                <a:lnTo>
                  <a:pt x="26" y="568"/>
                </a:lnTo>
                <a:lnTo>
                  <a:pt x="21" y="574"/>
                </a:lnTo>
                <a:lnTo>
                  <a:pt x="16" y="581"/>
                </a:lnTo>
                <a:lnTo>
                  <a:pt x="12" y="589"/>
                </a:lnTo>
                <a:lnTo>
                  <a:pt x="7" y="597"/>
                </a:lnTo>
                <a:lnTo>
                  <a:pt x="5" y="605"/>
                </a:lnTo>
                <a:lnTo>
                  <a:pt x="3" y="614"/>
                </a:lnTo>
                <a:lnTo>
                  <a:pt x="0" y="623"/>
                </a:lnTo>
                <a:lnTo>
                  <a:pt x="0" y="632"/>
                </a:lnTo>
                <a:lnTo>
                  <a:pt x="0" y="641"/>
                </a:lnTo>
                <a:lnTo>
                  <a:pt x="3" y="650"/>
                </a:lnTo>
                <a:lnTo>
                  <a:pt x="5" y="659"/>
                </a:lnTo>
                <a:lnTo>
                  <a:pt x="7" y="667"/>
                </a:lnTo>
                <a:lnTo>
                  <a:pt x="12" y="675"/>
                </a:lnTo>
                <a:lnTo>
                  <a:pt x="16" y="683"/>
                </a:lnTo>
                <a:lnTo>
                  <a:pt x="21" y="690"/>
                </a:lnTo>
                <a:lnTo>
                  <a:pt x="26" y="696"/>
                </a:lnTo>
                <a:lnTo>
                  <a:pt x="33" y="702"/>
                </a:lnTo>
                <a:lnTo>
                  <a:pt x="40" y="706"/>
                </a:lnTo>
                <a:lnTo>
                  <a:pt x="48" y="711"/>
                </a:lnTo>
                <a:lnTo>
                  <a:pt x="56" y="716"/>
                </a:lnTo>
                <a:lnTo>
                  <a:pt x="64" y="718"/>
                </a:lnTo>
                <a:lnTo>
                  <a:pt x="73" y="720"/>
                </a:lnTo>
                <a:lnTo>
                  <a:pt x="82" y="722"/>
                </a:lnTo>
                <a:lnTo>
                  <a:pt x="91" y="722"/>
                </a:lnTo>
                <a:lnTo>
                  <a:pt x="100" y="722"/>
                </a:lnTo>
                <a:lnTo>
                  <a:pt x="109" y="720"/>
                </a:lnTo>
                <a:lnTo>
                  <a:pt x="118" y="718"/>
                </a:lnTo>
                <a:lnTo>
                  <a:pt x="126" y="716"/>
                </a:lnTo>
                <a:lnTo>
                  <a:pt x="134" y="711"/>
                </a:lnTo>
                <a:lnTo>
                  <a:pt x="142" y="706"/>
                </a:lnTo>
                <a:lnTo>
                  <a:pt x="148" y="702"/>
                </a:lnTo>
                <a:lnTo>
                  <a:pt x="155" y="696"/>
                </a:lnTo>
                <a:lnTo>
                  <a:pt x="161" y="690"/>
                </a:lnTo>
                <a:lnTo>
                  <a:pt x="165" y="683"/>
                </a:lnTo>
                <a:lnTo>
                  <a:pt x="170" y="675"/>
                </a:lnTo>
                <a:lnTo>
                  <a:pt x="174" y="667"/>
                </a:lnTo>
                <a:lnTo>
                  <a:pt x="177" y="659"/>
                </a:lnTo>
                <a:lnTo>
                  <a:pt x="179" y="650"/>
                </a:lnTo>
                <a:lnTo>
                  <a:pt x="181" y="641"/>
                </a:lnTo>
                <a:lnTo>
                  <a:pt x="181" y="632"/>
                </a:lnTo>
                <a:lnTo>
                  <a:pt x="181" y="623"/>
                </a:lnTo>
                <a:lnTo>
                  <a:pt x="180" y="615"/>
                </a:lnTo>
                <a:lnTo>
                  <a:pt x="178" y="607"/>
                </a:lnTo>
                <a:lnTo>
                  <a:pt x="174" y="599"/>
                </a:lnTo>
                <a:lnTo>
                  <a:pt x="171" y="591"/>
                </a:lnTo>
                <a:lnTo>
                  <a:pt x="168" y="585"/>
                </a:lnTo>
                <a:lnTo>
                  <a:pt x="163" y="578"/>
                </a:lnTo>
                <a:lnTo>
                  <a:pt x="157" y="571"/>
                </a:lnTo>
                <a:lnTo>
                  <a:pt x="305" y="424"/>
                </a:lnTo>
                <a:lnTo>
                  <a:pt x="316" y="430"/>
                </a:lnTo>
                <a:lnTo>
                  <a:pt x="328" y="433"/>
                </a:lnTo>
                <a:lnTo>
                  <a:pt x="314" y="457"/>
                </a:lnTo>
                <a:lnTo>
                  <a:pt x="303" y="483"/>
                </a:lnTo>
                <a:lnTo>
                  <a:pt x="294" y="510"/>
                </a:lnTo>
                <a:lnTo>
                  <a:pt x="286" y="538"/>
                </a:lnTo>
                <a:lnTo>
                  <a:pt x="279" y="568"/>
                </a:lnTo>
                <a:lnTo>
                  <a:pt x="275" y="598"/>
                </a:lnTo>
                <a:lnTo>
                  <a:pt x="273" y="630"/>
                </a:lnTo>
                <a:lnTo>
                  <a:pt x="271" y="662"/>
                </a:lnTo>
                <a:lnTo>
                  <a:pt x="271" y="753"/>
                </a:lnTo>
                <a:lnTo>
                  <a:pt x="226" y="753"/>
                </a:lnTo>
                <a:lnTo>
                  <a:pt x="223" y="753"/>
                </a:lnTo>
                <a:lnTo>
                  <a:pt x="221" y="754"/>
                </a:lnTo>
                <a:lnTo>
                  <a:pt x="218" y="755"/>
                </a:lnTo>
                <a:lnTo>
                  <a:pt x="216" y="757"/>
                </a:lnTo>
                <a:lnTo>
                  <a:pt x="214" y="760"/>
                </a:lnTo>
                <a:lnTo>
                  <a:pt x="213" y="762"/>
                </a:lnTo>
                <a:lnTo>
                  <a:pt x="212" y="764"/>
                </a:lnTo>
                <a:lnTo>
                  <a:pt x="212" y="767"/>
                </a:lnTo>
                <a:lnTo>
                  <a:pt x="212" y="888"/>
                </a:lnTo>
                <a:lnTo>
                  <a:pt x="212" y="891"/>
                </a:lnTo>
                <a:lnTo>
                  <a:pt x="213" y="894"/>
                </a:lnTo>
                <a:lnTo>
                  <a:pt x="214" y="896"/>
                </a:lnTo>
                <a:lnTo>
                  <a:pt x="216" y="898"/>
                </a:lnTo>
                <a:lnTo>
                  <a:pt x="218" y="901"/>
                </a:lnTo>
                <a:lnTo>
                  <a:pt x="221" y="902"/>
                </a:lnTo>
                <a:lnTo>
                  <a:pt x="223" y="903"/>
                </a:lnTo>
                <a:lnTo>
                  <a:pt x="226" y="903"/>
                </a:lnTo>
                <a:lnTo>
                  <a:pt x="347" y="903"/>
                </a:lnTo>
                <a:lnTo>
                  <a:pt x="349" y="903"/>
                </a:lnTo>
                <a:lnTo>
                  <a:pt x="353" y="902"/>
                </a:lnTo>
                <a:lnTo>
                  <a:pt x="355" y="901"/>
                </a:lnTo>
                <a:lnTo>
                  <a:pt x="357" y="898"/>
                </a:lnTo>
                <a:lnTo>
                  <a:pt x="360" y="896"/>
                </a:lnTo>
                <a:lnTo>
                  <a:pt x="361" y="894"/>
                </a:lnTo>
                <a:lnTo>
                  <a:pt x="362" y="891"/>
                </a:lnTo>
                <a:lnTo>
                  <a:pt x="362" y="888"/>
                </a:lnTo>
                <a:lnTo>
                  <a:pt x="362" y="767"/>
                </a:lnTo>
                <a:lnTo>
                  <a:pt x="362" y="764"/>
                </a:lnTo>
                <a:lnTo>
                  <a:pt x="361" y="762"/>
                </a:lnTo>
                <a:lnTo>
                  <a:pt x="360" y="760"/>
                </a:lnTo>
                <a:lnTo>
                  <a:pt x="357" y="757"/>
                </a:lnTo>
                <a:lnTo>
                  <a:pt x="355" y="755"/>
                </a:lnTo>
                <a:lnTo>
                  <a:pt x="353" y="754"/>
                </a:lnTo>
                <a:lnTo>
                  <a:pt x="349" y="753"/>
                </a:lnTo>
                <a:lnTo>
                  <a:pt x="347" y="753"/>
                </a:lnTo>
                <a:lnTo>
                  <a:pt x="302" y="753"/>
                </a:lnTo>
                <a:lnTo>
                  <a:pt x="302" y="662"/>
                </a:lnTo>
                <a:lnTo>
                  <a:pt x="303" y="629"/>
                </a:lnTo>
                <a:lnTo>
                  <a:pt x="305" y="597"/>
                </a:lnTo>
                <a:lnTo>
                  <a:pt x="310" y="566"/>
                </a:lnTo>
                <a:lnTo>
                  <a:pt x="317" y="537"/>
                </a:lnTo>
                <a:lnTo>
                  <a:pt x="326" y="509"/>
                </a:lnTo>
                <a:lnTo>
                  <a:pt x="336" y="482"/>
                </a:lnTo>
                <a:lnTo>
                  <a:pt x="343" y="469"/>
                </a:lnTo>
                <a:lnTo>
                  <a:pt x="348" y="457"/>
                </a:lnTo>
                <a:lnTo>
                  <a:pt x="355" y="446"/>
                </a:lnTo>
                <a:lnTo>
                  <a:pt x="363" y="434"/>
                </a:lnTo>
                <a:lnTo>
                  <a:pt x="373" y="431"/>
                </a:lnTo>
                <a:lnTo>
                  <a:pt x="383" y="426"/>
                </a:lnTo>
                <a:lnTo>
                  <a:pt x="393" y="420"/>
                </a:lnTo>
                <a:lnTo>
                  <a:pt x="401" y="413"/>
                </a:lnTo>
                <a:lnTo>
                  <a:pt x="408" y="404"/>
                </a:lnTo>
                <a:lnTo>
                  <a:pt x="414" y="395"/>
                </a:lnTo>
                <a:lnTo>
                  <a:pt x="418" y="383"/>
                </a:lnTo>
                <a:lnTo>
                  <a:pt x="421" y="372"/>
                </a:lnTo>
                <a:lnTo>
                  <a:pt x="433" y="364"/>
                </a:lnTo>
                <a:lnTo>
                  <a:pt x="445" y="356"/>
                </a:lnTo>
                <a:lnTo>
                  <a:pt x="458" y="348"/>
                </a:lnTo>
                <a:lnTo>
                  <a:pt x="471" y="342"/>
                </a:lnTo>
                <a:lnTo>
                  <a:pt x="485" y="335"/>
                </a:lnTo>
                <a:lnTo>
                  <a:pt x="498" y="329"/>
                </a:lnTo>
                <a:lnTo>
                  <a:pt x="513" y="324"/>
                </a:lnTo>
                <a:lnTo>
                  <a:pt x="529" y="319"/>
                </a:lnTo>
                <a:lnTo>
                  <a:pt x="544" y="315"/>
                </a:lnTo>
                <a:lnTo>
                  <a:pt x="559" y="311"/>
                </a:lnTo>
                <a:lnTo>
                  <a:pt x="576" y="308"/>
                </a:lnTo>
                <a:lnTo>
                  <a:pt x="593" y="306"/>
                </a:lnTo>
                <a:lnTo>
                  <a:pt x="610" y="303"/>
                </a:lnTo>
                <a:lnTo>
                  <a:pt x="627" y="302"/>
                </a:lnTo>
                <a:lnTo>
                  <a:pt x="645" y="301"/>
                </a:lnTo>
                <a:lnTo>
                  <a:pt x="663" y="301"/>
                </a:lnTo>
                <a:lnTo>
                  <a:pt x="754" y="301"/>
                </a:lnTo>
                <a:lnTo>
                  <a:pt x="754" y="346"/>
                </a:lnTo>
                <a:lnTo>
                  <a:pt x="754" y="348"/>
                </a:lnTo>
                <a:lnTo>
                  <a:pt x="755" y="352"/>
                </a:lnTo>
                <a:lnTo>
                  <a:pt x="756" y="354"/>
                </a:lnTo>
                <a:lnTo>
                  <a:pt x="758" y="356"/>
                </a:lnTo>
                <a:lnTo>
                  <a:pt x="761" y="359"/>
                </a:lnTo>
                <a:lnTo>
                  <a:pt x="763" y="360"/>
                </a:lnTo>
                <a:lnTo>
                  <a:pt x="765" y="361"/>
                </a:lnTo>
                <a:lnTo>
                  <a:pt x="768" y="361"/>
                </a:lnTo>
                <a:lnTo>
                  <a:pt x="889" y="361"/>
                </a:lnTo>
                <a:lnTo>
                  <a:pt x="892" y="361"/>
                </a:lnTo>
                <a:lnTo>
                  <a:pt x="895" y="360"/>
                </a:lnTo>
                <a:lnTo>
                  <a:pt x="897" y="359"/>
                </a:lnTo>
                <a:lnTo>
                  <a:pt x="899" y="356"/>
                </a:lnTo>
                <a:lnTo>
                  <a:pt x="902" y="354"/>
                </a:lnTo>
                <a:lnTo>
                  <a:pt x="903" y="352"/>
                </a:lnTo>
                <a:lnTo>
                  <a:pt x="904" y="348"/>
                </a:lnTo>
                <a:lnTo>
                  <a:pt x="904" y="346"/>
                </a:lnTo>
                <a:lnTo>
                  <a:pt x="904" y="225"/>
                </a:lnTo>
                <a:lnTo>
                  <a:pt x="904" y="222"/>
                </a:lnTo>
                <a:lnTo>
                  <a:pt x="903" y="220"/>
                </a:lnTo>
                <a:lnTo>
                  <a:pt x="902" y="217"/>
                </a:lnTo>
                <a:lnTo>
                  <a:pt x="899" y="215"/>
                </a:lnTo>
                <a:lnTo>
                  <a:pt x="897" y="213"/>
                </a:lnTo>
                <a:lnTo>
                  <a:pt x="895" y="212"/>
                </a:lnTo>
                <a:lnTo>
                  <a:pt x="892" y="211"/>
                </a:lnTo>
                <a:lnTo>
                  <a:pt x="889" y="211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ru-RU" dirty="0"/>
          </a:p>
        </p:txBody>
      </p:sp>
      <p:grpSp>
        <p:nvGrpSpPr>
          <p:cNvPr id="36" name="Группа 35" descr="Значок человека и шестеренки. ">
            <a:extLst>
              <a:ext uri="{FF2B5EF4-FFF2-40B4-BE49-F238E27FC236}">
                <a16:creationId xmlns:a16="http://schemas.microsoft.com/office/drawing/2014/main" id="{ECC5F635-1712-4572-A9EC-F94E2199DDBD}"/>
              </a:ext>
            </a:extLst>
          </p:cNvPr>
          <p:cNvGrpSpPr/>
          <p:nvPr/>
        </p:nvGrpSpPr>
        <p:grpSpPr>
          <a:xfrm>
            <a:off x="7133464" y="5355478"/>
            <a:ext cx="338073" cy="339996"/>
            <a:chOff x="6450013" y="5349875"/>
            <a:chExt cx="279399" cy="280988"/>
          </a:xfrm>
          <a:solidFill>
            <a:schemeClr val="bg1"/>
          </a:solidFill>
        </p:grpSpPr>
        <p:sp>
          <p:nvSpPr>
            <p:cNvPr id="37" name="Полилиния 3673">
              <a:extLst>
                <a:ext uri="{FF2B5EF4-FFF2-40B4-BE49-F238E27FC236}">
                  <a16:creationId xmlns:a16="http://schemas.microsoft.com/office/drawing/2014/main" id="{D1391604-D4EC-48A8-AE57-EDF194392FB1}"/>
                </a:ext>
              </a:extLst>
            </p:cNvPr>
            <p:cNvSpPr>
              <a:spLocks/>
            </p:cNvSpPr>
            <p:nvPr/>
          </p:nvSpPr>
          <p:spPr bwMode="auto">
            <a:xfrm>
              <a:off x="6450013" y="5349875"/>
              <a:ext cx="182562" cy="238125"/>
            </a:xfrm>
            <a:custGeom>
              <a:avLst/>
              <a:gdLst>
                <a:gd name="T0" fmla="*/ 379 w 459"/>
                <a:gd name="T1" fmla="*/ 550 h 602"/>
                <a:gd name="T2" fmla="*/ 380 w 459"/>
                <a:gd name="T3" fmla="*/ 519 h 602"/>
                <a:gd name="T4" fmla="*/ 345 w 459"/>
                <a:gd name="T5" fmla="*/ 495 h 602"/>
                <a:gd name="T6" fmla="*/ 397 w 459"/>
                <a:gd name="T7" fmla="*/ 400 h 602"/>
                <a:gd name="T8" fmla="*/ 408 w 459"/>
                <a:gd name="T9" fmla="*/ 395 h 602"/>
                <a:gd name="T10" fmla="*/ 450 w 459"/>
                <a:gd name="T11" fmla="*/ 406 h 602"/>
                <a:gd name="T12" fmla="*/ 412 w 459"/>
                <a:gd name="T13" fmla="*/ 384 h 602"/>
                <a:gd name="T14" fmla="*/ 376 w 459"/>
                <a:gd name="T15" fmla="*/ 370 h 602"/>
                <a:gd name="T16" fmla="*/ 361 w 459"/>
                <a:gd name="T17" fmla="*/ 307 h 602"/>
                <a:gd name="T18" fmla="*/ 379 w 459"/>
                <a:gd name="T19" fmla="*/ 288 h 602"/>
                <a:gd name="T20" fmla="*/ 397 w 459"/>
                <a:gd name="T21" fmla="*/ 252 h 602"/>
                <a:gd name="T22" fmla="*/ 406 w 459"/>
                <a:gd name="T23" fmla="*/ 214 h 602"/>
                <a:gd name="T24" fmla="*/ 415 w 459"/>
                <a:gd name="T25" fmla="*/ 202 h 602"/>
                <a:gd name="T26" fmla="*/ 420 w 459"/>
                <a:gd name="T27" fmla="*/ 183 h 602"/>
                <a:gd name="T28" fmla="*/ 416 w 459"/>
                <a:gd name="T29" fmla="*/ 152 h 602"/>
                <a:gd name="T30" fmla="*/ 412 w 459"/>
                <a:gd name="T31" fmla="*/ 121 h 602"/>
                <a:gd name="T32" fmla="*/ 420 w 459"/>
                <a:gd name="T33" fmla="*/ 78 h 602"/>
                <a:gd name="T34" fmla="*/ 415 w 459"/>
                <a:gd name="T35" fmla="*/ 45 h 602"/>
                <a:gd name="T36" fmla="*/ 403 w 459"/>
                <a:gd name="T37" fmla="*/ 27 h 602"/>
                <a:gd name="T38" fmla="*/ 382 w 459"/>
                <a:gd name="T39" fmla="*/ 15 h 602"/>
                <a:gd name="T40" fmla="*/ 341 w 459"/>
                <a:gd name="T41" fmla="*/ 3 h 602"/>
                <a:gd name="T42" fmla="*/ 291 w 459"/>
                <a:gd name="T43" fmla="*/ 0 h 602"/>
                <a:gd name="T44" fmla="*/ 245 w 459"/>
                <a:gd name="T45" fmla="*/ 9 h 602"/>
                <a:gd name="T46" fmla="*/ 213 w 459"/>
                <a:gd name="T47" fmla="*/ 27 h 602"/>
                <a:gd name="T48" fmla="*/ 201 w 459"/>
                <a:gd name="T49" fmla="*/ 42 h 602"/>
                <a:gd name="T50" fmla="*/ 181 w 459"/>
                <a:gd name="T51" fmla="*/ 44 h 602"/>
                <a:gd name="T52" fmla="*/ 163 w 459"/>
                <a:gd name="T53" fmla="*/ 56 h 602"/>
                <a:gd name="T54" fmla="*/ 155 w 459"/>
                <a:gd name="T55" fmla="*/ 87 h 602"/>
                <a:gd name="T56" fmla="*/ 164 w 459"/>
                <a:gd name="T57" fmla="*/ 138 h 602"/>
                <a:gd name="T58" fmla="*/ 159 w 459"/>
                <a:gd name="T59" fmla="*/ 144 h 602"/>
                <a:gd name="T60" fmla="*/ 150 w 459"/>
                <a:gd name="T61" fmla="*/ 162 h 602"/>
                <a:gd name="T62" fmla="*/ 149 w 459"/>
                <a:gd name="T63" fmla="*/ 184 h 602"/>
                <a:gd name="T64" fmla="*/ 154 w 459"/>
                <a:gd name="T65" fmla="*/ 201 h 602"/>
                <a:gd name="T66" fmla="*/ 163 w 459"/>
                <a:gd name="T67" fmla="*/ 214 h 602"/>
                <a:gd name="T68" fmla="*/ 169 w 459"/>
                <a:gd name="T69" fmla="*/ 237 h 602"/>
                <a:gd name="T70" fmla="*/ 179 w 459"/>
                <a:gd name="T71" fmla="*/ 271 h 602"/>
                <a:gd name="T72" fmla="*/ 203 w 459"/>
                <a:gd name="T73" fmla="*/ 306 h 602"/>
                <a:gd name="T74" fmla="*/ 215 w 459"/>
                <a:gd name="T75" fmla="*/ 364 h 602"/>
                <a:gd name="T76" fmla="*/ 171 w 459"/>
                <a:gd name="T77" fmla="*/ 381 h 602"/>
                <a:gd name="T78" fmla="*/ 106 w 459"/>
                <a:gd name="T79" fmla="*/ 401 h 602"/>
                <a:gd name="T80" fmla="*/ 46 w 459"/>
                <a:gd name="T81" fmla="*/ 428 h 602"/>
                <a:gd name="T82" fmla="*/ 22 w 459"/>
                <a:gd name="T83" fmla="*/ 449 h 602"/>
                <a:gd name="T84" fmla="*/ 10 w 459"/>
                <a:gd name="T85" fmla="*/ 479 h 602"/>
                <a:gd name="T86" fmla="*/ 2 w 459"/>
                <a:gd name="T87" fmla="*/ 540 h 602"/>
                <a:gd name="T88" fmla="*/ 1 w 459"/>
                <a:gd name="T89" fmla="*/ 594 h 602"/>
                <a:gd name="T90" fmla="*/ 11 w 459"/>
                <a:gd name="T91" fmla="*/ 602 h 602"/>
                <a:gd name="T92" fmla="*/ 345 w 459"/>
                <a:gd name="T93" fmla="*/ 589 h 602"/>
                <a:gd name="T94" fmla="*/ 352 w 459"/>
                <a:gd name="T95" fmla="*/ 577 h 6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459" h="602">
                  <a:moveTo>
                    <a:pt x="352" y="577"/>
                  </a:moveTo>
                  <a:lnTo>
                    <a:pt x="380" y="560"/>
                  </a:lnTo>
                  <a:lnTo>
                    <a:pt x="379" y="550"/>
                  </a:lnTo>
                  <a:lnTo>
                    <a:pt x="379" y="540"/>
                  </a:lnTo>
                  <a:lnTo>
                    <a:pt x="379" y="530"/>
                  </a:lnTo>
                  <a:lnTo>
                    <a:pt x="380" y="519"/>
                  </a:lnTo>
                  <a:lnTo>
                    <a:pt x="352" y="503"/>
                  </a:lnTo>
                  <a:lnTo>
                    <a:pt x="348" y="499"/>
                  </a:lnTo>
                  <a:lnTo>
                    <a:pt x="345" y="495"/>
                  </a:lnTo>
                  <a:lnTo>
                    <a:pt x="345" y="490"/>
                  </a:lnTo>
                  <a:lnTo>
                    <a:pt x="346" y="486"/>
                  </a:lnTo>
                  <a:lnTo>
                    <a:pt x="397" y="400"/>
                  </a:lnTo>
                  <a:lnTo>
                    <a:pt x="399" y="397"/>
                  </a:lnTo>
                  <a:lnTo>
                    <a:pt x="403" y="395"/>
                  </a:lnTo>
                  <a:lnTo>
                    <a:pt x="408" y="395"/>
                  </a:lnTo>
                  <a:lnTo>
                    <a:pt x="413" y="396"/>
                  </a:lnTo>
                  <a:lnTo>
                    <a:pt x="441" y="413"/>
                  </a:lnTo>
                  <a:lnTo>
                    <a:pt x="450" y="406"/>
                  </a:lnTo>
                  <a:lnTo>
                    <a:pt x="459" y="401"/>
                  </a:lnTo>
                  <a:lnTo>
                    <a:pt x="424" y="388"/>
                  </a:lnTo>
                  <a:lnTo>
                    <a:pt x="412" y="384"/>
                  </a:lnTo>
                  <a:lnTo>
                    <a:pt x="400" y="379"/>
                  </a:lnTo>
                  <a:lnTo>
                    <a:pt x="389" y="375"/>
                  </a:lnTo>
                  <a:lnTo>
                    <a:pt x="376" y="370"/>
                  </a:lnTo>
                  <a:lnTo>
                    <a:pt x="368" y="368"/>
                  </a:lnTo>
                  <a:lnTo>
                    <a:pt x="361" y="364"/>
                  </a:lnTo>
                  <a:lnTo>
                    <a:pt x="361" y="307"/>
                  </a:lnTo>
                  <a:lnTo>
                    <a:pt x="366" y="302"/>
                  </a:lnTo>
                  <a:lnTo>
                    <a:pt x="372" y="297"/>
                  </a:lnTo>
                  <a:lnTo>
                    <a:pt x="379" y="288"/>
                  </a:lnTo>
                  <a:lnTo>
                    <a:pt x="385" y="279"/>
                  </a:lnTo>
                  <a:lnTo>
                    <a:pt x="391" y="266"/>
                  </a:lnTo>
                  <a:lnTo>
                    <a:pt x="397" y="252"/>
                  </a:lnTo>
                  <a:lnTo>
                    <a:pt x="400" y="235"/>
                  </a:lnTo>
                  <a:lnTo>
                    <a:pt x="402" y="216"/>
                  </a:lnTo>
                  <a:lnTo>
                    <a:pt x="406" y="214"/>
                  </a:lnTo>
                  <a:lnTo>
                    <a:pt x="409" y="211"/>
                  </a:lnTo>
                  <a:lnTo>
                    <a:pt x="412" y="207"/>
                  </a:lnTo>
                  <a:lnTo>
                    <a:pt x="415" y="202"/>
                  </a:lnTo>
                  <a:lnTo>
                    <a:pt x="417" y="197"/>
                  </a:lnTo>
                  <a:lnTo>
                    <a:pt x="418" y="191"/>
                  </a:lnTo>
                  <a:lnTo>
                    <a:pt x="420" y="183"/>
                  </a:lnTo>
                  <a:lnTo>
                    <a:pt x="420" y="175"/>
                  </a:lnTo>
                  <a:lnTo>
                    <a:pt x="420" y="164"/>
                  </a:lnTo>
                  <a:lnTo>
                    <a:pt x="416" y="152"/>
                  </a:lnTo>
                  <a:lnTo>
                    <a:pt x="412" y="144"/>
                  </a:lnTo>
                  <a:lnTo>
                    <a:pt x="406" y="137"/>
                  </a:lnTo>
                  <a:lnTo>
                    <a:pt x="412" y="121"/>
                  </a:lnTo>
                  <a:lnTo>
                    <a:pt x="417" y="101"/>
                  </a:lnTo>
                  <a:lnTo>
                    <a:pt x="420" y="89"/>
                  </a:lnTo>
                  <a:lnTo>
                    <a:pt x="420" y="78"/>
                  </a:lnTo>
                  <a:lnTo>
                    <a:pt x="420" y="65"/>
                  </a:lnTo>
                  <a:lnTo>
                    <a:pt x="417" y="53"/>
                  </a:lnTo>
                  <a:lnTo>
                    <a:pt x="415" y="45"/>
                  </a:lnTo>
                  <a:lnTo>
                    <a:pt x="412" y="39"/>
                  </a:lnTo>
                  <a:lnTo>
                    <a:pt x="407" y="34"/>
                  </a:lnTo>
                  <a:lnTo>
                    <a:pt x="403" y="27"/>
                  </a:lnTo>
                  <a:lnTo>
                    <a:pt x="397" y="24"/>
                  </a:lnTo>
                  <a:lnTo>
                    <a:pt x="390" y="18"/>
                  </a:lnTo>
                  <a:lnTo>
                    <a:pt x="382" y="15"/>
                  </a:lnTo>
                  <a:lnTo>
                    <a:pt x="376" y="12"/>
                  </a:lnTo>
                  <a:lnTo>
                    <a:pt x="359" y="7"/>
                  </a:lnTo>
                  <a:lnTo>
                    <a:pt x="341" y="3"/>
                  </a:lnTo>
                  <a:lnTo>
                    <a:pt x="325" y="0"/>
                  </a:lnTo>
                  <a:lnTo>
                    <a:pt x="307" y="0"/>
                  </a:lnTo>
                  <a:lnTo>
                    <a:pt x="291" y="0"/>
                  </a:lnTo>
                  <a:lnTo>
                    <a:pt x="276" y="2"/>
                  </a:lnTo>
                  <a:lnTo>
                    <a:pt x="260" y="6"/>
                  </a:lnTo>
                  <a:lnTo>
                    <a:pt x="245" y="9"/>
                  </a:lnTo>
                  <a:lnTo>
                    <a:pt x="231" y="16"/>
                  </a:lnTo>
                  <a:lnTo>
                    <a:pt x="218" y="22"/>
                  </a:lnTo>
                  <a:lnTo>
                    <a:pt x="213" y="27"/>
                  </a:lnTo>
                  <a:lnTo>
                    <a:pt x="209" y="31"/>
                  </a:lnTo>
                  <a:lnTo>
                    <a:pt x="204" y="36"/>
                  </a:lnTo>
                  <a:lnTo>
                    <a:pt x="201" y="42"/>
                  </a:lnTo>
                  <a:lnTo>
                    <a:pt x="194" y="42"/>
                  </a:lnTo>
                  <a:lnTo>
                    <a:pt x="187" y="43"/>
                  </a:lnTo>
                  <a:lnTo>
                    <a:pt x="181" y="44"/>
                  </a:lnTo>
                  <a:lnTo>
                    <a:pt x="176" y="45"/>
                  </a:lnTo>
                  <a:lnTo>
                    <a:pt x="168" y="51"/>
                  </a:lnTo>
                  <a:lnTo>
                    <a:pt x="163" y="56"/>
                  </a:lnTo>
                  <a:lnTo>
                    <a:pt x="158" y="65"/>
                  </a:lnTo>
                  <a:lnTo>
                    <a:pt x="155" y="75"/>
                  </a:lnTo>
                  <a:lnTo>
                    <a:pt x="155" y="87"/>
                  </a:lnTo>
                  <a:lnTo>
                    <a:pt x="155" y="98"/>
                  </a:lnTo>
                  <a:lnTo>
                    <a:pt x="159" y="120"/>
                  </a:lnTo>
                  <a:lnTo>
                    <a:pt x="164" y="138"/>
                  </a:lnTo>
                  <a:lnTo>
                    <a:pt x="164" y="139"/>
                  </a:lnTo>
                  <a:lnTo>
                    <a:pt x="164" y="139"/>
                  </a:lnTo>
                  <a:lnTo>
                    <a:pt x="159" y="144"/>
                  </a:lnTo>
                  <a:lnTo>
                    <a:pt x="154" y="151"/>
                  </a:lnTo>
                  <a:lnTo>
                    <a:pt x="151" y="156"/>
                  </a:lnTo>
                  <a:lnTo>
                    <a:pt x="150" y="162"/>
                  </a:lnTo>
                  <a:lnTo>
                    <a:pt x="149" y="170"/>
                  </a:lnTo>
                  <a:lnTo>
                    <a:pt x="149" y="176"/>
                  </a:lnTo>
                  <a:lnTo>
                    <a:pt x="149" y="184"/>
                  </a:lnTo>
                  <a:lnTo>
                    <a:pt x="150" y="191"/>
                  </a:lnTo>
                  <a:lnTo>
                    <a:pt x="151" y="196"/>
                  </a:lnTo>
                  <a:lnTo>
                    <a:pt x="154" y="201"/>
                  </a:lnTo>
                  <a:lnTo>
                    <a:pt x="156" y="206"/>
                  </a:lnTo>
                  <a:lnTo>
                    <a:pt x="159" y="210"/>
                  </a:lnTo>
                  <a:lnTo>
                    <a:pt x="163" y="214"/>
                  </a:lnTo>
                  <a:lnTo>
                    <a:pt x="167" y="216"/>
                  </a:lnTo>
                  <a:lnTo>
                    <a:pt x="168" y="227"/>
                  </a:lnTo>
                  <a:lnTo>
                    <a:pt x="169" y="237"/>
                  </a:lnTo>
                  <a:lnTo>
                    <a:pt x="172" y="246"/>
                  </a:lnTo>
                  <a:lnTo>
                    <a:pt x="174" y="255"/>
                  </a:lnTo>
                  <a:lnTo>
                    <a:pt x="179" y="271"/>
                  </a:lnTo>
                  <a:lnTo>
                    <a:pt x="187" y="286"/>
                  </a:lnTo>
                  <a:lnTo>
                    <a:pt x="195" y="297"/>
                  </a:lnTo>
                  <a:lnTo>
                    <a:pt x="203" y="306"/>
                  </a:lnTo>
                  <a:lnTo>
                    <a:pt x="210" y="314"/>
                  </a:lnTo>
                  <a:lnTo>
                    <a:pt x="215" y="319"/>
                  </a:lnTo>
                  <a:lnTo>
                    <a:pt x="215" y="364"/>
                  </a:lnTo>
                  <a:lnTo>
                    <a:pt x="201" y="369"/>
                  </a:lnTo>
                  <a:lnTo>
                    <a:pt x="186" y="375"/>
                  </a:lnTo>
                  <a:lnTo>
                    <a:pt x="171" y="381"/>
                  </a:lnTo>
                  <a:lnTo>
                    <a:pt x="155" y="384"/>
                  </a:lnTo>
                  <a:lnTo>
                    <a:pt x="129" y="393"/>
                  </a:lnTo>
                  <a:lnTo>
                    <a:pt x="106" y="401"/>
                  </a:lnTo>
                  <a:lnTo>
                    <a:pt x="83" y="410"/>
                  </a:lnTo>
                  <a:lnTo>
                    <a:pt x="64" y="419"/>
                  </a:lnTo>
                  <a:lnTo>
                    <a:pt x="46" y="428"/>
                  </a:lnTo>
                  <a:lnTo>
                    <a:pt x="32" y="438"/>
                  </a:lnTo>
                  <a:lnTo>
                    <a:pt x="27" y="444"/>
                  </a:lnTo>
                  <a:lnTo>
                    <a:pt x="22" y="449"/>
                  </a:lnTo>
                  <a:lnTo>
                    <a:pt x="18" y="455"/>
                  </a:lnTo>
                  <a:lnTo>
                    <a:pt x="15" y="460"/>
                  </a:lnTo>
                  <a:lnTo>
                    <a:pt x="10" y="479"/>
                  </a:lnTo>
                  <a:lnTo>
                    <a:pt x="6" y="499"/>
                  </a:lnTo>
                  <a:lnTo>
                    <a:pt x="4" y="521"/>
                  </a:lnTo>
                  <a:lnTo>
                    <a:pt x="2" y="540"/>
                  </a:lnTo>
                  <a:lnTo>
                    <a:pt x="0" y="573"/>
                  </a:lnTo>
                  <a:lnTo>
                    <a:pt x="0" y="589"/>
                  </a:lnTo>
                  <a:lnTo>
                    <a:pt x="1" y="594"/>
                  </a:lnTo>
                  <a:lnTo>
                    <a:pt x="4" y="598"/>
                  </a:lnTo>
                  <a:lnTo>
                    <a:pt x="7" y="600"/>
                  </a:lnTo>
                  <a:lnTo>
                    <a:pt x="11" y="602"/>
                  </a:lnTo>
                  <a:lnTo>
                    <a:pt x="350" y="602"/>
                  </a:lnTo>
                  <a:lnTo>
                    <a:pt x="346" y="594"/>
                  </a:lnTo>
                  <a:lnTo>
                    <a:pt x="345" y="589"/>
                  </a:lnTo>
                  <a:lnTo>
                    <a:pt x="345" y="585"/>
                  </a:lnTo>
                  <a:lnTo>
                    <a:pt x="348" y="581"/>
                  </a:lnTo>
                  <a:lnTo>
                    <a:pt x="352" y="57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38" name="Полилиния 3674">
              <a:extLst>
                <a:ext uri="{FF2B5EF4-FFF2-40B4-BE49-F238E27FC236}">
                  <a16:creationId xmlns:a16="http://schemas.microsoft.com/office/drawing/2014/main" id="{44A4D0F8-0767-41BC-BE62-0AED99EC8B2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597650" y="5497513"/>
              <a:ext cx="131762" cy="133350"/>
            </a:xfrm>
            <a:custGeom>
              <a:avLst/>
              <a:gdLst>
                <a:gd name="T0" fmla="*/ 151 w 332"/>
                <a:gd name="T1" fmla="*/ 243 h 336"/>
                <a:gd name="T2" fmla="*/ 129 w 332"/>
                <a:gd name="T3" fmla="*/ 235 h 336"/>
                <a:gd name="T4" fmla="*/ 111 w 332"/>
                <a:gd name="T5" fmla="*/ 222 h 336"/>
                <a:gd name="T6" fmla="*/ 97 w 332"/>
                <a:gd name="T7" fmla="*/ 204 h 336"/>
                <a:gd name="T8" fmla="*/ 89 w 332"/>
                <a:gd name="T9" fmla="*/ 182 h 336"/>
                <a:gd name="T10" fmla="*/ 88 w 332"/>
                <a:gd name="T11" fmla="*/ 159 h 336"/>
                <a:gd name="T12" fmla="*/ 94 w 332"/>
                <a:gd name="T13" fmla="*/ 136 h 336"/>
                <a:gd name="T14" fmla="*/ 106 w 332"/>
                <a:gd name="T15" fmla="*/ 117 h 336"/>
                <a:gd name="T16" fmla="*/ 122 w 332"/>
                <a:gd name="T17" fmla="*/ 103 h 336"/>
                <a:gd name="T18" fmla="*/ 143 w 332"/>
                <a:gd name="T19" fmla="*/ 92 h 336"/>
                <a:gd name="T20" fmla="*/ 166 w 332"/>
                <a:gd name="T21" fmla="*/ 89 h 336"/>
                <a:gd name="T22" fmla="*/ 189 w 332"/>
                <a:gd name="T23" fmla="*/ 92 h 336"/>
                <a:gd name="T24" fmla="*/ 210 w 332"/>
                <a:gd name="T25" fmla="*/ 103 h 336"/>
                <a:gd name="T26" fmla="*/ 226 w 332"/>
                <a:gd name="T27" fmla="*/ 117 h 336"/>
                <a:gd name="T28" fmla="*/ 238 w 332"/>
                <a:gd name="T29" fmla="*/ 136 h 336"/>
                <a:gd name="T30" fmla="*/ 243 w 332"/>
                <a:gd name="T31" fmla="*/ 159 h 336"/>
                <a:gd name="T32" fmla="*/ 242 w 332"/>
                <a:gd name="T33" fmla="*/ 182 h 336"/>
                <a:gd name="T34" fmla="*/ 234 w 332"/>
                <a:gd name="T35" fmla="*/ 204 h 336"/>
                <a:gd name="T36" fmla="*/ 221 w 332"/>
                <a:gd name="T37" fmla="*/ 222 h 336"/>
                <a:gd name="T38" fmla="*/ 203 w 332"/>
                <a:gd name="T39" fmla="*/ 235 h 336"/>
                <a:gd name="T40" fmla="*/ 181 w 332"/>
                <a:gd name="T41" fmla="*/ 243 h 336"/>
                <a:gd name="T42" fmla="*/ 306 w 332"/>
                <a:gd name="T43" fmla="*/ 204 h 336"/>
                <a:gd name="T44" fmla="*/ 300 w 332"/>
                <a:gd name="T45" fmla="*/ 195 h 336"/>
                <a:gd name="T46" fmla="*/ 302 w 332"/>
                <a:gd name="T47" fmla="*/ 167 h 336"/>
                <a:gd name="T48" fmla="*/ 300 w 332"/>
                <a:gd name="T49" fmla="*/ 139 h 336"/>
                <a:gd name="T50" fmla="*/ 306 w 332"/>
                <a:gd name="T51" fmla="*/ 130 h 336"/>
                <a:gd name="T52" fmla="*/ 269 w 332"/>
                <a:gd name="T53" fmla="*/ 64 h 336"/>
                <a:gd name="T54" fmla="*/ 257 w 332"/>
                <a:gd name="T55" fmla="*/ 65 h 336"/>
                <a:gd name="T56" fmla="*/ 242 w 332"/>
                <a:gd name="T57" fmla="*/ 53 h 336"/>
                <a:gd name="T58" fmla="*/ 215 w 332"/>
                <a:gd name="T59" fmla="*/ 35 h 336"/>
                <a:gd name="T60" fmla="*/ 207 w 332"/>
                <a:gd name="T61" fmla="*/ 27 h 336"/>
                <a:gd name="T62" fmla="*/ 135 w 332"/>
                <a:gd name="T63" fmla="*/ 0 h 336"/>
                <a:gd name="T64" fmla="*/ 133 w 332"/>
                <a:gd name="T65" fmla="*/ 31 h 336"/>
                <a:gd name="T66" fmla="*/ 113 w 332"/>
                <a:gd name="T67" fmla="*/ 41 h 336"/>
                <a:gd name="T68" fmla="*/ 77 w 332"/>
                <a:gd name="T69" fmla="*/ 63 h 336"/>
                <a:gd name="T70" fmla="*/ 67 w 332"/>
                <a:gd name="T71" fmla="*/ 65 h 336"/>
                <a:gd name="T72" fmla="*/ 0 w 332"/>
                <a:gd name="T73" fmla="*/ 114 h 336"/>
                <a:gd name="T74" fmla="*/ 31 w 332"/>
                <a:gd name="T75" fmla="*/ 135 h 336"/>
                <a:gd name="T76" fmla="*/ 30 w 332"/>
                <a:gd name="T77" fmla="*/ 154 h 336"/>
                <a:gd name="T78" fmla="*/ 31 w 332"/>
                <a:gd name="T79" fmla="*/ 191 h 336"/>
                <a:gd name="T80" fmla="*/ 29 w 332"/>
                <a:gd name="T81" fmla="*/ 202 h 336"/>
                <a:gd name="T82" fmla="*/ 38 w 332"/>
                <a:gd name="T83" fmla="*/ 284 h 336"/>
                <a:gd name="T84" fmla="*/ 71 w 332"/>
                <a:gd name="T85" fmla="*/ 267 h 336"/>
                <a:gd name="T86" fmla="*/ 89 w 332"/>
                <a:gd name="T87" fmla="*/ 279 h 336"/>
                <a:gd name="T88" fmla="*/ 139 w 332"/>
                <a:gd name="T89" fmla="*/ 300 h 336"/>
                <a:gd name="T90" fmla="*/ 146 w 332"/>
                <a:gd name="T91" fmla="*/ 308 h 336"/>
                <a:gd name="T92" fmla="*/ 207 w 332"/>
                <a:gd name="T93" fmla="*/ 336 h 336"/>
                <a:gd name="T94" fmla="*/ 208 w 332"/>
                <a:gd name="T95" fmla="*/ 306 h 336"/>
                <a:gd name="T96" fmla="*/ 223 w 332"/>
                <a:gd name="T97" fmla="*/ 297 h 336"/>
                <a:gd name="T98" fmla="*/ 246 w 332"/>
                <a:gd name="T99" fmla="*/ 279 h 336"/>
                <a:gd name="T100" fmla="*/ 257 w 332"/>
                <a:gd name="T101" fmla="*/ 268 h 336"/>
                <a:gd name="T102" fmla="*/ 269 w 332"/>
                <a:gd name="T103" fmla="*/ 270 h 336"/>
                <a:gd name="T104" fmla="*/ 306 w 332"/>
                <a:gd name="T105" fmla="*/ 204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332" h="336">
                  <a:moveTo>
                    <a:pt x="166" y="245"/>
                  </a:moveTo>
                  <a:lnTo>
                    <a:pt x="158" y="244"/>
                  </a:lnTo>
                  <a:lnTo>
                    <a:pt x="151" y="243"/>
                  </a:lnTo>
                  <a:lnTo>
                    <a:pt x="143" y="241"/>
                  </a:lnTo>
                  <a:lnTo>
                    <a:pt x="135" y="239"/>
                  </a:lnTo>
                  <a:lnTo>
                    <a:pt x="129" y="235"/>
                  </a:lnTo>
                  <a:lnTo>
                    <a:pt x="122" y="231"/>
                  </a:lnTo>
                  <a:lnTo>
                    <a:pt x="116" y="227"/>
                  </a:lnTo>
                  <a:lnTo>
                    <a:pt x="111" y="222"/>
                  </a:lnTo>
                  <a:lnTo>
                    <a:pt x="106" y="217"/>
                  </a:lnTo>
                  <a:lnTo>
                    <a:pt x="101" y="211"/>
                  </a:lnTo>
                  <a:lnTo>
                    <a:pt x="97" y="204"/>
                  </a:lnTo>
                  <a:lnTo>
                    <a:pt x="94" y="198"/>
                  </a:lnTo>
                  <a:lnTo>
                    <a:pt x="92" y="190"/>
                  </a:lnTo>
                  <a:lnTo>
                    <a:pt x="89" y="182"/>
                  </a:lnTo>
                  <a:lnTo>
                    <a:pt x="88" y="175"/>
                  </a:lnTo>
                  <a:lnTo>
                    <a:pt x="88" y="167"/>
                  </a:lnTo>
                  <a:lnTo>
                    <a:pt x="88" y="159"/>
                  </a:lnTo>
                  <a:lnTo>
                    <a:pt x="89" y="151"/>
                  </a:lnTo>
                  <a:lnTo>
                    <a:pt x="92" y="144"/>
                  </a:lnTo>
                  <a:lnTo>
                    <a:pt x="94" y="136"/>
                  </a:lnTo>
                  <a:lnTo>
                    <a:pt x="97" y="130"/>
                  </a:lnTo>
                  <a:lnTo>
                    <a:pt x="101" y="123"/>
                  </a:lnTo>
                  <a:lnTo>
                    <a:pt x="106" y="117"/>
                  </a:lnTo>
                  <a:lnTo>
                    <a:pt x="111" y="112"/>
                  </a:lnTo>
                  <a:lnTo>
                    <a:pt x="116" y="106"/>
                  </a:lnTo>
                  <a:lnTo>
                    <a:pt x="122" y="103"/>
                  </a:lnTo>
                  <a:lnTo>
                    <a:pt x="129" y="99"/>
                  </a:lnTo>
                  <a:lnTo>
                    <a:pt x="135" y="95"/>
                  </a:lnTo>
                  <a:lnTo>
                    <a:pt x="143" y="92"/>
                  </a:lnTo>
                  <a:lnTo>
                    <a:pt x="151" y="90"/>
                  </a:lnTo>
                  <a:lnTo>
                    <a:pt x="158" y="90"/>
                  </a:lnTo>
                  <a:lnTo>
                    <a:pt x="166" y="89"/>
                  </a:lnTo>
                  <a:lnTo>
                    <a:pt x="174" y="90"/>
                  </a:lnTo>
                  <a:lnTo>
                    <a:pt x="181" y="90"/>
                  </a:lnTo>
                  <a:lnTo>
                    <a:pt x="189" y="92"/>
                  </a:lnTo>
                  <a:lnTo>
                    <a:pt x="196" y="95"/>
                  </a:lnTo>
                  <a:lnTo>
                    <a:pt x="203" y="99"/>
                  </a:lnTo>
                  <a:lnTo>
                    <a:pt x="210" y="103"/>
                  </a:lnTo>
                  <a:lnTo>
                    <a:pt x="215" y="106"/>
                  </a:lnTo>
                  <a:lnTo>
                    <a:pt x="221" y="112"/>
                  </a:lnTo>
                  <a:lnTo>
                    <a:pt x="226" y="117"/>
                  </a:lnTo>
                  <a:lnTo>
                    <a:pt x="230" y="123"/>
                  </a:lnTo>
                  <a:lnTo>
                    <a:pt x="234" y="130"/>
                  </a:lnTo>
                  <a:lnTo>
                    <a:pt x="238" y="136"/>
                  </a:lnTo>
                  <a:lnTo>
                    <a:pt x="241" y="144"/>
                  </a:lnTo>
                  <a:lnTo>
                    <a:pt x="242" y="151"/>
                  </a:lnTo>
                  <a:lnTo>
                    <a:pt x="243" y="159"/>
                  </a:lnTo>
                  <a:lnTo>
                    <a:pt x="244" y="167"/>
                  </a:lnTo>
                  <a:lnTo>
                    <a:pt x="243" y="175"/>
                  </a:lnTo>
                  <a:lnTo>
                    <a:pt x="242" y="182"/>
                  </a:lnTo>
                  <a:lnTo>
                    <a:pt x="241" y="190"/>
                  </a:lnTo>
                  <a:lnTo>
                    <a:pt x="238" y="198"/>
                  </a:lnTo>
                  <a:lnTo>
                    <a:pt x="234" y="204"/>
                  </a:lnTo>
                  <a:lnTo>
                    <a:pt x="230" y="211"/>
                  </a:lnTo>
                  <a:lnTo>
                    <a:pt x="226" y="217"/>
                  </a:lnTo>
                  <a:lnTo>
                    <a:pt x="221" y="222"/>
                  </a:lnTo>
                  <a:lnTo>
                    <a:pt x="215" y="227"/>
                  </a:lnTo>
                  <a:lnTo>
                    <a:pt x="210" y="231"/>
                  </a:lnTo>
                  <a:lnTo>
                    <a:pt x="203" y="235"/>
                  </a:lnTo>
                  <a:lnTo>
                    <a:pt x="196" y="239"/>
                  </a:lnTo>
                  <a:lnTo>
                    <a:pt x="189" y="241"/>
                  </a:lnTo>
                  <a:lnTo>
                    <a:pt x="181" y="243"/>
                  </a:lnTo>
                  <a:lnTo>
                    <a:pt x="174" y="244"/>
                  </a:lnTo>
                  <a:lnTo>
                    <a:pt x="166" y="245"/>
                  </a:lnTo>
                  <a:close/>
                  <a:moveTo>
                    <a:pt x="306" y="204"/>
                  </a:moveTo>
                  <a:lnTo>
                    <a:pt x="302" y="202"/>
                  </a:lnTo>
                  <a:lnTo>
                    <a:pt x="301" y="199"/>
                  </a:lnTo>
                  <a:lnTo>
                    <a:pt x="300" y="195"/>
                  </a:lnTo>
                  <a:lnTo>
                    <a:pt x="300" y="191"/>
                  </a:lnTo>
                  <a:lnTo>
                    <a:pt x="302" y="180"/>
                  </a:lnTo>
                  <a:lnTo>
                    <a:pt x="302" y="167"/>
                  </a:lnTo>
                  <a:lnTo>
                    <a:pt x="302" y="154"/>
                  </a:lnTo>
                  <a:lnTo>
                    <a:pt x="300" y="142"/>
                  </a:lnTo>
                  <a:lnTo>
                    <a:pt x="300" y="139"/>
                  </a:lnTo>
                  <a:lnTo>
                    <a:pt x="301" y="135"/>
                  </a:lnTo>
                  <a:lnTo>
                    <a:pt x="302" y="132"/>
                  </a:lnTo>
                  <a:lnTo>
                    <a:pt x="306" y="130"/>
                  </a:lnTo>
                  <a:lnTo>
                    <a:pt x="332" y="114"/>
                  </a:lnTo>
                  <a:lnTo>
                    <a:pt x="293" y="50"/>
                  </a:lnTo>
                  <a:lnTo>
                    <a:pt x="269" y="64"/>
                  </a:lnTo>
                  <a:lnTo>
                    <a:pt x="265" y="65"/>
                  </a:lnTo>
                  <a:lnTo>
                    <a:pt x="261" y="65"/>
                  </a:lnTo>
                  <a:lnTo>
                    <a:pt x="257" y="65"/>
                  </a:lnTo>
                  <a:lnTo>
                    <a:pt x="255" y="63"/>
                  </a:lnTo>
                  <a:lnTo>
                    <a:pt x="251" y="59"/>
                  </a:lnTo>
                  <a:lnTo>
                    <a:pt x="242" y="53"/>
                  </a:lnTo>
                  <a:lnTo>
                    <a:pt x="233" y="45"/>
                  </a:lnTo>
                  <a:lnTo>
                    <a:pt x="224" y="40"/>
                  </a:lnTo>
                  <a:lnTo>
                    <a:pt x="215" y="35"/>
                  </a:lnTo>
                  <a:lnTo>
                    <a:pt x="211" y="33"/>
                  </a:lnTo>
                  <a:lnTo>
                    <a:pt x="208" y="31"/>
                  </a:lnTo>
                  <a:lnTo>
                    <a:pt x="207" y="27"/>
                  </a:lnTo>
                  <a:lnTo>
                    <a:pt x="207" y="24"/>
                  </a:lnTo>
                  <a:lnTo>
                    <a:pt x="207" y="0"/>
                  </a:lnTo>
                  <a:lnTo>
                    <a:pt x="135" y="0"/>
                  </a:lnTo>
                  <a:lnTo>
                    <a:pt x="135" y="24"/>
                  </a:lnTo>
                  <a:lnTo>
                    <a:pt x="134" y="27"/>
                  </a:lnTo>
                  <a:lnTo>
                    <a:pt x="133" y="31"/>
                  </a:lnTo>
                  <a:lnTo>
                    <a:pt x="130" y="33"/>
                  </a:lnTo>
                  <a:lnTo>
                    <a:pt x="126" y="35"/>
                  </a:lnTo>
                  <a:lnTo>
                    <a:pt x="113" y="41"/>
                  </a:lnTo>
                  <a:lnTo>
                    <a:pt x="101" y="47"/>
                  </a:lnTo>
                  <a:lnTo>
                    <a:pt x="88" y="55"/>
                  </a:lnTo>
                  <a:lnTo>
                    <a:pt x="77" y="63"/>
                  </a:lnTo>
                  <a:lnTo>
                    <a:pt x="75" y="65"/>
                  </a:lnTo>
                  <a:lnTo>
                    <a:pt x="71" y="65"/>
                  </a:lnTo>
                  <a:lnTo>
                    <a:pt x="67" y="65"/>
                  </a:lnTo>
                  <a:lnTo>
                    <a:pt x="63" y="64"/>
                  </a:lnTo>
                  <a:lnTo>
                    <a:pt x="38" y="50"/>
                  </a:lnTo>
                  <a:lnTo>
                    <a:pt x="0" y="114"/>
                  </a:lnTo>
                  <a:lnTo>
                    <a:pt x="26" y="130"/>
                  </a:lnTo>
                  <a:lnTo>
                    <a:pt x="29" y="132"/>
                  </a:lnTo>
                  <a:lnTo>
                    <a:pt x="31" y="135"/>
                  </a:lnTo>
                  <a:lnTo>
                    <a:pt x="33" y="139"/>
                  </a:lnTo>
                  <a:lnTo>
                    <a:pt x="31" y="142"/>
                  </a:lnTo>
                  <a:lnTo>
                    <a:pt x="30" y="154"/>
                  </a:lnTo>
                  <a:lnTo>
                    <a:pt x="30" y="167"/>
                  </a:lnTo>
                  <a:lnTo>
                    <a:pt x="30" y="178"/>
                  </a:lnTo>
                  <a:lnTo>
                    <a:pt x="31" y="191"/>
                  </a:lnTo>
                  <a:lnTo>
                    <a:pt x="33" y="195"/>
                  </a:lnTo>
                  <a:lnTo>
                    <a:pt x="31" y="199"/>
                  </a:lnTo>
                  <a:lnTo>
                    <a:pt x="29" y="202"/>
                  </a:lnTo>
                  <a:lnTo>
                    <a:pt x="26" y="204"/>
                  </a:lnTo>
                  <a:lnTo>
                    <a:pt x="0" y="220"/>
                  </a:lnTo>
                  <a:lnTo>
                    <a:pt x="38" y="284"/>
                  </a:lnTo>
                  <a:lnTo>
                    <a:pt x="63" y="270"/>
                  </a:lnTo>
                  <a:lnTo>
                    <a:pt x="67" y="268"/>
                  </a:lnTo>
                  <a:lnTo>
                    <a:pt x="71" y="267"/>
                  </a:lnTo>
                  <a:lnTo>
                    <a:pt x="75" y="268"/>
                  </a:lnTo>
                  <a:lnTo>
                    <a:pt x="77" y="271"/>
                  </a:lnTo>
                  <a:lnTo>
                    <a:pt x="89" y="279"/>
                  </a:lnTo>
                  <a:lnTo>
                    <a:pt x="106" y="286"/>
                  </a:lnTo>
                  <a:lnTo>
                    <a:pt x="124" y="295"/>
                  </a:lnTo>
                  <a:lnTo>
                    <a:pt x="139" y="300"/>
                  </a:lnTo>
                  <a:lnTo>
                    <a:pt x="142" y="303"/>
                  </a:lnTo>
                  <a:lnTo>
                    <a:pt x="144" y="306"/>
                  </a:lnTo>
                  <a:lnTo>
                    <a:pt x="146" y="308"/>
                  </a:lnTo>
                  <a:lnTo>
                    <a:pt x="147" y="312"/>
                  </a:lnTo>
                  <a:lnTo>
                    <a:pt x="147" y="336"/>
                  </a:lnTo>
                  <a:lnTo>
                    <a:pt x="207" y="336"/>
                  </a:lnTo>
                  <a:lnTo>
                    <a:pt x="207" y="312"/>
                  </a:lnTo>
                  <a:lnTo>
                    <a:pt x="207" y="308"/>
                  </a:lnTo>
                  <a:lnTo>
                    <a:pt x="208" y="306"/>
                  </a:lnTo>
                  <a:lnTo>
                    <a:pt x="211" y="303"/>
                  </a:lnTo>
                  <a:lnTo>
                    <a:pt x="215" y="300"/>
                  </a:lnTo>
                  <a:lnTo>
                    <a:pt x="223" y="297"/>
                  </a:lnTo>
                  <a:lnTo>
                    <a:pt x="230" y="291"/>
                  </a:lnTo>
                  <a:lnTo>
                    <a:pt x="238" y="285"/>
                  </a:lnTo>
                  <a:lnTo>
                    <a:pt x="246" y="279"/>
                  </a:lnTo>
                  <a:lnTo>
                    <a:pt x="250" y="275"/>
                  </a:lnTo>
                  <a:lnTo>
                    <a:pt x="255" y="271"/>
                  </a:lnTo>
                  <a:lnTo>
                    <a:pt x="257" y="268"/>
                  </a:lnTo>
                  <a:lnTo>
                    <a:pt x="261" y="267"/>
                  </a:lnTo>
                  <a:lnTo>
                    <a:pt x="265" y="268"/>
                  </a:lnTo>
                  <a:lnTo>
                    <a:pt x="269" y="270"/>
                  </a:lnTo>
                  <a:lnTo>
                    <a:pt x="295" y="284"/>
                  </a:lnTo>
                  <a:lnTo>
                    <a:pt x="332" y="220"/>
                  </a:lnTo>
                  <a:lnTo>
                    <a:pt x="306" y="20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</p:grpSp>
      <p:grpSp>
        <p:nvGrpSpPr>
          <p:cNvPr id="39" name="Группа 38" descr="Значок шестеренок. ">
            <a:extLst>
              <a:ext uri="{FF2B5EF4-FFF2-40B4-BE49-F238E27FC236}">
                <a16:creationId xmlns:a16="http://schemas.microsoft.com/office/drawing/2014/main" id="{5BC0E3F0-447D-4721-AB1F-C8243BA36671}"/>
              </a:ext>
            </a:extLst>
          </p:cNvPr>
          <p:cNvGrpSpPr/>
          <p:nvPr/>
        </p:nvGrpSpPr>
        <p:grpSpPr>
          <a:xfrm>
            <a:off x="4717582" y="5353558"/>
            <a:ext cx="343837" cy="343837"/>
            <a:chOff x="7613650" y="1387475"/>
            <a:chExt cx="284163" cy="284163"/>
          </a:xfrm>
          <a:solidFill>
            <a:schemeClr val="bg1"/>
          </a:solidFill>
        </p:grpSpPr>
        <p:sp>
          <p:nvSpPr>
            <p:cNvPr id="40" name="Полилиния 4359">
              <a:extLst>
                <a:ext uri="{FF2B5EF4-FFF2-40B4-BE49-F238E27FC236}">
                  <a16:creationId xmlns:a16="http://schemas.microsoft.com/office/drawing/2014/main" id="{351831F3-9830-4A23-8B34-11A3FCCA027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613650" y="1471613"/>
              <a:ext cx="200025" cy="200025"/>
            </a:xfrm>
            <a:custGeom>
              <a:avLst/>
              <a:gdLst>
                <a:gd name="T0" fmla="*/ 276 w 629"/>
                <a:gd name="T1" fmla="*/ 436 h 629"/>
                <a:gd name="T2" fmla="*/ 233 w 629"/>
                <a:gd name="T3" fmla="*/ 411 h 629"/>
                <a:gd name="T4" fmla="*/ 202 w 629"/>
                <a:gd name="T5" fmla="*/ 374 h 629"/>
                <a:gd name="T6" fmla="*/ 187 w 629"/>
                <a:gd name="T7" fmla="*/ 325 h 629"/>
                <a:gd name="T8" fmla="*/ 192 w 629"/>
                <a:gd name="T9" fmla="*/ 274 h 629"/>
                <a:gd name="T10" fmla="*/ 216 w 629"/>
                <a:gd name="T11" fmla="*/ 231 h 629"/>
                <a:gd name="T12" fmla="*/ 253 w 629"/>
                <a:gd name="T13" fmla="*/ 199 h 629"/>
                <a:gd name="T14" fmla="*/ 301 w 629"/>
                <a:gd name="T15" fmla="*/ 184 h 629"/>
                <a:gd name="T16" fmla="*/ 352 w 629"/>
                <a:gd name="T17" fmla="*/ 190 h 629"/>
                <a:gd name="T18" fmla="*/ 395 w 629"/>
                <a:gd name="T19" fmla="*/ 213 h 629"/>
                <a:gd name="T20" fmla="*/ 426 w 629"/>
                <a:gd name="T21" fmla="*/ 252 h 629"/>
                <a:gd name="T22" fmla="*/ 441 w 629"/>
                <a:gd name="T23" fmla="*/ 300 h 629"/>
                <a:gd name="T24" fmla="*/ 436 w 629"/>
                <a:gd name="T25" fmla="*/ 350 h 629"/>
                <a:gd name="T26" fmla="*/ 413 w 629"/>
                <a:gd name="T27" fmla="*/ 394 h 629"/>
                <a:gd name="T28" fmla="*/ 375 w 629"/>
                <a:gd name="T29" fmla="*/ 425 h 629"/>
                <a:gd name="T30" fmla="*/ 327 w 629"/>
                <a:gd name="T31" fmla="*/ 440 h 629"/>
                <a:gd name="T32" fmla="*/ 572 w 629"/>
                <a:gd name="T33" fmla="*/ 346 h 629"/>
                <a:gd name="T34" fmla="*/ 574 w 629"/>
                <a:gd name="T35" fmla="*/ 302 h 629"/>
                <a:gd name="T36" fmla="*/ 620 w 629"/>
                <a:gd name="T37" fmla="*/ 241 h 629"/>
                <a:gd name="T38" fmla="*/ 628 w 629"/>
                <a:gd name="T39" fmla="*/ 231 h 629"/>
                <a:gd name="T40" fmla="*/ 625 w 629"/>
                <a:gd name="T41" fmla="*/ 219 h 629"/>
                <a:gd name="T42" fmla="*/ 544 w 629"/>
                <a:gd name="T43" fmla="*/ 84 h 629"/>
                <a:gd name="T44" fmla="*/ 532 w 629"/>
                <a:gd name="T45" fmla="*/ 83 h 629"/>
                <a:gd name="T46" fmla="*/ 447 w 629"/>
                <a:gd name="T47" fmla="*/ 88 h 629"/>
                <a:gd name="T48" fmla="*/ 407 w 629"/>
                <a:gd name="T49" fmla="*/ 69 h 629"/>
                <a:gd name="T50" fmla="*/ 404 w 629"/>
                <a:gd name="T51" fmla="*/ 7 h 629"/>
                <a:gd name="T52" fmla="*/ 395 w 629"/>
                <a:gd name="T53" fmla="*/ 0 h 629"/>
                <a:gd name="T54" fmla="*/ 235 w 629"/>
                <a:gd name="T55" fmla="*/ 1 h 629"/>
                <a:gd name="T56" fmla="*/ 227 w 629"/>
                <a:gd name="T57" fmla="*/ 10 h 629"/>
                <a:gd name="T58" fmla="*/ 216 w 629"/>
                <a:gd name="T59" fmla="*/ 72 h 629"/>
                <a:gd name="T60" fmla="*/ 177 w 629"/>
                <a:gd name="T61" fmla="*/ 91 h 629"/>
                <a:gd name="T62" fmla="*/ 98 w 629"/>
                <a:gd name="T63" fmla="*/ 84 h 629"/>
                <a:gd name="T64" fmla="*/ 87 w 629"/>
                <a:gd name="T65" fmla="*/ 83 h 629"/>
                <a:gd name="T66" fmla="*/ 78 w 629"/>
                <a:gd name="T67" fmla="*/ 90 h 629"/>
                <a:gd name="T68" fmla="*/ 1 w 629"/>
                <a:gd name="T69" fmla="*/ 228 h 629"/>
                <a:gd name="T70" fmla="*/ 57 w 629"/>
                <a:gd name="T71" fmla="*/ 269 h 629"/>
                <a:gd name="T72" fmla="*/ 54 w 629"/>
                <a:gd name="T73" fmla="*/ 313 h 629"/>
                <a:gd name="T74" fmla="*/ 57 w 629"/>
                <a:gd name="T75" fmla="*/ 355 h 629"/>
                <a:gd name="T76" fmla="*/ 2 w 629"/>
                <a:gd name="T77" fmla="*/ 391 h 629"/>
                <a:gd name="T78" fmla="*/ 1 w 629"/>
                <a:gd name="T79" fmla="*/ 402 h 629"/>
                <a:gd name="T80" fmla="*/ 86 w 629"/>
                <a:gd name="T81" fmla="*/ 543 h 629"/>
                <a:gd name="T82" fmla="*/ 98 w 629"/>
                <a:gd name="T83" fmla="*/ 542 h 629"/>
                <a:gd name="T84" fmla="*/ 177 w 629"/>
                <a:gd name="T85" fmla="*/ 533 h 629"/>
                <a:gd name="T86" fmla="*/ 216 w 629"/>
                <a:gd name="T87" fmla="*/ 552 h 629"/>
                <a:gd name="T88" fmla="*/ 227 w 629"/>
                <a:gd name="T89" fmla="*/ 620 h 629"/>
                <a:gd name="T90" fmla="*/ 235 w 629"/>
                <a:gd name="T91" fmla="*/ 628 h 629"/>
                <a:gd name="T92" fmla="*/ 395 w 629"/>
                <a:gd name="T93" fmla="*/ 629 h 629"/>
                <a:gd name="T94" fmla="*/ 404 w 629"/>
                <a:gd name="T95" fmla="*/ 623 h 629"/>
                <a:gd name="T96" fmla="*/ 407 w 629"/>
                <a:gd name="T97" fmla="*/ 556 h 629"/>
                <a:gd name="T98" fmla="*/ 447 w 629"/>
                <a:gd name="T99" fmla="*/ 538 h 629"/>
                <a:gd name="T100" fmla="*/ 533 w 629"/>
                <a:gd name="T101" fmla="*/ 543 h 629"/>
                <a:gd name="T102" fmla="*/ 545 w 629"/>
                <a:gd name="T103" fmla="*/ 543 h 629"/>
                <a:gd name="T104" fmla="*/ 627 w 629"/>
                <a:gd name="T105" fmla="*/ 405 h 629"/>
                <a:gd name="T106" fmla="*/ 628 w 629"/>
                <a:gd name="T107" fmla="*/ 394 h 629"/>
                <a:gd name="T108" fmla="*/ 621 w 629"/>
                <a:gd name="T109" fmla="*/ 385 h 6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629" h="629">
                  <a:moveTo>
                    <a:pt x="314" y="441"/>
                  </a:moveTo>
                  <a:lnTo>
                    <a:pt x="301" y="440"/>
                  </a:lnTo>
                  <a:lnTo>
                    <a:pt x="288" y="439"/>
                  </a:lnTo>
                  <a:lnTo>
                    <a:pt x="276" y="436"/>
                  </a:lnTo>
                  <a:lnTo>
                    <a:pt x="264" y="430"/>
                  </a:lnTo>
                  <a:lnTo>
                    <a:pt x="253" y="425"/>
                  </a:lnTo>
                  <a:lnTo>
                    <a:pt x="242" y="418"/>
                  </a:lnTo>
                  <a:lnTo>
                    <a:pt x="233" y="411"/>
                  </a:lnTo>
                  <a:lnTo>
                    <a:pt x="223" y="404"/>
                  </a:lnTo>
                  <a:lnTo>
                    <a:pt x="216" y="394"/>
                  </a:lnTo>
                  <a:lnTo>
                    <a:pt x="208" y="384"/>
                  </a:lnTo>
                  <a:lnTo>
                    <a:pt x="202" y="374"/>
                  </a:lnTo>
                  <a:lnTo>
                    <a:pt x="196" y="362"/>
                  </a:lnTo>
                  <a:lnTo>
                    <a:pt x="192" y="350"/>
                  </a:lnTo>
                  <a:lnTo>
                    <a:pt x="189" y="338"/>
                  </a:lnTo>
                  <a:lnTo>
                    <a:pt x="187" y="325"/>
                  </a:lnTo>
                  <a:lnTo>
                    <a:pt x="186" y="313"/>
                  </a:lnTo>
                  <a:lnTo>
                    <a:pt x="187" y="300"/>
                  </a:lnTo>
                  <a:lnTo>
                    <a:pt x="189" y="287"/>
                  </a:lnTo>
                  <a:lnTo>
                    <a:pt x="192" y="274"/>
                  </a:lnTo>
                  <a:lnTo>
                    <a:pt x="196" y="262"/>
                  </a:lnTo>
                  <a:lnTo>
                    <a:pt x="202" y="252"/>
                  </a:lnTo>
                  <a:lnTo>
                    <a:pt x="208" y="241"/>
                  </a:lnTo>
                  <a:lnTo>
                    <a:pt x="216" y="231"/>
                  </a:lnTo>
                  <a:lnTo>
                    <a:pt x="223" y="222"/>
                  </a:lnTo>
                  <a:lnTo>
                    <a:pt x="233" y="213"/>
                  </a:lnTo>
                  <a:lnTo>
                    <a:pt x="242" y="206"/>
                  </a:lnTo>
                  <a:lnTo>
                    <a:pt x="253" y="199"/>
                  </a:lnTo>
                  <a:lnTo>
                    <a:pt x="264" y="194"/>
                  </a:lnTo>
                  <a:lnTo>
                    <a:pt x="276" y="190"/>
                  </a:lnTo>
                  <a:lnTo>
                    <a:pt x="288" y="186"/>
                  </a:lnTo>
                  <a:lnTo>
                    <a:pt x="301" y="184"/>
                  </a:lnTo>
                  <a:lnTo>
                    <a:pt x="314" y="184"/>
                  </a:lnTo>
                  <a:lnTo>
                    <a:pt x="327" y="184"/>
                  </a:lnTo>
                  <a:lnTo>
                    <a:pt x="340" y="186"/>
                  </a:lnTo>
                  <a:lnTo>
                    <a:pt x="352" y="190"/>
                  </a:lnTo>
                  <a:lnTo>
                    <a:pt x="363" y="194"/>
                  </a:lnTo>
                  <a:lnTo>
                    <a:pt x="375" y="199"/>
                  </a:lnTo>
                  <a:lnTo>
                    <a:pt x="386" y="206"/>
                  </a:lnTo>
                  <a:lnTo>
                    <a:pt x="395" y="213"/>
                  </a:lnTo>
                  <a:lnTo>
                    <a:pt x="404" y="222"/>
                  </a:lnTo>
                  <a:lnTo>
                    <a:pt x="413" y="231"/>
                  </a:lnTo>
                  <a:lnTo>
                    <a:pt x="420" y="241"/>
                  </a:lnTo>
                  <a:lnTo>
                    <a:pt x="426" y="252"/>
                  </a:lnTo>
                  <a:lnTo>
                    <a:pt x="432" y="262"/>
                  </a:lnTo>
                  <a:lnTo>
                    <a:pt x="436" y="274"/>
                  </a:lnTo>
                  <a:lnTo>
                    <a:pt x="439" y="287"/>
                  </a:lnTo>
                  <a:lnTo>
                    <a:pt x="441" y="300"/>
                  </a:lnTo>
                  <a:lnTo>
                    <a:pt x="443" y="313"/>
                  </a:lnTo>
                  <a:lnTo>
                    <a:pt x="441" y="325"/>
                  </a:lnTo>
                  <a:lnTo>
                    <a:pt x="439" y="338"/>
                  </a:lnTo>
                  <a:lnTo>
                    <a:pt x="436" y="350"/>
                  </a:lnTo>
                  <a:lnTo>
                    <a:pt x="432" y="362"/>
                  </a:lnTo>
                  <a:lnTo>
                    <a:pt x="426" y="374"/>
                  </a:lnTo>
                  <a:lnTo>
                    <a:pt x="420" y="384"/>
                  </a:lnTo>
                  <a:lnTo>
                    <a:pt x="413" y="394"/>
                  </a:lnTo>
                  <a:lnTo>
                    <a:pt x="404" y="404"/>
                  </a:lnTo>
                  <a:lnTo>
                    <a:pt x="395" y="411"/>
                  </a:lnTo>
                  <a:lnTo>
                    <a:pt x="386" y="418"/>
                  </a:lnTo>
                  <a:lnTo>
                    <a:pt x="375" y="425"/>
                  </a:lnTo>
                  <a:lnTo>
                    <a:pt x="363" y="430"/>
                  </a:lnTo>
                  <a:lnTo>
                    <a:pt x="352" y="436"/>
                  </a:lnTo>
                  <a:lnTo>
                    <a:pt x="340" y="439"/>
                  </a:lnTo>
                  <a:lnTo>
                    <a:pt x="327" y="440"/>
                  </a:lnTo>
                  <a:lnTo>
                    <a:pt x="314" y="441"/>
                  </a:lnTo>
                  <a:close/>
                  <a:moveTo>
                    <a:pt x="621" y="385"/>
                  </a:moveTo>
                  <a:lnTo>
                    <a:pt x="571" y="355"/>
                  </a:lnTo>
                  <a:lnTo>
                    <a:pt x="572" y="346"/>
                  </a:lnTo>
                  <a:lnTo>
                    <a:pt x="573" y="335"/>
                  </a:lnTo>
                  <a:lnTo>
                    <a:pt x="574" y="323"/>
                  </a:lnTo>
                  <a:lnTo>
                    <a:pt x="574" y="313"/>
                  </a:lnTo>
                  <a:lnTo>
                    <a:pt x="574" y="302"/>
                  </a:lnTo>
                  <a:lnTo>
                    <a:pt x="573" y="291"/>
                  </a:lnTo>
                  <a:lnTo>
                    <a:pt x="572" y="280"/>
                  </a:lnTo>
                  <a:lnTo>
                    <a:pt x="570" y="269"/>
                  </a:lnTo>
                  <a:lnTo>
                    <a:pt x="620" y="241"/>
                  </a:lnTo>
                  <a:lnTo>
                    <a:pt x="623" y="239"/>
                  </a:lnTo>
                  <a:lnTo>
                    <a:pt x="624" y="237"/>
                  </a:lnTo>
                  <a:lnTo>
                    <a:pt x="627" y="234"/>
                  </a:lnTo>
                  <a:lnTo>
                    <a:pt x="628" y="231"/>
                  </a:lnTo>
                  <a:lnTo>
                    <a:pt x="628" y="228"/>
                  </a:lnTo>
                  <a:lnTo>
                    <a:pt x="628" y="226"/>
                  </a:lnTo>
                  <a:lnTo>
                    <a:pt x="628" y="223"/>
                  </a:lnTo>
                  <a:lnTo>
                    <a:pt x="625" y="219"/>
                  </a:lnTo>
                  <a:lnTo>
                    <a:pt x="551" y="90"/>
                  </a:lnTo>
                  <a:lnTo>
                    <a:pt x="548" y="87"/>
                  </a:lnTo>
                  <a:lnTo>
                    <a:pt x="546" y="85"/>
                  </a:lnTo>
                  <a:lnTo>
                    <a:pt x="544" y="84"/>
                  </a:lnTo>
                  <a:lnTo>
                    <a:pt x="541" y="83"/>
                  </a:lnTo>
                  <a:lnTo>
                    <a:pt x="539" y="81"/>
                  </a:lnTo>
                  <a:lnTo>
                    <a:pt x="536" y="81"/>
                  </a:lnTo>
                  <a:lnTo>
                    <a:pt x="532" y="83"/>
                  </a:lnTo>
                  <a:lnTo>
                    <a:pt x="530" y="84"/>
                  </a:lnTo>
                  <a:lnTo>
                    <a:pt x="481" y="113"/>
                  </a:lnTo>
                  <a:lnTo>
                    <a:pt x="465" y="99"/>
                  </a:lnTo>
                  <a:lnTo>
                    <a:pt x="447" y="88"/>
                  </a:lnTo>
                  <a:lnTo>
                    <a:pt x="438" y="83"/>
                  </a:lnTo>
                  <a:lnTo>
                    <a:pt x="429" y="77"/>
                  </a:lnTo>
                  <a:lnTo>
                    <a:pt x="418" y="73"/>
                  </a:lnTo>
                  <a:lnTo>
                    <a:pt x="407" y="69"/>
                  </a:lnTo>
                  <a:lnTo>
                    <a:pt x="407" y="15"/>
                  </a:lnTo>
                  <a:lnTo>
                    <a:pt x="407" y="12"/>
                  </a:lnTo>
                  <a:lnTo>
                    <a:pt x="406" y="10"/>
                  </a:lnTo>
                  <a:lnTo>
                    <a:pt x="404" y="7"/>
                  </a:lnTo>
                  <a:lnTo>
                    <a:pt x="403" y="4"/>
                  </a:lnTo>
                  <a:lnTo>
                    <a:pt x="401" y="2"/>
                  </a:lnTo>
                  <a:lnTo>
                    <a:pt x="398" y="1"/>
                  </a:lnTo>
                  <a:lnTo>
                    <a:pt x="395" y="0"/>
                  </a:lnTo>
                  <a:lnTo>
                    <a:pt x="392" y="0"/>
                  </a:lnTo>
                  <a:lnTo>
                    <a:pt x="241" y="0"/>
                  </a:lnTo>
                  <a:lnTo>
                    <a:pt x="238" y="0"/>
                  </a:lnTo>
                  <a:lnTo>
                    <a:pt x="235" y="1"/>
                  </a:lnTo>
                  <a:lnTo>
                    <a:pt x="233" y="2"/>
                  </a:lnTo>
                  <a:lnTo>
                    <a:pt x="231" y="4"/>
                  </a:lnTo>
                  <a:lnTo>
                    <a:pt x="229" y="7"/>
                  </a:lnTo>
                  <a:lnTo>
                    <a:pt x="227" y="10"/>
                  </a:lnTo>
                  <a:lnTo>
                    <a:pt x="226" y="12"/>
                  </a:lnTo>
                  <a:lnTo>
                    <a:pt x="226" y="15"/>
                  </a:lnTo>
                  <a:lnTo>
                    <a:pt x="226" y="69"/>
                  </a:lnTo>
                  <a:lnTo>
                    <a:pt x="216" y="72"/>
                  </a:lnTo>
                  <a:lnTo>
                    <a:pt x="206" y="76"/>
                  </a:lnTo>
                  <a:lnTo>
                    <a:pt x="196" y="80"/>
                  </a:lnTo>
                  <a:lnTo>
                    <a:pt x="187" y="86"/>
                  </a:lnTo>
                  <a:lnTo>
                    <a:pt x="177" y="91"/>
                  </a:lnTo>
                  <a:lnTo>
                    <a:pt x="168" y="98"/>
                  </a:lnTo>
                  <a:lnTo>
                    <a:pt x="159" y="105"/>
                  </a:lnTo>
                  <a:lnTo>
                    <a:pt x="149" y="113"/>
                  </a:lnTo>
                  <a:lnTo>
                    <a:pt x="98" y="84"/>
                  </a:lnTo>
                  <a:lnTo>
                    <a:pt x="96" y="83"/>
                  </a:lnTo>
                  <a:lnTo>
                    <a:pt x="93" y="81"/>
                  </a:lnTo>
                  <a:lnTo>
                    <a:pt x="90" y="81"/>
                  </a:lnTo>
                  <a:lnTo>
                    <a:pt x="87" y="83"/>
                  </a:lnTo>
                  <a:lnTo>
                    <a:pt x="84" y="84"/>
                  </a:lnTo>
                  <a:lnTo>
                    <a:pt x="82" y="85"/>
                  </a:lnTo>
                  <a:lnTo>
                    <a:pt x="80" y="87"/>
                  </a:lnTo>
                  <a:lnTo>
                    <a:pt x="78" y="90"/>
                  </a:lnTo>
                  <a:lnTo>
                    <a:pt x="3" y="219"/>
                  </a:lnTo>
                  <a:lnTo>
                    <a:pt x="1" y="222"/>
                  </a:lnTo>
                  <a:lnTo>
                    <a:pt x="1" y="225"/>
                  </a:lnTo>
                  <a:lnTo>
                    <a:pt x="1" y="228"/>
                  </a:lnTo>
                  <a:lnTo>
                    <a:pt x="1" y="230"/>
                  </a:lnTo>
                  <a:lnTo>
                    <a:pt x="4" y="236"/>
                  </a:lnTo>
                  <a:lnTo>
                    <a:pt x="8" y="241"/>
                  </a:lnTo>
                  <a:lnTo>
                    <a:pt x="57" y="269"/>
                  </a:lnTo>
                  <a:lnTo>
                    <a:pt x="56" y="280"/>
                  </a:lnTo>
                  <a:lnTo>
                    <a:pt x="55" y="291"/>
                  </a:lnTo>
                  <a:lnTo>
                    <a:pt x="54" y="302"/>
                  </a:lnTo>
                  <a:lnTo>
                    <a:pt x="54" y="313"/>
                  </a:lnTo>
                  <a:lnTo>
                    <a:pt x="54" y="323"/>
                  </a:lnTo>
                  <a:lnTo>
                    <a:pt x="55" y="335"/>
                  </a:lnTo>
                  <a:lnTo>
                    <a:pt x="56" y="346"/>
                  </a:lnTo>
                  <a:lnTo>
                    <a:pt x="57" y="355"/>
                  </a:lnTo>
                  <a:lnTo>
                    <a:pt x="7" y="385"/>
                  </a:lnTo>
                  <a:lnTo>
                    <a:pt x="5" y="387"/>
                  </a:lnTo>
                  <a:lnTo>
                    <a:pt x="3" y="389"/>
                  </a:lnTo>
                  <a:lnTo>
                    <a:pt x="2" y="391"/>
                  </a:lnTo>
                  <a:lnTo>
                    <a:pt x="1" y="394"/>
                  </a:lnTo>
                  <a:lnTo>
                    <a:pt x="0" y="396"/>
                  </a:lnTo>
                  <a:lnTo>
                    <a:pt x="1" y="399"/>
                  </a:lnTo>
                  <a:lnTo>
                    <a:pt x="1" y="402"/>
                  </a:lnTo>
                  <a:lnTo>
                    <a:pt x="2" y="405"/>
                  </a:lnTo>
                  <a:lnTo>
                    <a:pt x="78" y="536"/>
                  </a:lnTo>
                  <a:lnTo>
                    <a:pt x="81" y="540"/>
                  </a:lnTo>
                  <a:lnTo>
                    <a:pt x="86" y="543"/>
                  </a:lnTo>
                  <a:lnTo>
                    <a:pt x="89" y="544"/>
                  </a:lnTo>
                  <a:lnTo>
                    <a:pt x="93" y="544"/>
                  </a:lnTo>
                  <a:lnTo>
                    <a:pt x="95" y="543"/>
                  </a:lnTo>
                  <a:lnTo>
                    <a:pt x="98" y="542"/>
                  </a:lnTo>
                  <a:lnTo>
                    <a:pt x="149" y="513"/>
                  </a:lnTo>
                  <a:lnTo>
                    <a:pt x="159" y="520"/>
                  </a:lnTo>
                  <a:lnTo>
                    <a:pt x="168" y="527"/>
                  </a:lnTo>
                  <a:lnTo>
                    <a:pt x="177" y="533"/>
                  </a:lnTo>
                  <a:lnTo>
                    <a:pt x="187" y="539"/>
                  </a:lnTo>
                  <a:lnTo>
                    <a:pt x="196" y="544"/>
                  </a:lnTo>
                  <a:lnTo>
                    <a:pt x="206" y="549"/>
                  </a:lnTo>
                  <a:lnTo>
                    <a:pt x="216" y="552"/>
                  </a:lnTo>
                  <a:lnTo>
                    <a:pt x="226" y="556"/>
                  </a:lnTo>
                  <a:lnTo>
                    <a:pt x="226" y="614"/>
                  </a:lnTo>
                  <a:lnTo>
                    <a:pt x="226" y="617"/>
                  </a:lnTo>
                  <a:lnTo>
                    <a:pt x="227" y="620"/>
                  </a:lnTo>
                  <a:lnTo>
                    <a:pt x="229" y="623"/>
                  </a:lnTo>
                  <a:lnTo>
                    <a:pt x="231" y="625"/>
                  </a:lnTo>
                  <a:lnTo>
                    <a:pt x="233" y="627"/>
                  </a:lnTo>
                  <a:lnTo>
                    <a:pt x="235" y="628"/>
                  </a:lnTo>
                  <a:lnTo>
                    <a:pt x="238" y="629"/>
                  </a:lnTo>
                  <a:lnTo>
                    <a:pt x="241" y="629"/>
                  </a:lnTo>
                  <a:lnTo>
                    <a:pt x="392" y="629"/>
                  </a:lnTo>
                  <a:lnTo>
                    <a:pt x="395" y="629"/>
                  </a:lnTo>
                  <a:lnTo>
                    <a:pt x="398" y="628"/>
                  </a:lnTo>
                  <a:lnTo>
                    <a:pt x="401" y="627"/>
                  </a:lnTo>
                  <a:lnTo>
                    <a:pt x="403" y="625"/>
                  </a:lnTo>
                  <a:lnTo>
                    <a:pt x="404" y="623"/>
                  </a:lnTo>
                  <a:lnTo>
                    <a:pt x="406" y="620"/>
                  </a:lnTo>
                  <a:lnTo>
                    <a:pt x="407" y="617"/>
                  </a:lnTo>
                  <a:lnTo>
                    <a:pt x="407" y="614"/>
                  </a:lnTo>
                  <a:lnTo>
                    <a:pt x="407" y="556"/>
                  </a:lnTo>
                  <a:lnTo>
                    <a:pt x="418" y="552"/>
                  </a:lnTo>
                  <a:lnTo>
                    <a:pt x="429" y="548"/>
                  </a:lnTo>
                  <a:lnTo>
                    <a:pt x="438" y="544"/>
                  </a:lnTo>
                  <a:lnTo>
                    <a:pt x="447" y="538"/>
                  </a:lnTo>
                  <a:lnTo>
                    <a:pt x="465" y="527"/>
                  </a:lnTo>
                  <a:lnTo>
                    <a:pt x="481" y="513"/>
                  </a:lnTo>
                  <a:lnTo>
                    <a:pt x="530" y="542"/>
                  </a:lnTo>
                  <a:lnTo>
                    <a:pt x="533" y="543"/>
                  </a:lnTo>
                  <a:lnTo>
                    <a:pt x="537" y="544"/>
                  </a:lnTo>
                  <a:lnTo>
                    <a:pt x="539" y="544"/>
                  </a:lnTo>
                  <a:lnTo>
                    <a:pt x="542" y="543"/>
                  </a:lnTo>
                  <a:lnTo>
                    <a:pt x="545" y="543"/>
                  </a:lnTo>
                  <a:lnTo>
                    <a:pt x="547" y="540"/>
                  </a:lnTo>
                  <a:lnTo>
                    <a:pt x="550" y="539"/>
                  </a:lnTo>
                  <a:lnTo>
                    <a:pt x="552" y="536"/>
                  </a:lnTo>
                  <a:lnTo>
                    <a:pt x="627" y="405"/>
                  </a:lnTo>
                  <a:lnTo>
                    <a:pt x="628" y="402"/>
                  </a:lnTo>
                  <a:lnTo>
                    <a:pt x="628" y="399"/>
                  </a:lnTo>
                  <a:lnTo>
                    <a:pt x="629" y="396"/>
                  </a:lnTo>
                  <a:lnTo>
                    <a:pt x="628" y="394"/>
                  </a:lnTo>
                  <a:lnTo>
                    <a:pt x="627" y="391"/>
                  </a:lnTo>
                  <a:lnTo>
                    <a:pt x="625" y="389"/>
                  </a:lnTo>
                  <a:lnTo>
                    <a:pt x="623" y="387"/>
                  </a:lnTo>
                  <a:lnTo>
                    <a:pt x="621" y="3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41" name="Полилиния 4360">
              <a:extLst>
                <a:ext uri="{FF2B5EF4-FFF2-40B4-BE49-F238E27FC236}">
                  <a16:creationId xmlns:a16="http://schemas.microsoft.com/office/drawing/2014/main" id="{CDB8F87B-81A2-480F-ADA8-BFB5FD890AC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781925" y="1387475"/>
              <a:ext cx="115888" cy="117475"/>
            </a:xfrm>
            <a:custGeom>
              <a:avLst/>
              <a:gdLst>
                <a:gd name="T0" fmla="*/ 160 w 362"/>
                <a:gd name="T1" fmla="*/ 252 h 369"/>
                <a:gd name="T2" fmla="*/ 135 w 362"/>
                <a:gd name="T3" fmla="*/ 238 h 369"/>
                <a:gd name="T4" fmla="*/ 118 w 362"/>
                <a:gd name="T5" fmla="*/ 218 h 369"/>
                <a:gd name="T6" fmla="*/ 109 w 362"/>
                <a:gd name="T7" fmla="*/ 190 h 369"/>
                <a:gd name="T8" fmla="*/ 113 w 362"/>
                <a:gd name="T9" fmla="*/ 162 h 369"/>
                <a:gd name="T10" fmla="*/ 125 w 362"/>
                <a:gd name="T11" fmla="*/ 138 h 369"/>
                <a:gd name="T12" fmla="*/ 147 w 362"/>
                <a:gd name="T13" fmla="*/ 121 h 369"/>
                <a:gd name="T14" fmla="*/ 174 w 362"/>
                <a:gd name="T15" fmla="*/ 112 h 369"/>
                <a:gd name="T16" fmla="*/ 202 w 362"/>
                <a:gd name="T17" fmla="*/ 114 h 369"/>
                <a:gd name="T18" fmla="*/ 226 w 362"/>
                <a:gd name="T19" fmla="*/ 128 h 369"/>
                <a:gd name="T20" fmla="*/ 244 w 362"/>
                <a:gd name="T21" fmla="*/ 149 h 369"/>
                <a:gd name="T22" fmla="*/ 252 w 362"/>
                <a:gd name="T23" fmla="*/ 176 h 369"/>
                <a:gd name="T24" fmla="*/ 250 w 362"/>
                <a:gd name="T25" fmla="*/ 205 h 369"/>
                <a:gd name="T26" fmla="*/ 236 w 362"/>
                <a:gd name="T27" fmla="*/ 229 h 369"/>
                <a:gd name="T28" fmla="*/ 215 w 362"/>
                <a:gd name="T29" fmla="*/ 247 h 369"/>
                <a:gd name="T30" fmla="*/ 189 w 362"/>
                <a:gd name="T31" fmla="*/ 254 h 369"/>
                <a:gd name="T32" fmla="*/ 328 w 362"/>
                <a:gd name="T33" fmla="*/ 195 h 369"/>
                <a:gd name="T34" fmla="*/ 354 w 362"/>
                <a:gd name="T35" fmla="*/ 144 h 369"/>
                <a:gd name="T36" fmla="*/ 361 w 362"/>
                <a:gd name="T37" fmla="*/ 136 h 369"/>
                <a:gd name="T38" fmla="*/ 360 w 362"/>
                <a:gd name="T39" fmla="*/ 124 h 369"/>
                <a:gd name="T40" fmla="*/ 316 w 362"/>
                <a:gd name="T41" fmla="*/ 53 h 369"/>
                <a:gd name="T42" fmla="*/ 304 w 362"/>
                <a:gd name="T43" fmla="*/ 52 h 369"/>
                <a:gd name="T44" fmla="*/ 256 w 362"/>
                <a:gd name="T45" fmla="*/ 56 h 369"/>
                <a:gd name="T46" fmla="*/ 236 w 362"/>
                <a:gd name="T47" fmla="*/ 10 h 369"/>
                <a:gd name="T48" fmla="*/ 229 w 362"/>
                <a:gd name="T49" fmla="*/ 2 h 369"/>
                <a:gd name="T50" fmla="*/ 146 w 362"/>
                <a:gd name="T51" fmla="*/ 0 h 369"/>
                <a:gd name="T52" fmla="*/ 135 w 362"/>
                <a:gd name="T53" fmla="*/ 3 h 369"/>
                <a:gd name="T54" fmla="*/ 131 w 362"/>
                <a:gd name="T55" fmla="*/ 14 h 369"/>
                <a:gd name="T56" fmla="*/ 99 w 362"/>
                <a:gd name="T57" fmla="*/ 63 h 369"/>
                <a:gd name="T58" fmla="*/ 55 w 362"/>
                <a:gd name="T59" fmla="*/ 51 h 369"/>
                <a:gd name="T60" fmla="*/ 44 w 362"/>
                <a:gd name="T61" fmla="*/ 54 h 369"/>
                <a:gd name="T62" fmla="*/ 1 w 362"/>
                <a:gd name="T63" fmla="*/ 126 h 369"/>
                <a:gd name="T64" fmla="*/ 2 w 362"/>
                <a:gd name="T65" fmla="*/ 139 h 369"/>
                <a:gd name="T66" fmla="*/ 36 w 362"/>
                <a:gd name="T67" fmla="*/ 160 h 369"/>
                <a:gd name="T68" fmla="*/ 36 w 362"/>
                <a:gd name="T69" fmla="*/ 207 h 369"/>
                <a:gd name="T70" fmla="*/ 1 w 362"/>
                <a:gd name="T71" fmla="*/ 230 h 369"/>
                <a:gd name="T72" fmla="*/ 1 w 362"/>
                <a:gd name="T73" fmla="*/ 240 h 369"/>
                <a:gd name="T74" fmla="*/ 44 w 362"/>
                <a:gd name="T75" fmla="*/ 313 h 369"/>
                <a:gd name="T76" fmla="*/ 60 w 362"/>
                <a:gd name="T77" fmla="*/ 314 h 369"/>
                <a:gd name="T78" fmla="*/ 120 w 362"/>
                <a:gd name="T79" fmla="*/ 316 h 369"/>
                <a:gd name="T80" fmla="*/ 132 w 362"/>
                <a:gd name="T81" fmla="*/ 359 h 369"/>
                <a:gd name="T82" fmla="*/ 140 w 362"/>
                <a:gd name="T83" fmla="*/ 368 h 369"/>
                <a:gd name="T84" fmla="*/ 225 w 362"/>
                <a:gd name="T85" fmla="*/ 368 h 369"/>
                <a:gd name="T86" fmla="*/ 233 w 362"/>
                <a:gd name="T87" fmla="*/ 361 h 369"/>
                <a:gd name="T88" fmla="*/ 237 w 362"/>
                <a:gd name="T89" fmla="*/ 321 h 369"/>
                <a:gd name="T90" fmla="*/ 274 w 362"/>
                <a:gd name="T91" fmla="*/ 298 h 369"/>
                <a:gd name="T92" fmla="*/ 310 w 362"/>
                <a:gd name="T93" fmla="*/ 316 h 369"/>
                <a:gd name="T94" fmla="*/ 360 w 362"/>
                <a:gd name="T95" fmla="*/ 243 h 369"/>
                <a:gd name="T96" fmla="*/ 362 w 362"/>
                <a:gd name="T97" fmla="*/ 232 h 369"/>
                <a:gd name="T98" fmla="*/ 354 w 362"/>
                <a:gd name="T99" fmla="*/ 223 h 3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362" h="369">
                  <a:moveTo>
                    <a:pt x="181" y="255"/>
                  </a:moveTo>
                  <a:lnTo>
                    <a:pt x="174" y="254"/>
                  </a:lnTo>
                  <a:lnTo>
                    <a:pt x="166" y="253"/>
                  </a:lnTo>
                  <a:lnTo>
                    <a:pt x="160" y="252"/>
                  </a:lnTo>
                  <a:lnTo>
                    <a:pt x="153" y="249"/>
                  </a:lnTo>
                  <a:lnTo>
                    <a:pt x="147" y="247"/>
                  </a:lnTo>
                  <a:lnTo>
                    <a:pt x="141" y="243"/>
                  </a:lnTo>
                  <a:lnTo>
                    <a:pt x="135" y="238"/>
                  </a:lnTo>
                  <a:lnTo>
                    <a:pt x="131" y="234"/>
                  </a:lnTo>
                  <a:lnTo>
                    <a:pt x="125" y="229"/>
                  </a:lnTo>
                  <a:lnTo>
                    <a:pt x="122" y="223"/>
                  </a:lnTo>
                  <a:lnTo>
                    <a:pt x="118" y="218"/>
                  </a:lnTo>
                  <a:lnTo>
                    <a:pt x="115" y="212"/>
                  </a:lnTo>
                  <a:lnTo>
                    <a:pt x="113" y="205"/>
                  </a:lnTo>
                  <a:lnTo>
                    <a:pt x="110" y="198"/>
                  </a:lnTo>
                  <a:lnTo>
                    <a:pt x="109" y="190"/>
                  </a:lnTo>
                  <a:lnTo>
                    <a:pt x="109" y="183"/>
                  </a:lnTo>
                  <a:lnTo>
                    <a:pt x="109" y="176"/>
                  </a:lnTo>
                  <a:lnTo>
                    <a:pt x="110" y="169"/>
                  </a:lnTo>
                  <a:lnTo>
                    <a:pt x="113" y="162"/>
                  </a:lnTo>
                  <a:lnTo>
                    <a:pt x="115" y="156"/>
                  </a:lnTo>
                  <a:lnTo>
                    <a:pt x="118" y="149"/>
                  </a:lnTo>
                  <a:lnTo>
                    <a:pt x="122" y="143"/>
                  </a:lnTo>
                  <a:lnTo>
                    <a:pt x="125" y="138"/>
                  </a:lnTo>
                  <a:lnTo>
                    <a:pt x="131" y="132"/>
                  </a:lnTo>
                  <a:lnTo>
                    <a:pt x="135" y="128"/>
                  </a:lnTo>
                  <a:lnTo>
                    <a:pt x="141" y="124"/>
                  </a:lnTo>
                  <a:lnTo>
                    <a:pt x="147" y="121"/>
                  </a:lnTo>
                  <a:lnTo>
                    <a:pt x="153" y="117"/>
                  </a:lnTo>
                  <a:lnTo>
                    <a:pt x="160" y="114"/>
                  </a:lnTo>
                  <a:lnTo>
                    <a:pt x="166" y="113"/>
                  </a:lnTo>
                  <a:lnTo>
                    <a:pt x="174" y="112"/>
                  </a:lnTo>
                  <a:lnTo>
                    <a:pt x="181" y="111"/>
                  </a:lnTo>
                  <a:lnTo>
                    <a:pt x="189" y="112"/>
                  </a:lnTo>
                  <a:lnTo>
                    <a:pt x="195" y="113"/>
                  </a:lnTo>
                  <a:lnTo>
                    <a:pt x="202" y="114"/>
                  </a:lnTo>
                  <a:lnTo>
                    <a:pt x="209" y="117"/>
                  </a:lnTo>
                  <a:lnTo>
                    <a:pt x="215" y="121"/>
                  </a:lnTo>
                  <a:lnTo>
                    <a:pt x="221" y="124"/>
                  </a:lnTo>
                  <a:lnTo>
                    <a:pt x="226" y="128"/>
                  </a:lnTo>
                  <a:lnTo>
                    <a:pt x="231" y="132"/>
                  </a:lnTo>
                  <a:lnTo>
                    <a:pt x="236" y="138"/>
                  </a:lnTo>
                  <a:lnTo>
                    <a:pt x="240" y="143"/>
                  </a:lnTo>
                  <a:lnTo>
                    <a:pt x="244" y="149"/>
                  </a:lnTo>
                  <a:lnTo>
                    <a:pt x="247" y="156"/>
                  </a:lnTo>
                  <a:lnTo>
                    <a:pt x="250" y="162"/>
                  </a:lnTo>
                  <a:lnTo>
                    <a:pt x="251" y="169"/>
                  </a:lnTo>
                  <a:lnTo>
                    <a:pt x="252" y="176"/>
                  </a:lnTo>
                  <a:lnTo>
                    <a:pt x="253" y="183"/>
                  </a:lnTo>
                  <a:lnTo>
                    <a:pt x="252" y="190"/>
                  </a:lnTo>
                  <a:lnTo>
                    <a:pt x="251" y="198"/>
                  </a:lnTo>
                  <a:lnTo>
                    <a:pt x="250" y="205"/>
                  </a:lnTo>
                  <a:lnTo>
                    <a:pt x="247" y="212"/>
                  </a:lnTo>
                  <a:lnTo>
                    <a:pt x="244" y="218"/>
                  </a:lnTo>
                  <a:lnTo>
                    <a:pt x="240" y="223"/>
                  </a:lnTo>
                  <a:lnTo>
                    <a:pt x="236" y="229"/>
                  </a:lnTo>
                  <a:lnTo>
                    <a:pt x="231" y="234"/>
                  </a:lnTo>
                  <a:lnTo>
                    <a:pt x="226" y="238"/>
                  </a:lnTo>
                  <a:lnTo>
                    <a:pt x="221" y="243"/>
                  </a:lnTo>
                  <a:lnTo>
                    <a:pt x="215" y="247"/>
                  </a:lnTo>
                  <a:lnTo>
                    <a:pt x="209" y="249"/>
                  </a:lnTo>
                  <a:lnTo>
                    <a:pt x="202" y="252"/>
                  </a:lnTo>
                  <a:lnTo>
                    <a:pt x="195" y="253"/>
                  </a:lnTo>
                  <a:lnTo>
                    <a:pt x="189" y="254"/>
                  </a:lnTo>
                  <a:lnTo>
                    <a:pt x="181" y="255"/>
                  </a:lnTo>
                  <a:close/>
                  <a:moveTo>
                    <a:pt x="354" y="223"/>
                  </a:moveTo>
                  <a:lnTo>
                    <a:pt x="327" y="207"/>
                  </a:lnTo>
                  <a:lnTo>
                    <a:pt x="328" y="195"/>
                  </a:lnTo>
                  <a:lnTo>
                    <a:pt x="328" y="183"/>
                  </a:lnTo>
                  <a:lnTo>
                    <a:pt x="328" y="172"/>
                  </a:lnTo>
                  <a:lnTo>
                    <a:pt x="327" y="160"/>
                  </a:lnTo>
                  <a:lnTo>
                    <a:pt x="354" y="144"/>
                  </a:lnTo>
                  <a:lnTo>
                    <a:pt x="357" y="143"/>
                  </a:lnTo>
                  <a:lnTo>
                    <a:pt x="359" y="141"/>
                  </a:lnTo>
                  <a:lnTo>
                    <a:pt x="360" y="139"/>
                  </a:lnTo>
                  <a:lnTo>
                    <a:pt x="361" y="136"/>
                  </a:lnTo>
                  <a:lnTo>
                    <a:pt x="362" y="132"/>
                  </a:lnTo>
                  <a:lnTo>
                    <a:pt x="362" y="129"/>
                  </a:lnTo>
                  <a:lnTo>
                    <a:pt x="361" y="126"/>
                  </a:lnTo>
                  <a:lnTo>
                    <a:pt x="360" y="124"/>
                  </a:lnTo>
                  <a:lnTo>
                    <a:pt x="322" y="59"/>
                  </a:lnTo>
                  <a:lnTo>
                    <a:pt x="320" y="56"/>
                  </a:lnTo>
                  <a:lnTo>
                    <a:pt x="318" y="54"/>
                  </a:lnTo>
                  <a:lnTo>
                    <a:pt x="316" y="53"/>
                  </a:lnTo>
                  <a:lnTo>
                    <a:pt x="313" y="51"/>
                  </a:lnTo>
                  <a:lnTo>
                    <a:pt x="309" y="51"/>
                  </a:lnTo>
                  <a:lnTo>
                    <a:pt x="307" y="51"/>
                  </a:lnTo>
                  <a:lnTo>
                    <a:pt x="304" y="52"/>
                  </a:lnTo>
                  <a:lnTo>
                    <a:pt x="301" y="53"/>
                  </a:lnTo>
                  <a:lnTo>
                    <a:pt x="274" y="69"/>
                  </a:lnTo>
                  <a:lnTo>
                    <a:pt x="266" y="63"/>
                  </a:lnTo>
                  <a:lnTo>
                    <a:pt x="256" y="56"/>
                  </a:lnTo>
                  <a:lnTo>
                    <a:pt x="246" y="51"/>
                  </a:lnTo>
                  <a:lnTo>
                    <a:pt x="237" y="47"/>
                  </a:lnTo>
                  <a:lnTo>
                    <a:pt x="237" y="14"/>
                  </a:lnTo>
                  <a:lnTo>
                    <a:pt x="236" y="10"/>
                  </a:lnTo>
                  <a:lnTo>
                    <a:pt x="236" y="8"/>
                  </a:lnTo>
                  <a:lnTo>
                    <a:pt x="233" y="5"/>
                  </a:lnTo>
                  <a:lnTo>
                    <a:pt x="232" y="3"/>
                  </a:lnTo>
                  <a:lnTo>
                    <a:pt x="229" y="2"/>
                  </a:lnTo>
                  <a:lnTo>
                    <a:pt x="227" y="1"/>
                  </a:lnTo>
                  <a:lnTo>
                    <a:pt x="224" y="0"/>
                  </a:lnTo>
                  <a:lnTo>
                    <a:pt x="222" y="0"/>
                  </a:lnTo>
                  <a:lnTo>
                    <a:pt x="146" y="0"/>
                  </a:lnTo>
                  <a:lnTo>
                    <a:pt x="143" y="0"/>
                  </a:lnTo>
                  <a:lnTo>
                    <a:pt x="140" y="1"/>
                  </a:lnTo>
                  <a:lnTo>
                    <a:pt x="137" y="2"/>
                  </a:lnTo>
                  <a:lnTo>
                    <a:pt x="135" y="3"/>
                  </a:lnTo>
                  <a:lnTo>
                    <a:pt x="134" y="5"/>
                  </a:lnTo>
                  <a:lnTo>
                    <a:pt x="132" y="8"/>
                  </a:lnTo>
                  <a:lnTo>
                    <a:pt x="132" y="10"/>
                  </a:lnTo>
                  <a:lnTo>
                    <a:pt x="131" y="14"/>
                  </a:lnTo>
                  <a:lnTo>
                    <a:pt x="131" y="47"/>
                  </a:lnTo>
                  <a:lnTo>
                    <a:pt x="120" y="52"/>
                  </a:lnTo>
                  <a:lnTo>
                    <a:pt x="109" y="57"/>
                  </a:lnTo>
                  <a:lnTo>
                    <a:pt x="99" y="63"/>
                  </a:lnTo>
                  <a:lnTo>
                    <a:pt x="90" y="69"/>
                  </a:lnTo>
                  <a:lnTo>
                    <a:pt x="61" y="53"/>
                  </a:lnTo>
                  <a:lnTo>
                    <a:pt x="58" y="52"/>
                  </a:lnTo>
                  <a:lnTo>
                    <a:pt x="55" y="51"/>
                  </a:lnTo>
                  <a:lnTo>
                    <a:pt x="53" y="51"/>
                  </a:lnTo>
                  <a:lnTo>
                    <a:pt x="49" y="51"/>
                  </a:lnTo>
                  <a:lnTo>
                    <a:pt x="47" y="52"/>
                  </a:lnTo>
                  <a:lnTo>
                    <a:pt x="44" y="54"/>
                  </a:lnTo>
                  <a:lnTo>
                    <a:pt x="42" y="56"/>
                  </a:lnTo>
                  <a:lnTo>
                    <a:pt x="41" y="59"/>
                  </a:lnTo>
                  <a:lnTo>
                    <a:pt x="2" y="124"/>
                  </a:lnTo>
                  <a:lnTo>
                    <a:pt x="1" y="126"/>
                  </a:lnTo>
                  <a:lnTo>
                    <a:pt x="0" y="129"/>
                  </a:lnTo>
                  <a:lnTo>
                    <a:pt x="0" y="132"/>
                  </a:lnTo>
                  <a:lnTo>
                    <a:pt x="1" y="136"/>
                  </a:lnTo>
                  <a:lnTo>
                    <a:pt x="2" y="139"/>
                  </a:lnTo>
                  <a:lnTo>
                    <a:pt x="3" y="141"/>
                  </a:lnTo>
                  <a:lnTo>
                    <a:pt x="6" y="143"/>
                  </a:lnTo>
                  <a:lnTo>
                    <a:pt x="8" y="144"/>
                  </a:lnTo>
                  <a:lnTo>
                    <a:pt x="36" y="160"/>
                  </a:lnTo>
                  <a:lnTo>
                    <a:pt x="34" y="172"/>
                  </a:lnTo>
                  <a:lnTo>
                    <a:pt x="34" y="183"/>
                  </a:lnTo>
                  <a:lnTo>
                    <a:pt x="34" y="195"/>
                  </a:lnTo>
                  <a:lnTo>
                    <a:pt x="36" y="207"/>
                  </a:lnTo>
                  <a:lnTo>
                    <a:pt x="8" y="223"/>
                  </a:lnTo>
                  <a:lnTo>
                    <a:pt x="6" y="224"/>
                  </a:lnTo>
                  <a:lnTo>
                    <a:pt x="3" y="227"/>
                  </a:lnTo>
                  <a:lnTo>
                    <a:pt x="1" y="230"/>
                  </a:lnTo>
                  <a:lnTo>
                    <a:pt x="0" y="233"/>
                  </a:lnTo>
                  <a:lnTo>
                    <a:pt x="0" y="235"/>
                  </a:lnTo>
                  <a:lnTo>
                    <a:pt x="0" y="237"/>
                  </a:lnTo>
                  <a:lnTo>
                    <a:pt x="1" y="240"/>
                  </a:lnTo>
                  <a:lnTo>
                    <a:pt x="2" y="243"/>
                  </a:lnTo>
                  <a:lnTo>
                    <a:pt x="40" y="309"/>
                  </a:lnTo>
                  <a:lnTo>
                    <a:pt x="42" y="311"/>
                  </a:lnTo>
                  <a:lnTo>
                    <a:pt x="44" y="313"/>
                  </a:lnTo>
                  <a:lnTo>
                    <a:pt x="46" y="314"/>
                  </a:lnTo>
                  <a:lnTo>
                    <a:pt x="48" y="315"/>
                  </a:lnTo>
                  <a:lnTo>
                    <a:pt x="55" y="316"/>
                  </a:lnTo>
                  <a:lnTo>
                    <a:pt x="60" y="314"/>
                  </a:lnTo>
                  <a:lnTo>
                    <a:pt x="90" y="297"/>
                  </a:lnTo>
                  <a:lnTo>
                    <a:pt x="99" y="304"/>
                  </a:lnTo>
                  <a:lnTo>
                    <a:pt x="109" y="310"/>
                  </a:lnTo>
                  <a:lnTo>
                    <a:pt x="120" y="316"/>
                  </a:lnTo>
                  <a:lnTo>
                    <a:pt x="131" y="321"/>
                  </a:lnTo>
                  <a:lnTo>
                    <a:pt x="131" y="354"/>
                  </a:lnTo>
                  <a:lnTo>
                    <a:pt x="132" y="356"/>
                  </a:lnTo>
                  <a:lnTo>
                    <a:pt x="132" y="359"/>
                  </a:lnTo>
                  <a:lnTo>
                    <a:pt x="134" y="361"/>
                  </a:lnTo>
                  <a:lnTo>
                    <a:pt x="135" y="363"/>
                  </a:lnTo>
                  <a:lnTo>
                    <a:pt x="137" y="366"/>
                  </a:lnTo>
                  <a:lnTo>
                    <a:pt x="140" y="368"/>
                  </a:lnTo>
                  <a:lnTo>
                    <a:pt x="143" y="368"/>
                  </a:lnTo>
                  <a:lnTo>
                    <a:pt x="146" y="369"/>
                  </a:lnTo>
                  <a:lnTo>
                    <a:pt x="222" y="369"/>
                  </a:lnTo>
                  <a:lnTo>
                    <a:pt x="225" y="368"/>
                  </a:lnTo>
                  <a:lnTo>
                    <a:pt x="227" y="368"/>
                  </a:lnTo>
                  <a:lnTo>
                    <a:pt x="229" y="366"/>
                  </a:lnTo>
                  <a:lnTo>
                    <a:pt x="232" y="363"/>
                  </a:lnTo>
                  <a:lnTo>
                    <a:pt x="233" y="361"/>
                  </a:lnTo>
                  <a:lnTo>
                    <a:pt x="236" y="359"/>
                  </a:lnTo>
                  <a:lnTo>
                    <a:pt x="236" y="356"/>
                  </a:lnTo>
                  <a:lnTo>
                    <a:pt x="237" y="354"/>
                  </a:lnTo>
                  <a:lnTo>
                    <a:pt x="237" y="321"/>
                  </a:lnTo>
                  <a:lnTo>
                    <a:pt x="246" y="316"/>
                  </a:lnTo>
                  <a:lnTo>
                    <a:pt x="256" y="311"/>
                  </a:lnTo>
                  <a:lnTo>
                    <a:pt x="266" y="305"/>
                  </a:lnTo>
                  <a:lnTo>
                    <a:pt x="274" y="298"/>
                  </a:lnTo>
                  <a:lnTo>
                    <a:pt x="302" y="313"/>
                  </a:lnTo>
                  <a:lnTo>
                    <a:pt x="305" y="315"/>
                  </a:lnTo>
                  <a:lnTo>
                    <a:pt x="307" y="315"/>
                  </a:lnTo>
                  <a:lnTo>
                    <a:pt x="310" y="316"/>
                  </a:lnTo>
                  <a:lnTo>
                    <a:pt x="314" y="316"/>
                  </a:lnTo>
                  <a:lnTo>
                    <a:pt x="319" y="313"/>
                  </a:lnTo>
                  <a:lnTo>
                    <a:pt x="322" y="309"/>
                  </a:lnTo>
                  <a:lnTo>
                    <a:pt x="360" y="243"/>
                  </a:lnTo>
                  <a:lnTo>
                    <a:pt x="362" y="240"/>
                  </a:lnTo>
                  <a:lnTo>
                    <a:pt x="362" y="237"/>
                  </a:lnTo>
                  <a:lnTo>
                    <a:pt x="362" y="234"/>
                  </a:lnTo>
                  <a:lnTo>
                    <a:pt x="362" y="232"/>
                  </a:lnTo>
                  <a:lnTo>
                    <a:pt x="361" y="229"/>
                  </a:lnTo>
                  <a:lnTo>
                    <a:pt x="359" y="227"/>
                  </a:lnTo>
                  <a:lnTo>
                    <a:pt x="357" y="224"/>
                  </a:lnTo>
                  <a:lnTo>
                    <a:pt x="354" y="22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</p:grpSp>
      <p:sp>
        <p:nvSpPr>
          <p:cNvPr id="42" name="Полилиния 4346" descr="Значок диаграммы ящик с усами. ">
            <a:extLst>
              <a:ext uri="{FF2B5EF4-FFF2-40B4-BE49-F238E27FC236}">
                <a16:creationId xmlns:a16="http://schemas.microsoft.com/office/drawing/2014/main" id="{D131817A-5B27-4718-8BAC-45C9CEDA45D9}"/>
              </a:ext>
            </a:extLst>
          </p:cNvPr>
          <p:cNvSpPr>
            <a:spLocks noEditPoints="1"/>
          </p:cNvSpPr>
          <p:nvPr/>
        </p:nvSpPr>
        <p:spPr bwMode="auto">
          <a:xfrm>
            <a:off x="3967321" y="3532346"/>
            <a:ext cx="345758" cy="345758"/>
          </a:xfrm>
          <a:custGeom>
            <a:avLst/>
            <a:gdLst>
              <a:gd name="T0" fmla="*/ 706 w 898"/>
              <a:gd name="T1" fmla="*/ 479 h 898"/>
              <a:gd name="T2" fmla="*/ 652 w 898"/>
              <a:gd name="T3" fmla="*/ 556 h 898"/>
              <a:gd name="T4" fmla="*/ 632 w 898"/>
              <a:gd name="T5" fmla="*/ 551 h 898"/>
              <a:gd name="T6" fmla="*/ 576 w 898"/>
              <a:gd name="T7" fmla="*/ 477 h 898"/>
              <a:gd name="T8" fmla="*/ 571 w 898"/>
              <a:gd name="T9" fmla="*/ 398 h 898"/>
              <a:gd name="T10" fmla="*/ 628 w 898"/>
              <a:gd name="T11" fmla="*/ 129 h 898"/>
              <a:gd name="T12" fmla="*/ 643 w 898"/>
              <a:gd name="T13" fmla="*/ 114 h 898"/>
              <a:gd name="T14" fmla="*/ 658 w 898"/>
              <a:gd name="T15" fmla="*/ 129 h 898"/>
              <a:gd name="T16" fmla="*/ 717 w 898"/>
              <a:gd name="T17" fmla="*/ 398 h 898"/>
              <a:gd name="T18" fmla="*/ 621 w 898"/>
              <a:gd name="T19" fmla="*/ 758 h 898"/>
              <a:gd name="T20" fmla="*/ 589 w 898"/>
              <a:gd name="T21" fmla="*/ 727 h 898"/>
              <a:gd name="T22" fmla="*/ 589 w 898"/>
              <a:gd name="T23" fmla="*/ 680 h 898"/>
              <a:gd name="T24" fmla="*/ 621 w 898"/>
              <a:gd name="T25" fmla="*/ 648 h 898"/>
              <a:gd name="T26" fmla="*/ 667 w 898"/>
              <a:gd name="T27" fmla="*/ 648 h 898"/>
              <a:gd name="T28" fmla="*/ 699 w 898"/>
              <a:gd name="T29" fmla="*/ 680 h 898"/>
              <a:gd name="T30" fmla="*/ 699 w 898"/>
              <a:gd name="T31" fmla="*/ 727 h 898"/>
              <a:gd name="T32" fmla="*/ 667 w 898"/>
              <a:gd name="T33" fmla="*/ 758 h 898"/>
              <a:gd name="T34" fmla="*/ 536 w 898"/>
              <a:gd name="T35" fmla="*/ 294 h 898"/>
              <a:gd name="T36" fmla="*/ 479 w 898"/>
              <a:gd name="T37" fmla="*/ 546 h 898"/>
              <a:gd name="T38" fmla="*/ 461 w 898"/>
              <a:gd name="T39" fmla="*/ 558 h 898"/>
              <a:gd name="T40" fmla="*/ 450 w 898"/>
              <a:gd name="T41" fmla="*/ 299 h 898"/>
              <a:gd name="T42" fmla="*/ 390 w 898"/>
              <a:gd name="T43" fmla="*/ 287 h 898"/>
              <a:gd name="T44" fmla="*/ 398 w 898"/>
              <a:gd name="T45" fmla="*/ 211 h 898"/>
              <a:gd name="T46" fmla="*/ 454 w 898"/>
              <a:gd name="T47" fmla="*/ 118 h 898"/>
              <a:gd name="T48" fmla="*/ 475 w 898"/>
              <a:gd name="T49" fmla="*/ 118 h 898"/>
              <a:gd name="T50" fmla="*/ 530 w 898"/>
              <a:gd name="T51" fmla="*/ 211 h 898"/>
              <a:gd name="T52" fmla="*/ 465 w 898"/>
              <a:gd name="T53" fmla="*/ 763 h 898"/>
              <a:gd name="T54" fmla="*/ 422 w 898"/>
              <a:gd name="T55" fmla="*/ 745 h 898"/>
              <a:gd name="T56" fmla="*/ 405 w 898"/>
              <a:gd name="T57" fmla="*/ 703 h 898"/>
              <a:gd name="T58" fmla="*/ 422 w 898"/>
              <a:gd name="T59" fmla="*/ 661 h 898"/>
              <a:gd name="T60" fmla="*/ 465 w 898"/>
              <a:gd name="T61" fmla="*/ 643 h 898"/>
              <a:gd name="T62" fmla="*/ 506 w 898"/>
              <a:gd name="T63" fmla="*/ 661 h 898"/>
              <a:gd name="T64" fmla="*/ 525 w 898"/>
              <a:gd name="T65" fmla="*/ 703 h 898"/>
              <a:gd name="T66" fmla="*/ 506 w 898"/>
              <a:gd name="T67" fmla="*/ 745 h 898"/>
              <a:gd name="T68" fmla="*/ 465 w 898"/>
              <a:gd name="T69" fmla="*/ 763 h 898"/>
              <a:gd name="T70" fmla="*/ 318 w 898"/>
              <a:gd name="T71" fmla="*/ 419 h 898"/>
              <a:gd name="T72" fmla="*/ 263 w 898"/>
              <a:gd name="T73" fmla="*/ 556 h 898"/>
              <a:gd name="T74" fmla="*/ 242 w 898"/>
              <a:gd name="T75" fmla="*/ 551 h 898"/>
              <a:gd name="T76" fmla="*/ 186 w 898"/>
              <a:gd name="T77" fmla="*/ 417 h 898"/>
              <a:gd name="T78" fmla="*/ 181 w 898"/>
              <a:gd name="T79" fmla="*/ 339 h 898"/>
              <a:gd name="T80" fmla="*/ 240 w 898"/>
              <a:gd name="T81" fmla="*/ 129 h 898"/>
              <a:gd name="T82" fmla="*/ 255 w 898"/>
              <a:gd name="T83" fmla="*/ 114 h 898"/>
              <a:gd name="T84" fmla="*/ 270 w 898"/>
              <a:gd name="T85" fmla="*/ 129 h 898"/>
              <a:gd name="T86" fmla="*/ 329 w 898"/>
              <a:gd name="T87" fmla="*/ 339 h 898"/>
              <a:gd name="T88" fmla="*/ 231 w 898"/>
              <a:gd name="T89" fmla="*/ 758 h 898"/>
              <a:gd name="T90" fmla="*/ 200 w 898"/>
              <a:gd name="T91" fmla="*/ 727 h 898"/>
              <a:gd name="T92" fmla="*/ 200 w 898"/>
              <a:gd name="T93" fmla="*/ 680 h 898"/>
              <a:gd name="T94" fmla="*/ 231 w 898"/>
              <a:gd name="T95" fmla="*/ 648 h 898"/>
              <a:gd name="T96" fmla="*/ 278 w 898"/>
              <a:gd name="T97" fmla="*/ 648 h 898"/>
              <a:gd name="T98" fmla="*/ 311 w 898"/>
              <a:gd name="T99" fmla="*/ 680 h 898"/>
              <a:gd name="T100" fmla="*/ 311 w 898"/>
              <a:gd name="T101" fmla="*/ 727 h 898"/>
              <a:gd name="T102" fmla="*/ 278 w 898"/>
              <a:gd name="T103" fmla="*/ 758 h 898"/>
              <a:gd name="T104" fmla="*/ 10 w 898"/>
              <a:gd name="T105" fmla="*/ 2 h 898"/>
              <a:gd name="T106" fmla="*/ 1 w 898"/>
              <a:gd name="T107" fmla="*/ 886 h 898"/>
              <a:gd name="T108" fmla="*/ 883 w 898"/>
              <a:gd name="T109" fmla="*/ 898 h 898"/>
              <a:gd name="T110" fmla="*/ 898 w 898"/>
              <a:gd name="T111" fmla="*/ 883 h 898"/>
              <a:gd name="T112" fmla="*/ 886 w 898"/>
              <a:gd name="T113" fmla="*/ 0 h 8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898" h="898">
                <a:moveTo>
                  <a:pt x="718" y="464"/>
                </a:moveTo>
                <a:lnTo>
                  <a:pt x="718" y="467"/>
                </a:lnTo>
                <a:lnTo>
                  <a:pt x="717" y="470"/>
                </a:lnTo>
                <a:lnTo>
                  <a:pt x="716" y="472"/>
                </a:lnTo>
                <a:lnTo>
                  <a:pt x="714" y="474"/>
                </a:lnTo>
                <a:lnTo>
                  <a:pt x="712" y="477"/>
                </a:lnTo>
                <a:lnTo>
                  <a:pt x="710" y="478"/>
                </a:lnTo>
                <a:lnTo>
                  <a:pt x="706" y="479"/>
                </a:lnTo>
                <a:lnTo>
                  <a:pt x="703" y="479"/>
                </a:lnTo>
                <a:lnTo>
                  <a:pt x="658" y="479"/>
                </a:lnTo>
                <a:lnTo>
                  <a:pt x="658" y="543"/>
                </a:lnTo>
                <a:lnTo>
                  <a:pt x="658" y="546"/>
                </a:lnTo>
                <a:lnTo>
                  <a:pt x="657" y="549"/>
                </a:lnTo>
                <a:lnTo>
                  <a:pt x="656" y="551"/>
                </a:lnTo>
                <a:lnTo>
                  <a:pt x="654" y="554"/>
                </a:lnTo>
                <a:lnTo>
                  <a:pt x="652" y="556"/>
                </a:lnTo>
                <a:lnTo>
                  <a:pt x="650" y="557"/>
                </a:lnTo>
                <a:lnTo>
                  <a:pt x="647" y="558"/>
                </a:lnTo>
                <a:lnTo>
                  <a:pt x="643" y="558"/>
                </a:lnTo>
                <a:lnTo>
                  <a:pt x="641" y="558"/>
                </a:lnTo>
                <a:lnTo>
                  <a:pt x="638" y="557"/>
                </a:lnTo>
                <a:lnTo>
                  <a:pt x="636" y="556"/>
                </a:lnTo>
                <a:lnTo>
                  <a:pt x="634" y="554"/>
                </a:lnTo>
                <a:lnTo>
                  <a:pt x="632" y="551"/>
                </a:lnTo>
                <a:lnTo>
                  <a:pt x="631" y="549"/>
                </a:lnTo>
                <a:lnTo>
                  <a:pt x="629" y="546"/>
                </a:lnTo>
                <a:lnTo>
                  <a:pt x="628" y="543"/>
                </a:lnTo>
                <a:lnTo>
                  <a:pt x="628" y="479"/>
                </a:lnTo>
                <a:lnTo>
                  <a:pt x="583" y="479"/>
                </a:lnTo>
                <a:lnTo>
                  <a:pt x="581" y="479"/>
                </a:lnTo>
                <a:lnTo>
                  <a:pt x="578" y="478"/>
                </a:lnTo>
                <a:lnTo>
                  <a:pt x="576" y="477"/>
                </a:lnTo>
                <a:lnTo>
                  <a:pt x="574" y="474"/>
                </a:lnTo>
                <a:lnTo>
                  <a:pt x="572" y="472"/>
                </a:lnTo>
                <a:lnTo>
                  <a:pt x="571" y="470"/>
                </a:lnTo>
                <a:lnTo>
                  <a:pt x="570" y="467"/>
                </a:lnTo>
                <a:lnTo>
                  <a:pt x="570" y="464"/>
                </a:lnTo>
                <a:lnTo>
                  <a:pt x="570" y="404"/>
                </a:lnTo>
                <a:lnTo>
                  <a:pt x="570" y="402"/>
                </a:lnTo>
                <a:lnTo>
                  <a:pt x="571" y="398"/>
                </a:lnTo>
                <a:lnTo>
                  <a:pt x="572" y="396"/>
                </a:lnTo>
                <a:lnTo>
                  <a:pt x="574" y="394"/>
                </a:lnTo>
                <a:lnTo>
                  <a:pt x="576" y="392"/>
                </a:lnTo>
                <a:lnTo>
                  <a:pt x="578" y="391"/>
                </a:lnTo>
                <a:lnTo>
                  <a:pt x="581" y="390"/>
                </a:lnTo>
                <a:lnTo>
                  <a:pt x="583" y="389"/>
                </a:lnTo>
                <a:lnTo>
                  <a:pt x="628" y="389"/>
                </a:lnTo>
                <a:lnTo>
                  <a:pt x="628" y="129"/>
                </a:lnTo>
                <a:lnTo>
                  <a:pt x="629" y="126"/>
                </a:lnTo>
                <a:lnTo>
                  <a:pt x="631" y="123"/>
                </a:lnTo>
                <a:lnTo>
                  <a:pt x="632" y="121"/>
                </a:lnTo>
                <a:lnTo>
                  <a:pt x="634" y="118"/>
                </a:lnTo>
                <a:lnTo>
                  <a:pt x="636" y="117"/>
                </a:lnTo>
                <a:lnTo>
                  <a:pt x="638" y="115"/>
                </a:lnTo>
                <a:lnTo>
                  <a:pt x="641" y="114"/>
                </a:lnTo>
                <a:lnTo>
                  <a:pt x="643" y="114"/>
                </a:lnTo>
                <a:lnTo>
                  <a:pt x="647" y="114"/>
                </a:lnTo>
                <a:lnTo>
                  <a:pt x="650" y="115"/>
                </a:lnTo>
                <a:lnTo>
                  <a:pt x="652" y="117"/>
                </a:lnTo>
                <a:lnTo>
                  <a:pt x="654" y="118"/>
                </a:lnTo>
                <a:lnTo>
                  <a:pt x="656" y="121"/>
                </a:lnTo>
                <a:lnTo>
                  <a:pt x="657" y="123"/>
                </a:lnTo>
                <a:lnTo>
                  <a:pt x="658" y="127"/>
                </a:lnTo>
                <a:lnTo>
                  <a:pt x="658" y="129"/>
                </a:lnTo>
                <a:lnTo>
                  <a:pt x="658" y="389"/>
                </a:lnTo>
                <a:lnTo>
                  <a:pt x="703" y="389"/>
                </a:lnTo>
                <a:lnTo>
                  <a:pt x="706" y="390"/>
                </a:lnTo>
                <a:lnTo>
                  <a:pt x="710" y="391"/>
                </a:lnTo>
                <a:lnTo>
                  <a:pt x="712" y="392"/>
                </a:lnTo>
                <a:lnTo>
                  <a:pt x="714" y="394"/>
                </a:lnTo>
                <a:lnTo>
                  <a:pt x="716" y="396"/>
                </a:lnTo>
                <a:lnTo>
                  <a:pt x="717" y="398"/>
                </a:lnTo>
                <a:lnTo>
                  <a:pt x="718" y="402"/>
                </a:lnTo>
                <a:lnTo>
                  <a:pt x="718" y="404"/>
                </a:lnTo>
                <a:lnTo>
                  <a:pt x="718" y="464"/>
                </a:lnTo>
                <a:close/>
                <a:moveTo>
                  <a:pt x="643" y="763"/>
                </a:moveTo>
                <a:lnTo>
                  <a:pt x="638" y="762"/>
                </a:lnTo>
                <a:lnTo>
                  <a:pt x="632" y="762"/>
                </a:lnTo>
                <a:lnTo>
                  <a:pt x="626" y="760"/>
                </a:lnTo>
                <a:lnTo>
                  <a:pt x="621" y="758"/>
                </a:lnTo>
                <a:lnTo>
                  <a:pt x="616" y="756"/>
                </a:lnTo>
                <a:lnTo>
                  <a:pt x="610" y="753"/>
                </a:lnTo>
                <a:lnTo>
                  <a:pt x="606" y="749"/>
                </a:lnTo>
                <a:lnTo>
                  <a:pt x="602" y="745"/>
                </a:lnTo>
                <a:lnTo>
                  <a:pt x="597" y="741"/>
                </a:lnTo>
                <a:lnTo>
                  <a:pt x="594" y="737"/>
                </a:lnTo>
                <a:lnTo>
                  <a:pt x="591" y="731"/>
                </a:lnTo>
                <a:lnTo>
                  <a:pt x="589" y="727"/>
                </a:lnTo>
                <a:lnTo>
                  <a:pt x="587" y="720"/>
                </a:lnTo>
                <a:lnTo>
                  <a:pt x="586" y="715"/>
                </a:lnTo>
                <a:lnTo>
                  <a:pt x="584" y="710"/>
                </a:lnTo>
                <a:lnTo>
                  <a:pt x="583" y="703"/>
                </a:lnTo>
                <a:lnTo>
                  <a:pt x="584" y="697"/>
                </a:lnTo>
                <a:lnTo>
                  <a:pt x="586" y="692"/>
                </a:lnTo>
                <a:lnTo>
                  <a:pt x="587" y="685"/>
                </a:lnTo>
                <a:lnTo>
                  <a:pt x="589" y="680"/>
                </a:lnTo>
                <a:lnTo>
                  <a:pt x="591" y="674"/>
                </a:lnTo>
                <a:lnTo>
                  <a:pt x="594" y="670"/>
                </a:lnTo>
                <a:lnTo>
                  <a:pt x="597" y="665"/>
                </a:lnTo>
                <a:lnTo>
                  <a:pt x="602" y="661"/>
                </a:lnTo>
                <a:lnTo>
                  <a:pt x="606" y="657"/>
                </a:lnTo>
                <a:lnTo>
                  <a:pt x="610" y="653"/>
                </a:lnTo>
                <a:lnTo>
                  <a:pt x="616" y="651"/>
                </a:lnTo>
                <a:lnTo>
                  <a:pt x="621" y="648"/>
                </a:lnTo>
                <a:lnTo>
                  <a:pt x="626" y="646"/>
                </a:lnTo>
                <a:lnTo>
                  <a:pt x="632" y="645"/>
                </a:lnTo>
                <a:lnTo>
                  <a:pt x="638" y="643"/>
                </a:lnTo>
                <a:lnTo>
                  <a:pt x="643" y="643"/>
                </a:lnTo>
                <a:lnTo>
                  <a:pt x="650" y="643"/>
                </a:lnTo>
                <a:lnTo>
                  <a:pt x="656" y="645"/>
                </a:lnTo>
                <a:lnTo>
                  <a:pt x="662" y="646"/>
                </a:lnTo>
                <a:lnTo>
                  <a:pt x="667" y="648"/>
                </a:lnTo>
                <a:lnTo>
                  <a:pt x="672" y="651"/>
                </a:lnTo>
                <a:lnTo>
                  <a:pt x="678" y="653"/>
                </a:lnTo>
                <a:lnTo>
                  <a:pt x="682" y="657"/>
                </a:lnTo>
                <a:lnTo>
                  <a:pt x="686" y="661"/>
                </a:lnTo>
                <a:lnTo>
                  <a:pt x="690" y="665"/>
                </a:lnTo>
                <a:lnTo>
                  <a:pt x="694" y="670"/>
                </a:lnTo>
                <a:lnTo>
                  <a:pt x="697" y="674"/>
                </a:lnTo>
                <a:lnTo>
                  <a:pt x="699" y="680"/>
                </a:lnTo>
                <a:lnTo>
                  <a:pt x="701" y="685"/>
                </a:lnTo>
                <a:lnTo>
                  <a:pt x="702" y="692"/>
                </a:lnTo>
                <a:lnTo>
                  <a:pt x="703" y="697"/>
                </a:lnTo>
                <a:lnTo>
                  <a:pt x="703" y="703"/>
                </a:lnTo>
                <a:lnTo>
                  <a:pt x="703" y="710"/>
                </a:lnTo>
                <a:lnTo>
                  <a:pt x="702" y="715"/>
                </a:lnTo>
                <a:lnTo>
                  <a:pt x="701" y="720"/>
                </a:lnTo>
                <a:lnTo>
                  <a:pt x="699" y="727"/>
                </a:lnTo>
                <a:lnTo>
                  <a:pt x="697" y="731"/>
                </a:lnTo>
                <a:lnTo>
                  <a:pt x="694" y="737"/>
                </a:lnTo>
                <a:lnTo>
                  <a:pt x="690" y="741"/>
                </a:lnTo>
                <a:lnTo>
                  <a:pt x="686" y="745"/>
                </a:lnTo>
                <a:lnTo>
                  <a:pt x="682" y="749"/>
                </a:lnTo>
                <a:lnTo>
                  <a:pt x="678" y="753"/>
                </a:lnTo>
                <a:lnTo>
                  <a:pt x="672" y="756"/>
                </a:lnTo>
                <a:lnTo>
                  <a:pt x="667" y="758"/>
                </a:lnTo>
                <a:lnTo>
                  <a:pt x="662" y="760"/>
                </a:lnTo>
                <a:lnTo>
                  <a:pt x="656" y="762"/>
                </a:lnTo>
                <a:lnTo>
                  <a:pt x="650" y="762"/>
                </a:lnTo>
                <a:lnTo>
                  <a:pt x="643" y="763"/>
                </a:lnTo>
                <a:close/>
                <a:moveTo>
                  <a:pt x="540" y="284"/>
                </a:moveTo>
                <a:lnTo>
                  <a:pt x="538" y="287"/>
                </a:lnTo>
                <a:lnTo>
                  <a:pt x="537" y="290"/>
                </a:lnTo>
                <a:lnTo>
                  <a:pt x="536" y="294"/>
                </a:lnTo>
                <a:lnTo>
                  <a:pt x="534" y="296"/>
                </a:lnTo>
                <a:lnTo>
                  <a:pt x="532" y="297"/>
                </a:lnTo>
                <a:lnTo>
                  <a:pt x="530" y="298"/>
                </a:lnTo>
                <a:lnTo>
                  <a:pt x="527" y="299"/>
                </a:lnTo>
                <a:lnTo>
                  <a:pt x="525" y="299"/>
                </a:lnTo>
                <a:lnTo>
                  <a:pt x="480" y="299"/>
                </a:lnTo>
                <a:lnTo>
                  <a:pt x="480" y="543"/>
                </a:lnTo>
                <a:lnTo>
                  <a:pt x="479" y="546"/>
                </a:lnTo>
                <a:lnTo>
                  <a:pt x="479" y="549"/>
                </a:lnTo>
                <a:lnTo>
                  <a:pt x="476" y="551"/>
                </a:lnTo>
                <a:lnTo>
                  <a:pt x="475" y="554"/>
                </a:lnTo>
                <a:lnTo>
                  <a:pt x="472" y="556"/>
                </a:lnTo>
                <a:lnTo>
                  <a:pt x="470" y="557"/>
                </a:lnTo>
                <a:lnTo>
                  <a:pt x="467" y="558"/>
                </a:lnTo>
                <a:lnTo>
                  <a:pt x="465" y="558"/>
                </a:lnTo>
                <a:lnTo>
                  <a:pt x="461" y="558"/>
                </a:lnTo>
                <a:lnTo>
                  <a:pt x="458" y="557"/>
                </a:lnTo>
                <a:lnTo>
                  <a:pt x="456" y="556"/>
                </a:lnTo>
                <a:lnTo>
                  <a:pt x="454" y="554"/>
                </a:lnTo>
                <a:lnTo>
                  <a:pt x="452" y="551"/>
                </a:lnTo>
                <a:lnTo>
                  <a:pt x="451" y="549"/>
                </a:lnTo>
                <a:lnTo>
                  <a:pt x="450" y="546"/>
                </a:lnTo>
                <a:lnTo>
                  <a:pt x="450" y="543"/>
                </a:lnTo>
                <a:lnTo>
                  <a:pt x="450" y="299"/>
                </a:lnTo>
                <a:lnTo>
                  <a:pt x="405" y="299"/>
                </a:lnTo>
                <a:lnTo>
                  <a:pt x="402" y="299"/>
                </a:lnTo>
                <a:lnTo>
                  <a:pt x="398" y="298"/>
                </a:lnTo>
                <a:lnTo>
                  <a:pt x="396" y="297"/>
                </a:lnTo>
                <a:lnTo>
                  <a:pt x="394" y="296"/>
                </a:lnTo>
                <a:lnTo>
                  <a:pt x="392" y="294"/>
                </a:lnTo>
                <a:lnTo>
                  <a:pt x="391" y="290"/>
                </a:lnTo>
                <a:lnTo>
                  <a:pt x="390" y="287"/>
                </a:lnTo>
                <a:lnTo>
                  <a:pt x="390" y="284"/>
                </a:lnTo>
                <a:lnTo>
                  <a:pt x="390" y="225"/>
                </a:lnTo>
                <a:lnTo>
                  <a:pt x="390" y="222"/>
                </a:lnTo>
                <a:lnTo>
                  <a:pt x="391" y="219"/>
                </a:lnTo>
                <a:lnTo>
                  <a:pt x="392" y="217"/>
                </a:lnTo>
                <a:lnTo>
                  <a:pt x="394" y="214"/>
                </a:lnTo>
                <a:lnTo>
                  <a:pt x="396" y="212"/>
                </a:lnTo>
                <a:lnTo>
                  <a:pt x="398" y="211"/>
                </a:lnTo>
                <a:lnTo>
                  <a:pt x="402" y="210"/>
                </a:lnTo>
                <a:lnTo>
                  <a:pt x="405" y="210"/>
                </a:lnTo>
                <a:lnTo>
                  <a:pt x="450" y="210"/>
                </a:lnTo>
                <a:lnTo>
                  <a:pt x="450" y="129"/>
                </a:lnTo>
                <a:lnTo>
                  <a:pt x="450" y="126"/>
                </a:lnTo>
                <a:lnTo>
                  <a:pt x="451" y="123"/>
                </a:lnTo>
                <a:lnTo>
                  <a:pt x="452" y="121"/>
                </a:lnTo>
                <a:lnTo>
                  <a:pt x="454" y="118"/>
                </a:lnTo>
                <a:lnTo>
                  <a:pt x="456" y="117"/>
                </a:lnTo>
                <a:lnTo>
                  <a:pt x="458" y="115"/>
                </a:lnTo>
                <a:lnTo>
                  <a:pt x="461" y="114"/>
                </a:lnTo>
                <a:lnTo>
                  <a:pt x="465" y="114"/>
                </a:lnTo>
                <a:lnTo>
                  <a:pt x="467" y="114"/>
                </a:lnTo>
                <a:lnTo>
                  <a:pt x="470" y="115"/>
                </a:lnTo>
                <a:lnTo>
                  <a:pt x="472" y="117"/>
                </a:lnTo>
                <a:lnTo>
                  <a:pt x="475" y="118"/>
                </a:lnTo>
                <a:lnTo>
                  <a:pt x="476" y="121"/>
                </a:lnTo>
                <a:lnTo>
                  <a:pt x="479" y="123"/>
                </a:lnTo>
                <a:lnTo>
                  <a:pt x="479" y="127"/>
                </a:lnTo>
                <a:lnTo>
                  <a:pt x="480" y="129"/>
                </a:lnTo>
                <a:lnTo>
                  <a:pt x="480" y="210"/>
                </a:lnTo>
                <a:lnTo>
                  <a:pt x="525" y="210"/>
                </a:lnTo>
                <a:lnTo>
                  <a:pt x="527" y="210"/>
                </a:lnTo>
                <a:lnTo>
                  <a:pt x="530" y="211"/>
                </a:lnTo>
                <a:lnTo>
                  <a:pt x="532" y="212"/>
                </a:lnTo>
                <a:lnTo>
                  <a:pt x="534" y="214"/>
                </a:lnTo>
                <a:lnTo>
                  <a:pt x="536" y="217"/>
                </a:lnTo>
                <a:lnTo>
                  <a:pt x="537" y="219"/>
                </a:lnTo>
                <a:lnTo>
                  <a:pt x="538" y="222"/>
                </a:lnTo>
                <a:lnTo>
                  <a:pt x="540" y="225"/>
                </a:lnTo>
                <a:lnTo>
                  <a:pt x="540" y="284"/>
                </a:lnTo>
                <a:close/>
                <a:moveTo>
                  <a:pt x="465" y="763"/>
                </a:moveTo>
                <a:lnTo>
                  <a:pt x="458" y="762"/>
                </a:lnTo>
                <a:lnTo>
                  <a:pt x="452" y="762"/>
                </a:lnTo>
                <a:lnTo>
                  <a:pt x="446" y="760"/>
                </a:lnTo>
                <a:lnTo>
                  <a:pt x="441" y="758"/>
                </a:lnTo>
                <a:lnTo>
                  <a:pt x="436" y="756"/>
                </a:lnTo>
                <a:lnTo>
                  <a:pt x="430" y="753"/>
                </a:lnTo>
                <a:lnTo>
                  <a:pt x="426" y="749"/>
                </a:lnTo>
                <a:lnTo>
                  <a:pt x="422" y="745"/>
                </a:lnTo>
                <a:lnTo>
                  <a:pt x="419" y="741"/>
                </a:lnTo>
                <a:lnTo>
                  <a:pt x="414" y="737"/>
                </a:lnTo>
                <a:lnTo>
                  <a:pt x="412" y="731"/>
                </a:lnTo>
                <a:lnTo>
                  <a:pt x="409" y="727"/>
                </a:lnTo>
                <a:lnTo>
                  <a:pt x="407" y="720"/>
                </a:lnTo>
                <a:lnTo>
                  <a:pt x="406" y="715"/>
                </a:lnTo>
                <a:lnTo>
                  <a:pt x="405" y="710"/>
                </a:lnTo>
                <a:lnTo>
                  <a:pt x="405" y="703"/>
                </a:lnTo>
                <a:lnTo>
                  <a:pt x="405" y="697"/>
                </a:lnTo>
                <a:lnTo>
                  <a:pt x="406" y="692"/>
                </a:lnTo>
                <a:lnTo>
                  <a:pt x="407" y="685"/>
                </a:lnTo>
                <a:lnTo>
                  <a:pt x="409" y="680"/>
                </a:lnTo>
                <a:lnTo>
                  <a:pt x="412" y="674"/>
                </a:lnTo>
                <a:lnTo>
                  <a:pt x="414" y="670"/>
                </a:lnTo>
                <a:lnTo>
                  <a:pt x="419" y="665"/>
                </a:lnTo>
                <a:lnTo>
                  <a:pt x="422" y="661"/>
                </a:lnTo>
                <a:lnTo>
                  <a:pt x="426" y="657"/>
                </a:lnTo>
                <a:lnTo>
                  <a:pt x="430" y="653"/>
                </a:lnTo>
                <a:lnTo>
                  <a:pt x="436" y="651"/>
                </a:lnTo>
                <a:lnTo>
                  <a:pt x="441" y="648"/>
                </a:lnTo>
                <a:lnTo>
                  <a:pt x="446" y="646"/>
                </a:lnTo>
                <a:lnTo>
                  <a:pt x="452" y="645"/>
                </a:lnTo>
                <a:lnTo>
                  <a:pt x="458" y="643"/>
                </a:lnTo>
                <a:lnTo>
                  <a:pt x="465" y="643"/>
                </a:lnTo>
                <a:lnTo>
                  <a:pt x="470" y="643"/>
                </a:lnTo>
                <a:lnTo>
                  <a:pt x="476" y="645"/>
                </a:lnTo>
                <a:lnTo>
                  <a:pt x="482" y="646"/>
                </a:lnTo>
                <a:lnTo>
                  <a:pt x="487" y="648"/>
                </a:lnTo>
                <a:lnTo>
                  <a:pt x="492" y="651"/>
                </a:lnTo>
                <a:lnTo>
                  <a:pt x="498" y="653"/>
                </a:lnTo>
                <a:lnTo>
                  <a:pt x="502" y="657"/>
                </a:lnTo>
                <a:lnTo>
                  <a:pt x="506" y="661"/>
                </a:lnTo>
                <a:lnTo>
                  <a:pt x="511" y="665"/>
                </a:lnTo>
                <a:lnTo>
                  <a:pt x="514" y="670"/>
                </a:lnTo>
                <a:lnTo>
                  <a:pt x="517" y="674"/>
                </a:lnTo>
                <a:lnTo>
                  <a:pt x="519" y="680"/>
                </a:lnTo>
                <a:lnTo>
                  <a:pt x="521" y="685"/>
                </a:lnTo>
                <a:lnTo>
                  <a:pt x="522" y="692"/>
                </a:lnTo>
                <a:lnTo>
                  <a:pt x="524" y="697"/>
                </a:lnTo>
                <a:lnTo>
                  <a:pt x="525" y="703"/>
                </a:lnTo>
                <a:lnTo>
                  <a:pt x="524" y="710"/>
                </a:lnTo>
                <a:lnTo>
                  <a:pt x="522" y="715"/>
                </a:lnTo>
                <a:lnTo>
                  <a:pt x="521" y="720"/>
                </a:lnTo>
                <a:lnTo>
                  <a:pt x="519" y="727"/>
                </a:lnTo>
                <a:lnTo>
                  <a:pt x="517" y="731"/>
                </a:lnTo>
                <a:lnTo>
                  <a:pt x="514" y="737"/>
                </a:lnTo>
                <a:lnTo>
                  <a:pt x="511" y="741"/>
                </a:lnTo>
                <a:lnTo>
                  <a:pt x="506" y="745"/>
                </a:lnTo>
                <a:lnTo>
                  <a:pt x="502" y="749"/>
                </a:lnTo>
                <a:lnTo>
                  <a:pt x="498" y="753"/>
                </a:lnTo>
                <a:lnTo>
                  <a:pt x="492" y="756"/>
                </a:lnTo>
                <a:lnTo>
                  <a:pt x="487" y="758"/>
                </a:lnTo>
                <a:lnTo>
                  <a:pt x="482" y="760"/>
                </a:lnTo>
                <a:lnTo>
                  <a:pt x="476" y="762"/>
                </a:lnTo>
                <a:lnTo>
                  <a:pt x="470" y="762"/>
                </a:lnTo>
                <a:lnTo>
                  <a:pt x="465" y="763"/>
                </a:lnTo>
                <a:close/>
                <a:moveTo>
                  <a:pt x="330" y="404"/>
                </a:moveTo>
                <a:lnTo>
                  <a:pt x="330" y="407"/>
                </a:lnTo>
                <a:lnTo>
                  <a:pt x="329" y="410"/>
                </a:lnTo>
                <a:lnTo>
                  <a:pt x="328" y="412"/>
                </a:lnTo>
                <a:lnTo>
                  <a:pt x="326" y="414"/>
                </a:lnTo>
                <a:lnTo>
                  <a:pt x="323" y="417"/>
                </a:lnTo>
                <a:lnTo>
                  <a:pt x="320" y="418"/>
                </a:lnTo>
                <a:lnTo>
                  <a:pt x="318" y="419"/>
                </a:lnTo>
                <a:lnTo>
                  <a:pt x="315" y="419"/>
                </a:lnTo>
                <a:lnTo>
                  <a:pt x="270" y="419"/>
                </a:lnTo>
                <a:lnTo>
                  <a:pt x="270" y="543"/>
                </a:lnTo>
                <a:lnTo>
                  <a:pt x="270" y="546"/>
                </a:lnTo>
                <a:lnTo>
                  <a:pt x="269" y="549"/>
                </a:lnTo>
                <a:lnTo>
                  <a:pt x="268" y="551"/>
                </a:lnTo>
                <a:lnTo>
                  <a:pt x="266" y="554"/>
                </a:lnTo>
                <a:lnTo>
                  <a:pt x="263" y="556"/>
                </a:lnTo>
                <a:lnTo>
                  <a:pt x="260" y="557"/>
                </a:lnTo>
                <a:lnTo>
                  <a:pt x="258" y="558"/>
                </a:lnTo>
                <a:lnTo>
                  <a:pt x="255" y="558"/>
                </a:lnTo>
                <a:lnTo>
                  <a:pt x="252" y="558"/>
                </a:lnTo>
                <a:lnTo>
                  <a:pt x="250" y="557"/>
                </a:lnTo>
                <a:lnTo>
                  <a:pt x="246" y="556"/>
                </a:lnTo>
                <a:lnTo>
                  <a:pt x="244" y="554"/>
                </a:lnTo>
                <a:lnTo>
                  <a:pt x="242" y="551"/>
                </a:lnTo>
                <a:lnTo>
                  <a:pt x="241" y="549"/>
                </a:lnTo>
                <a:lnTo>
                  <a:pt x="240" y="546"/>
                </a:lnTo>
                <a:lnTo>
                  <a:pt x="240" y="543"/>
                </a:lnTo>
                <a:lnTo>
                  <a:pt x="240" y="419"/>
                </a:lnTo>
                <a:lnTo>
                  <a:pt x="195" y="419"/>
                </a:lnTo>
                <a:lnTo>
                  <a:pt x="192" y="419"/>
                </a:lnTo>
                <a:lnTo>
                  <a:pt x="190" y="418"/>
                </a:lnTo>
                <a:lnTo>
                  <a:pt x="186" y="417"/>
                </a:lnTo>
                <a:lnTo>
                  <a:pt x="184" y="414"/>
                </a:lnTo>
                <a:lnTo>
                  <a:pt x="183" y="412"/>
                </a:lnTo>
                <a:lnTo>
                  <a:pt x="181" y="410"/>
                </a:lnTo>
                <a:lnTo>
                  <a:pt x="180" y="407"/>
                </a:lnTo>
                <a:lnTo>
                  <a:pt x="180" y="404"/>
                </a:lnTo>
                <a:lnTo>
                  <a:pt x="180" y="344"/>
                </a:lnTo>
                <a:lnTo>
                  <a:pt x="180" y="342"/>
                </a:lnTo>
                <a:lnTo>
                  <a:pt x="181" y="339"/>
                </a:lnTo>
                <a:lnTo>
                  <a:pt x="183" y="336"/>
                </a:lnTo>
                <a:lnTo>
                  <a:pt x="184" y="334"/>
                </a:lnTo>
                <a:lnTo>
                  <a:pt x="186" y="332"/>
                </a:lnTo>
                <a:lnTo>
                  <a:pt x="190" y="331"/>
                </a:lnTo>
                <a:lnTo>
                  <a:pt x="192" y="330"/>
                </a:lnTo>
                <a:lnTo>
                  <a:pt x="195" y="329"/>
                </a:lnTo>
                <a:lnTo>
                  <a:pt x="240" y="329"/>
                </a:lnTo>
                <a:lnTo>
                  <a:pt x="240" y="129"/>
                </a:lnTo>
                <a:lnTo>
                  <a:pt x="240" y="126"/>
                </a:lnTo>
                <a:lnTo>
                  <a:pt x="241" y="123"/>
                </a:lnTo>
                <a:lnTo>
                  <a:pt x="242" y="121"/>
                </a:lnTo>
                <a:lnTo>
                  <a:pt x="244" y="118"/>
                </a:lnTo>
                <a:lnTo>
                  <a:pt x="246" y="117"/>
                </a:lnTo>
                <a:lnTo>
                  <a:pt x="250" y="115"/>
                </a:lnTo>
                <a:lnTo>
                  <a:pt x="252" y="114"/>
                </a:lnTo>
                <a:lnTo>
                  <a:pt x="255" y="114"/>
                </a:lnTo>
                <a:lnTo>
                  <a:pt x="258" y="114"/>
                </a:lnTo>
                <a:lnTo>
                  <a:pt x="260" y="115"/>
                </a:lnTo>
                <a:lnTo>
                  <a:pt x="263" y="117"/>
                </a:lnTo>
                <a:lnTo>
                  <a:pt x="266" y="118"/>
                </a:lnTo>
                <a:lnTo>
                  <a:pt x="268" y="121"/>
                </a:lnTo>
                <a:lnTo>
                  <a:pt x="269" y="123"/>
                </a:lnTo>
                <a:lnTo>
                  <a:pt x="270" y="127"/>
                </a:lnTo>
                <a:lnTo>
                  <a:pt x="270" y="129"/>
                </a:lnTo>
                <a:lnTo>
                  <a:pt x="270" y="329"/>
                </a:lnTo>
                <a:lnTo>
                  <a:pt x="315" y="329"/>
                </a:lnTo>
                <a:lnTo>
                  <a:pt x="318" y="330"/>
                </a:lnTo>
                <a:lnTo>
                  <a:pt x="320" y="331"/>
                </a:lnTo>
                <a:lnTo>
                  <a:pt x="323" y="332"/>
                </a:lnTo>
                <a:lnTo>
                  <a:pt x="326" y="334"/>
                </a:lnTo>
                <a:lnTo>
                  <a:pt x="328" y="336"/>
                </a:lnTo>
                <a:lnTo>
                  <a:pt x="329" y="339"/>
                </a:lnTo>
                <a:lnTo>
                  <a:pt x="330" y="342"/>
                </a:lnTo>
                <a:lnTo>
                  <a:pt x="330" y="344"/>
                </a:lnTo>
                <a:lnTo>
                  <a:pt x="330" y="404"/>
                </a:lnTo>
                <a:close/>
                <a:moveTo>
                  <a:pt x="255" y="763"/>
                </a:moveTo>
                <a:lnTo>
                  <a:pt x="249" y="762"/>
                </a:lnTo>
                <a:lnTo>
                  <a:pt x="243" y="762"/>
                </a:lnTo>
                <a:lnTo>
                  <a:pt x="237" y="760"/>
                </a:lnTo>
                <a:lnTo>
                  <a:pt x="231" y="758"/>
                </a:lnTo>
                <a:lnTo>
                  <a:pt x="226" y="756"/>
                </a:lnTo>
                <a:lnTo>
                  <a:pt x="222" y="753"/>
                </a:lnTo>
                <a:lnTo>
                  <a:pt x="216" y="749"/>
                </a:lnTo>
                <a:lnTo>
                  <a:pt x="212" y="745"/>
                </a:lnTo>
                <a:lnTo>
                  <a:pt x="209" y="741"/>
                </a:lnTo>
                <a:lnTo>
                  <a:pt x="206" y="737"/>
                </a:lnTo>
                <a:lnTo>
                  <a:pt x="203" y="731"/>
                </a:lnTo>
                <a:lnTo>
                  <a:pt x="200" y="727"/>
                </a:lnTo>
                <a:lnTo>
                  <a:pt x="198" y="720"/>
                </a:lnTo>
                <a:lnTo>
                  <a:pt x="196" y="715"/>
                </a:lnTo>
                <a:lnTo>
                  <a:pt x="195" y="710"/>
                </a:lnTo>
                <a:lnTo>
                  <a:pt x="195" y="703"/>
                </a:lnTo>
                <a:lnTo>
                  <a:pt x="195" y="697"/>
                </a:lnTo>
                <a:lnTo>
                  <a:pt x="196" y="692"/>
                </a:lnTo>
                <a:lnTo>
                  <a:pt x="198" y="685"/>
                </a:lnTo>
                <a:lnTo>
                  <a:pt x="200" y="680"/>
                </a:lnTo>
                <a:lnTo>
                  <a:pt x="203" y="674"/>
                </a:lnTo>
                <a:lnTo>
                  <a:pt x="206" y="670"/>
                </a:lnTo>
                <a:lnTo>
                  <a:pt x="209" y="665"/>
                </a:lnTo>
                <a:lnTo>
                  <a:pt x="212" y="661"/>
                </a:lnTo>
                <a:lnTo>
                  <a:pt x="216" y="657"/>
                </a:lnTo>
                <a:lnTo>
                  <a:pt x="222" y="653"/>
                </a:lnTo>
                <a:lnTo>
                  <a:pt x="226" y="651"/>
                </a:lnTo>
                <a:lnTo>
                  <a:pt x="231" y="648"/>
                </a:lnTo>
                <a:lnTo>
                  <a:pt x="237" y="646"/>
                </a:lnTo>
                <a:lnTo>
                  <a:pt x="243" y="645"/>
                </a:lnTo>
                <a:lnTo>
                  <a:pt x="249" y="643"/>
                </a:lnTo>
                <a:lnTo>
                  <a:pt x="255" y="643"/>
                </a:lnTo>
                <a:lnTo>
                  <a:pt x="261" y="643"/>
                </a:lnTo>
                <a:lnTo>
                  <a:pt x="267" y="645"/>
                </a:lnTo>
                <a:lnTo>
                  <a:pt x="273" y="646"/>
                </a:lnTo>
                <a:lnTo>
                  <a:pt x="278" y="648"/>
                </a:lnTo>
                <a:lnTo>
                  <a:pt x="284" y="651"/>
                </a:lnTo>
                <a:lnTo>
                  <a:pt x="288" y="653"/>
                </a:lnTo>
                <a:lnTo>
                  <a:pt x="293" y="657"/>
                </a:lnTo>
                <a:lnTo>
                  <a:pt x="298" y="661"/>
                </a:lnTo>
                <a:lnTo>
                  <a:pt x="301" y="665"/>
                </a:lnTo>
                <a:lnTo>
                  <a:pt x="304" y="670"/>
                </a:lnTo>
                <a:lnTo>
                  <a:pt x="307" y="674"/>
                </a:lnTo>
                <a:lnTo>
                  <a:pt x="311" y="680"/>
                </a:lnTo>
                <a:lnTo>
                  <a:pt x="312" y="685"/>
                </a:lnTo>
                <a:lnTo>
                  <a:pt x="314" y="692"/>
                </a:lnTo>
                <a:lnTo>
                  <a:pt x="315" y="697"/>
                </a:lnTo>
                <a:lnTo>
                  <a:pt x="315" y="703"/>
                </a:lnTo>
                <a:lnTo>
                  <a:pt x="315" y="710"/>
                </a:lnTo>
                <a:lnTo>
                  <a:pt x="314" y="715"/>
                </a:lnTo>
                <a:lnTo>
                  <a:pt x="312" y="720"/>
                </a:lnTo>
                <a:lnTo>
                  <a:pt x="311" y="727"/>
                </a:lnTo>
                <a:lnTo>
                  <a:pt x="307" y="731"/>
                </a:lnTo>
                <a:lnTo>
                  <a:pt x="304" y="737"/>
                </a:lnTo>
                <a:lnTo>
                  <a:pt x="301" y="741"/>
                </a:lnTo>
                <a:lnTo>
                  <a:pt x="298" y="745"/>
                </a:lnTo>
                <a:lnTo>
                  <a:pt x="293" y="749"/>
                </a:lnTo>
                <a:lnTo>
                  <a:pt x="288" y="753"/>
                </a:lnTo>
                <a:lnTo>
                  <a:pt x="284" y="756"/>
                </a:lnTo>
                <a:lnTo>
                  <a:pt x="278" y="758"/>
                </a:lnTo>
                <a:lnTo>
                  <a:pt x="273" y="760"/>
                </a:lnTo>
                <a:lnTo>
                  <a:pt x="267" y="762"/>
                </a:lnTo>
                <a:lnTo>
                  <a:pt x="261" y="762"/>
                </a:lnTo>
                <a:lnTo>
                  <a:pt x="255" y="763"/>
                </a:lnTo>
                <a:close/>
                <a:moveTo>
                  <a:pt x="883" y="0"/>
                </a:moveTo>
                <a:lnTo>
                  <a:pt x="15" y="0"/>
                </a:lnTo>
                <a:lnTo>
                  <a:pt x="13" y="0"/>
                </a:lnTo>
                <a:lnTo>
                  <a:pt x="10" y="2"/>
                </a:lnTo>
                <a:lnTo>
                  <a:pt x="8" y="3"/>
                </a:lnTo>
                <a:lnTo>
                  <a:pt x="6" y="5"/>
                </a:lnTo>
                <a:lnTo>
                  <a:pt x="3" y="7"/>
                </a:lnTo>
                <a:lnTo>
                  <a:pt x="2" y="10"/>
                </a:lnTo>
                <a:lnTo>
                  <a:pt x="1" y="12"/>
                </a:lnTo>
                <a:lnTo>
                  <a:pt x="0" y="15"/>
                </a:lnTo>
                <a:lnTo>
                  <a:pt x="0" y="883"/>
                </a:lnTo>
                <a:lnTo>
                  <a:pt x="1" y="886"/>
                </a:lnTo>
                <a:lnTo>
                  <a:pt x="2" y="888"/>
                </a:lnTo>
                <a:lnTo>
                  <a:pt x="3" y="892"/>
                </a:lnTo>
                <a:lnTo>
                  <a:pt x="6" y="894"/>
                </a:lnTo>
                <a:lnTo>
                  <a:pt x="8" y="895"/>
                </a:lnTo>
                <a:lnTo>
                  <a:pt x="10" y="897"/>
                </a:lnTo>
                <a:lnTo>
                  <a:pt x="13" y="897"/>
                </a:lnTo>
                <a:lnTo>
                  <a:pt x="15" y="898"/>
                </a:lnTo>
                <a:lnTo>
                  <a:pt x="883" y="898"/>
                </a:lnTo>
                <a:lnTo>
                  <a:pt x="886" y="897"/>
                </a:lnTo>
                <a:lnTo>
                  <a:pt x="888" y="897"/>
                </a:lnTo>
                <a:lnTo>
                  <a:pt x="892" y="895"/>
                </a:lnTo>
                <a:lnTo>
                  <a:pt x="894" y="894"/>
                </a:lnTo>
                <a:lnTo>
                  <a:pt x="896" y="892"/>
                </a:lnTo>
                <a:lnTo>
                  <a:pt x="897" y="888"/>
                </a:lnTo>
                <a:lnTo>
                  <a:pt x="898" y="886"/>
                </a:lnTo>
                <a:lnTo>
                  <a:pt x="898" y="883"/>
                </a:lnTo>
                <a:lnTo>
                  <a:pt x="898" y="15"/>
                </a:lnTo>
                <a:lnTo>
                  <a:pt x="898" y="12"/>
                </a:lnTo>
                <a:lnTo>
                  <a:pt x="897" y="10"/>
                </a:lnTo>
                <a:lnTo>
                  <a:pt x="896" y="7"/>
                </a:lnTo>
                <a:lnTo>
                  <a:pt x="894" y="5"/>
                </a:lnTo>
                <a:lnTo>
                  <a:pt x="892" y="3"/>
                </a:lnTo>
                <a:lnTo>
                  <a:pt x="888" y="2"/>
                </a:lnTo>
                <a:lnTo>
                  <a:pt x="886" y="0"/>
                </a:lnTo>
                <a:lnTo>
                  <a:pt x="883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ru-RU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F0055DA-EB9A-9344-E076-A7F0C0DFD657}"/>
              </a:ext>
            </a:extLst>
          </p:cNvPr>
          <p:cNvSpPr txBox="1"/>
          <p:nvPr/>
        </p:nvSpPr>
        <p:spPr>
          <a:xfrm>
            <a:off x="448733" y="1006697"/>
            <a:ext cx="9567334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РАСПРЕДЕЛЕНИЕ РЕСУРСОВ. </a:t>
            </a:r>
            <a:r>
              <a:rPr lang="ru-RU" dirty="0"/>
              <a:t>Даже в самых крупных организациях ресурсы всегда ограничены. </a:t>
            </a:r>
          </a:p>
          <a:p>
            <a:endParaRPr lang="ru-RU" dirty="0"/>
          </a:p>
          <a:p>
            <a:r>
              <a:rPr lang="ru-RU" b="1" dirty="0"/>
              <a:t>ВЗАИМОЗАВИСИМОСТЬ ЗАДАЧ. </a:t>
            </a:r>
            <a:r>
              <a:rPr lang="ru-RU" dirty="0"/>
              <a:t>Возможность конфликта существует везде, где один человек или группа зависят в выполнении задачи от другого человека или группы.</a:t>
            </a:r>
          </a:p>
          <a:p>
            <a:endParaRPr lang="ru-RU" dirty="0"/>
          </a:p>
          <a:p>
            <a:r>
              <a:rPr lang="ru-RU" b="1" dirty="0"/>
              <a:t>РАЗЛИЧИЯ В ЦЕЛЯХ. </a:t>
            </a:r>
            <a:r>
              <a:rPr lang="ru-RU" dirty="0"/>
              <a:t>Возможность конфликта увеличивается по мере того, как организации становятся более специализированными и разбиваются на подразделения. </a:t>
            </a:r>
          </a:p>
          <a:p>
            <a:endParaRPr lang="ru-RU" b="1" dirty="0"/>
          </a:p>
          <a:p>
            <a:r>
              <a:rPr lang="ru-RU" b="1" dirty="0"/>
              <a:t>РАЗЛИЧИЯ В ПРЕДСТАВЛЕНИЯХ И ЦЕННОСТЯХ. </a:t>
            </a:r>
            <a:r>
              <a:rPr lang="ru-RU" dirty="0"/>
              <a:t>Представление о какой-то ситуации зависит от желания достигнуть определенной цели. </a:t>
            </a:r>
          </a:p>
          <a:p>
            <a:endParaRPr lang="ru-RU" dirty="0"/>
          </a:p>
          <a:p>
            <a:r>
              <a:rPr lang="ru-RU" b="1" dirty="0"/>
              <a:t>РАЗЛИЧИЯ В МАНЕРЕ ПОВЕДЕНИЯ И ЖИЗНЕННОМ ОПЫТЕ. </a:t>
            </a:r>
            <a:r>
              <a:rPr lang="ru-RU" dirty="0"/>
              <a:t>Исследования показывают, что люди с чертами характера, которые делают их в высшей степени авторитарными, безразличными к такому понятию как самоуважение, скорее вступают в конфликт. </a:t>
            </a:r>
          </a:p>
          <a:p>
            <a:endParaRPr lang="ru-RU" dirty="0"/>
          </a:p>
          <a:p>
            <a:r>
              <a:rPr lang="ru-RU" b="1" dirty="0"/>
              <a:t>НЕУДОВЛЕТВОРИТЕЛЬНЫЕ КОММУНИКАЦИИ. </a:t>
            </a:r>
            <a:r>
              <a:rPr lang="ru-RU" dirty="0"/>
              <a:t>Плохая передача информации может действовать как катализатор конфликта, мешая отдельным работникам или группе понять ситуацию или точки зрения других.</a:t>
            </a:r>
          </a:p>
          <a:p>
            <a:endParaRPr lang="ru-RU" b="1" dirty="0"/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9881506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 hidden="1">
            <a:extLst>
              <a:ext uri="{FF2B5EF4-FFF2-40B4-BE49-F238E27FC236}">
                <a16:creationId xmlns:a16="http://schemas.microsoft.com/office/drawing/2014/main" id="{B5981CF1-BC08-49F8-B0F9-AAF98EC67450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365125"/>
            <a:ext cx="10515600" cy="1325563"/>
          </a:xfrm>
        </p:spPr>
        <p:txBody>
          <a:bodyPr rtlCol="0"/>
          <a:lstStyle/>
          <a:p>
            <a:r>
              <a:rPr lang="ru-RU" dirty="0"/>
              <a:t>Слайд 2 с анализом проекта</a:t>
            </a:r>
          </a:p>
        </p:txBody>
      </p:sp>
      <p:cxnSp>
        <p:nvCxnSpPr>
          <p:cNvPr id="8" name="Прямая соединительная линия 7">
            <a:extLst>
              <a:ext uri="{FF2B5EF4-FFF2-40B4-BE49-F238E27FC236}">
                <a16:creationId xmlns:a16="http://schemas.microsoft.com/office/drawing/2014/main" id="{D0986099-F5F2-4E8B-BE17-81194861A0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8105775" y="522898"/>
            <a:ext cx="4086225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Заголовок 1">
            <a:extLst>
              <a:ext uri="{FF2B5EF4-FFF2-40B4-BE49-F238E27FC236}">
                <a16:creationId xmlns:a16="http://schemas.microsoft.com/office/drawing/2014/main" id="{4E3F5479-058B-4FA8-92E9-18CAB8CDC5C5}"/>
              </a:ext>
            </a:extLst>
          </p:cNvPr>
          <p:cNvSpPr txBox="1">
            <a:spLocks/>
          </p:cNvSpPr>
          <p:nvPr/>
        </p:nvSpPr>
        <p:spPr>
          <a:xfrm>
            <a:off x="228600" y="147998"/>
            <a:ext cx="11734800" cy="7755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0"/>
            <a:r>
              <a:rPr lang="ru-RU" sz="2800" b="1" dirty="0"/>
              <a:t>Разрешение конфликтов</a:t>
            </a:r>
            <a:br>
              <a:rPr lang="ru-RU" sz="2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lang="ru-RU" sz="28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14" name="Прямая соединительная линия 13">
            <a:extLst>
              <a:ext uri="{FF2B5EF4-FFF2-40B4-BE49-F238E27FC236}">
                <a16:creationId xmlns:a16="http://schemas.microsoft.com/office/drawing/2014/main" id="{83E690F4-843A-47A5-8620-4FB01C0D8E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0" y="522898"/>
            <a:ext cx="4086225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Полилиния 1676" descr="Значок флажка. ">
            <a:extLst>
              <a:ext uri="{FF2B5EF4-FFF2-40B4-BE49-F238E27FC236}">
                <a16:creationId xmlns:a16="http://schemas.microsoft.com/office/drawing/2014/main" id="{6FB02354-C73F-4DCF-8004-E9CCA66963EA}"/>
              </a:ext>
            </a:extLst>
          </p:cNvPr>
          <p:cNvSpPr>
            <a:spLocks noEditPoints="1"/>
          </p:cNvSpPr>
          <p:nvPr/>
        </p:nvSpPr>
        <p:spPr bwMode="auto">
          <a:xfrm>
            <a:off x="7129621" y="1811496"/>
            <a:ext cx="345758" cy="345758"/>
          </a:xfrm>
          <a:custGeom>
            <a:avLst/>
            <a:gdLst>
              <a:gd name="T0" fmla="*/ 374 w 719"/>
              <a:gd name="T1" fmla="*/ 267 h 719"/>
              <a:gd name="T2" fmla="*/ 366 w 719"/>
              <a:gd name="T3" fmla="*/ 263 h 719"/>
              <a:gd name="T4" fmla="*/ 362 w 719"/>
              <a:gd name="T5" fmla="*/ 254 h 719"/>
              <a:gd name="T6" fmla="*/ 366 w 719"/>
              <a:gd name="T7" fmla="*/ 247 h 719"/>
              <a:gd name="T8" fmla="*/ 374 w 719"/>
              <a:gd name="T9" fmla="*/ 243 h 719"/>
              <a:gd name="T10" fmla="*/ 621 w 719"/>
              <a:gd name="T11" fmla="*/ 244 h 719"/>
              <a:gd name="T12" fmla="*/ 627 w 719"/>
              <a:gd name="T13" fmla="*/ 250 h 719"/>
              <a:gd name="T14" fmla="*/ 627 w 719"/>
              <a:gd name="T15" fmla="*/ 260 h 719"/>
              <a:gd name="T16" fmla="*/ 621 w 719"/>
              <a:gd name="T17" fmla="*/ 265 h 719"/>
              <a:gd name="T18" fmla="*/ 616 w 719"/>
              <a:gd name="T19" fmla="*/ 528 h 719"/>
              <a:gd name="T20" fmla="*/ 370 w 719"/>
              <a:gd name="T21" fmla="*/ 527 h 719"/>
              <a:gd name="T22" fmla="*/ 363 w 719"/>
              <a:gd name="T23" fmla="*/ 521 h 719"/>
              <a:gd name="T24" fmla="*/ 363 w 719"/>
              <a:gd name="T25" fmla="*/ 512 h 719"/>
              <a:gd name="T26" fmla="*/ 370 w 719"/>
              <a:gd name="T27" fmla="*/ 505 h 719"/>
              <a:gd name="T28" fmla="*/ 616 w 719"/>
              <a:gd name="T29" fmla="*/ 504 h 719"/>
              <a:gd name="T30" fmla="*/ 625 w 719"/>
              <a:gd name="T31" fmla="*/ 507 h 719"/>
              <a:gd name="T32" fmla="*/ 628 w 719"/>
              <a:gd name="T33" fmla="*/ 516 h 719"/>
              <a:gd name="T34" fmla="*/ 625 w 719"/>
              <a:gd name="T35" fmla="*/ 525 h 719"/>
              <a:gd name="T36" fmla="*/ 616 w 719"/>
              <a:gd name="T37" fmla="*/ 528 h 719"/>
              <a:gd name="T38" fmla="*/ 171 w 719"/>
              <a:gd name="T39" fmla="*/ 279 h 719"/>
              <a:gd name="T40" fmla="*/ 164 w 719"/>
              <a:gd name="T41" fmla="*/ 282 h 719"/>
              <a:gd name="T42" fmla="*/ 155 w 719"/>
              <a:gd name="T43" fmla="*/ 279 h 719"/>
              <a:gd name="T44" fmla="*/ 92 w 719"/>
              <a:gd name="T45" fmla="*/ 214 h 719"/>
              <a:gd name="T46" fmla="*/ 92 w 719"/>
              <a:gd name="T47" fmla="*/ 205 h 719"/>
              <a:gd name="T48" fmla="*/ 98 w 719"/>
              <a:gd name="T49" fmla="*/ 198 h 719"/>
              <a:gd name="T50" fmla="*/ 107 w 719"/>
              <a:gd name="T51" fmla="*/ 198 h 719"/>
              <a:gd name="T52" fmla="*/ 164 w 719"/>
              <a:gd name="T53" fmla="*/ 253 h 719"/>
              <a:gd name="T54" fmla="*/ 309 w 719"/>
              <a:gd name="T55" fmla="*/ 109 h 719"/>
              <a:gd name="T56" fmla="*/ 318 w 719"/>
              <a:gd name="T57" fmla="*/ 109 h 719"/>
              <a:gd name="T58" fmla="*/ 325 w 719"/>
              <a:gd name="T59" fmla="*/ 114 h 719"/>
              <a:gd name="T60" fmla="*/ 325 w 719"/>
              <a:gd name="T61" fmla="*/ 124 h 719"/>
              <a:gd name="T62" fmla="*/ 323 w 719"/>
              <a:gd name="T63" fmla="*/ 414 h 719"/>
              <a:gd name="T64" fmla="*/ 168 w 719"/>
              <a:gd name="T65" fmla="*/ 568 h 719"/>
              <a:gd name="T66" fmla="*/ 158 w 719"/>
              <a:gd name="T67" fmla="*/ 568 h 719"/>
              <a:gd name="T68" fmla="*/ 94 w 719"/>
              <a:gd name="T69" fmla="*/ 505 h 719"/>
              <a:gd name="T70" fmla="*/ 91 w 719"/>
              <a:gd name="T71" fmla="*/ 497 h 719"/>
              <a:gd name="T72" fmla="*/ 94 w 719"/>
              <a:gd name="T73" fmla="*/ 488 h 719"/>
              <a:gd name="T74" fmla="*/ 103 w 719"/>
              <a:gd name="T75" fmla="*/ 485 h 719"/>
              <a:gd name="T76" fmla="*/ 111 w 719"/>
              <a:gd name="T77" fmla="*/ 488 h 719"/>
              <a:gd name="T78" fmla="*/ 306 w 719"/>
              <a:gd name="T79" fmla="*/ 397 h 719"/>
              <a:gd name="T80" fmla="*/ 314 w 719"/>
              <a:gd name="T81" fmla="*/ 394 h 719"/>
              <a:gd name="T82" fmla="*/ 323 w 719"/>
              <a:gd name="T83" fmla="*/ 398 h 719"/>
              <a:gd name="T84" fmla="*/ 326 w 719"/>
              <a:gd name="T85" fmla="*/ 406 h 719"/>
              <a:gd name="T86" fmla="*/ 323 w 719"/>
              <a:gd name="T87" fmla="*/ 414 h 719"/>
              <a:gd name="T88" fmla="*/ 12 w 719"/>
              <a:gd name="T89" fmla="*/ 0 h 719"/>
              <a:gd name="T90" fmla="*/ 3 w 719"/>
              <a:gd name="T91" fmla="*/ 5 h 719"/>
              <a:gd name="T92" fmla="*/ 0 w 719"/>
              <a:gd name="T93" fmla="*/ 13 h 719"/>
              <a:gd name="T94" fmla="*/ 1 w 719"/>
              <a:gd name="T95" fmla="*/ 713 h 719"/>
              <a:gd name="T96" fmla="*/ 8 w 719"/>
              <a:gd name="T97" fmla="*/ 719 h 719"/>
              <a:gd name="T98" fmla="*/ 707 w 719"/>
              <a:gd name="T99" fmla="*/ 719 h 719"/>
              <a:gd name="T100" fmla="*/ 716 w 719"/>
              <a:gd name="T101" fmla="*/ 716 h 719"/>
              <a:gd name="T102" fmla="*/ 719 w 719"/>
              <a:gd name="T103" fmla="*/ 707 h 719"/>
              <a:gd name="T104" fmla="*/ 718 w 719"/>
              <a:gd name="T105" fmla="*/ 8 h 719"/>
              <a:gd name="T106" fmla="*/ 711 w 719"/>
              <a:gd name="T107" fmla="*/ 2 h 7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719" h="719">
                <a:moveTo>
                  <a:pt x="616" y="267"/>
                </a:moveTo>
                <a:lnTo>
                  <a:pt x="374" y="267"/>
                </a:lnTo>
                <a:lnTo>
                  <a:pt x="370" y="265"/>
                </a:lnTo>
                <a:lnTo>
                  <a:pt x="366" y="263"/>
                </a:lnTo>
                <a:lnTo>
                  <a:pt x="363" y="260"/>
                </a:lnTo>
                <a:lnTo>
                  <a:pt x="362" y="254"/>
                </a:lnTo>
                <a:lnTo>
                  <a:pt x="363" y="250"/>
                </a:lnTo>
                <a:lnTo>
                  <a:pt x="366" y="247"/>
                </a:lnTo>
                <a:lnTo>
                  <a:pt x="370" y="244"/>
                </a:lnTo>
                <a:lnTo>
                  <a:pt x="374" y="243"/>
                </a:lnTo>
                <a:lnTo>
                  <a:pt x="616" y="243"/>
                </a:lnTo>
                <a:lnTo>
                  <a:pt x="621" y="244"/>
                </a:lnTo>
                <a:lnTo>
                  <a:pt x="625" y="247"/>
                </a:lnTo>
                <a:lnTo>
                  <a:pt x="627" y="250"/>
                </a:lnTo>
                <a:lnTo>
                  <a:pt x="628" y="254"/>
                </a:lnTo>
                <a:lnTo>
                  <a:pt x="627" y="260"/>
                </a:lnTo>
                <a:lnTo>
                  <a:pt x="625" y="263"/>
                </a:lnTo>
                <a:lnTo>
                  <a:pt x="621" y="265"/>
                </a:lnTo>
                <a:lnTo>
                  <a:pt x="616" y="267"/>
                </a:lnTo>
                <a:close/>
                <a:moveTo>
                  <a:pt x="616" y="528"/>
                </a:moveTo>
                <a:lnTo>
                  <a:pt x="374" y="528"/>
                </a:lnTo>
                <a:lnTo>
                  <a:pt x="370" y="527"/>
                </a:lnTo>
                <a:lnTo>
                  <a:pt x="366" y="525"/>
                </a:lnTo>
                <a:lnTo>
                  <a:pt x="363" y="521"/>
                </a:lnTo>
                <a:lnTo>
                  <a:pt x="362" y="516"/>
                </a:lnTo>
                <a:lnTo>
                  <a:pt x="363" y="512"/>
                </a:lnTo>
                <a:lnTo>
                  <a:pt x="366" y="507"/>
                </a:lnTo>
                <a:lnTo>
                  <a:pt x="370" y="505"/>
                </a:lnTo>
                <a:lnTo>
                  <a:pt x="374" y="504"/>
                </a:lnTo>
                <a:lnTo>
                  <a:pt x="616" y="504"/>
                </a:lnTo>
                <a:lnTo>
                  <a:pt x="621" y="505"/>
                </a:lnTo>
                <a:lnTo>
                  <a:pt x="625" y="507"/>
                </a:lnTo>
                <a:lnTo>
                  <a:pt x="627" y="512"/>
                </a:lnTo>
                <a:lnTo>
                  <a:pt x="628" y="516"/>
                </a:lnTo>
                <a:lnTo>
                  <a:pt x="627" y="521"/>
                </a:lnTo>
                <a:lnTo>
                  <a:pt x="625" y="525"/>
                </a:lnTo>
                <a:lnTo>
                  <a:pt x="621" y="527"/>
                </a:lnTo>
                <a:lnTo>
                  <a:pt x="616" y="528"/>
                </a:lnTo>
                <a:close/>
                <a:moveTo>
                  <a:pt x="323" y="127"/>
                </a:moveTo>
                <a:lnTo>
                  <a:pt x="171" y="279"/>
                </a:lnTo>
                <a:lnTo>
                  <a:pt x="168" y="282"/>
                </a:lnTo>
                <a:lnTo>
                  <a:pt x="164" y="282"/>
                </a:lnTo>
                <a:lnTo>
                  <a:pt x="158" y="282"/>
                </a:lnTo>
                <a:lnTo>
                  <a:pt x="155" y="279"/>
                </a:lnTo>
                <a:lnTo>
                  <a:pt x="94" y="218"/>
                </a:lnTo>
                <a:lnTo>
                  <a:pt x="92" y="214"/>
                </a:lnTo>
                <a:lnTo>
                  <a:pt x="91" y="209"/>
                </a:lnTo>
                <a:lnTo>
                  <a:pt x="92" y="205"/>
                </a:lnTo>
                <a:lnTo>
                  <a:pt x="94" y="201"/>
                </a:lnTo>
                <a:lnTo>
                  <a:pt x="98" y="198"/>
                </a:lnTo>
                <a:lnTo>
                  <a:pt x="103" y="197"/>
                </a:lnTo>
                <a:lnTo>
                  <a:pt x="107" y="198"/>
                </a:lnTo>
                <a:lnTo>
                  <a:pt x="111" y="201"/>
                </a:lnTo>
                <a:lnTo>
                  <a:pt x="164" y="253"/>
                </a:lnTo>
                <a:lnTo>
                  <a:pt x="306" y="111"/>
                </a:lnTo>
                <a:lnTo>
                  <a:pt x="309" y="109"/>
                </a:lnTo>
                <a:lnTo>
                  <a:pt x="314" y="108"/>
                </a:lnTo>
                <a:lnTo>
                  <a:pt x="318" y="109"/>
                </a:lnTo>
                <a:lnTo>
                  <a:pt x="323" y="111"/>
                </a:lnTo>
                <a:lnTo>
                  <a:pt x="325" y="114"/>
                </a:lnTo>
                <a:lnTo>
                  <a:pt x="326" y="119"/>
                </a:lnTo>
                <a:lnTo>
                  <a:pt x="325" y="124"/>
                </a:lnTo>
                <a:lnTo>
                  <a:pt x="323" y="127"/>
                </a:lnTo>
                <a:close/>
                <a:moveTo>
                  <a:pt x="323" y="414"/>
                </a:moveTo>
                <a:lnTo>
                  <a:pt x="171" y="565"/>
                </a:lnTo>
                <a:lnTo>
                  <a:pt x="168" y="568"/>
                </a:lnTo>
                <a:lnTo>
                  <a:pt x="164" y="569"/>
                </a:lnTo>
                <a:lnTo>
                  <a:pt x="158" y="568"/>
                </a:lnTo>
                <a:lnTo>
                  <a:pt x="155" y="565"/>
                </a:lnTo>
                <a:lnTo>
                  <a:pt x="94" y="505"/>
                </a:lnTo>
                <a:lnTo>
                  <a:pt x="92" y="502"/>
                </a:lnTo>
                <a:lnTo>
                  <a:pt x="91" y="497"/>
                </a:lnTo>
                <a:lnTo>
                  <a:pt x="92" y="493"/>
                </a:lnTo>
                <a:lnTo>
                  <a:pt x="94" y="488"/>
                </a:lnTo>
                <a:lnTo>
                  <a:pt x="98" y="486"/>
                </a:lnTo>
                <a:lnTo>
                  <a:pt x="103" y="485"/>
                </a:lnTo>
                <a:lnTo>
                  <a:pt x="107" y="486"/>
                </a:lnTo>
                <a:lnTo>
                  <a:pt x="111" y="488"/>
                </a:lnTo>
                <a:lnTo>
                  <a:pt x="164" y="540"/>
                </a:lnTo>
                <a:lnTo>
                  <a:pt x="306" y="397"/>
                </a:lnTo>
                <a:lnTo>
                  <a:pt x="309" y="395"/>
                </a:lnTo>
                <a:lnTo>
                  <a:pt x="314" y="394"/>
                </a:lnTo>
                <a:lnTo>
                  <a:pt x="318" y="395"/>
                </a:lnTo>
                <a:lnTo>
                  <a:pt x="323" y="398"/>
                </a:lnTo>
                <a:lnTo>
                  <a:pt x="325" y="401"/>
                </a:lnTo>
                <a:lnTo>
                  <a:pt x="326" y="406"/>
                </a:lnTo>
                <a:lnTo>
                  <a:pt x="325" y="410"/>
                </a:lnTo>
                <a:lnTo>
                  <a:pt x="323" y="414"/>
                </a:lnTo>
                <a:close/>
                <a:moveTo>
                  <a:pt x="707" y="0"/>
                </a:moveTo>
                <a:lnTo>
                  <a:pt x="12" y="0"/>
                </a:lnTo>
                <a:lnTo>
                  <a:pt x="8" y="2"/>
                </a:lnTo>
                <a:lnTo>
                  <a:pt x="3" y="5"/>
                </a:lnTo>
                <a:lnTo>
                  <a:pt x="1" y="8"/>
                </a:lnTo>
                <a:lnTo>
                  <a:pt x="0" y="13"/>
                </a:lnTo>
                <a:lnTo>
                  <a:pt x="0" y="707"/>
                </a:lnTo>
                <a:lnTo>
                  <a:pt x="1" y="713"/>
                </a:lnTo>
                <a:lnTo>
                  <a:pt x="3" y="716"/>
                </a:lnTo>
                <a:lnTo>
                  <a:pt x="8" y="719"/>
                </a:lnTo>
                <a:lnTo>
                  <a:pt x="12" y="719"/>
                </a:lnTo>
                <a:lnTo>
                  <a:pt x="707" y="719"/>
                </a:lnTo>
                <a:lnTo>
                  <a:pt x="711" y="719"/>
                </a:lnTo>
                <a:lnTo>
                  <a:pt x="716" y="716"/>
                </a:lnTo>
                <a:lnTo>
                  <a:pt x="718" y="713"/>
                </a:lnTo>
                <a:lnTo>
                  <a:pt x="719" y="707"/>
                </a:lnTo>
                <a:lnTo>
                  <a:pt x="719" y="13"/>
                </a:lnTo>
                <a:lnTo>
                  <a:pt x="718" y="8"/>
                </a:lnTo>
                <a:lnTo>
                  <a:pt x="716" y="5"/>
                </a:lnTo>
                <a:lnTo>
                  <a:pt x="711" y="2"/>
                </a:lnTo>
                <a:lnTo>
                  <a:pt x="707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ru-RU" dirty="0"/>
          </a:p>
        </p:txBody>
      </p:sp>
      <p:sp>
        <p:nvSpPr>
          <p:cNvPr id="35" name="Полилиния 4665" descr="Значок графика. ">
            <a:extLst>
              <a:ext uri="{FF2B5EF4-FFF2-40B4-BE49-F238E27FC236}">
                <a16:creationId xmlns:a16="http://schemas.microsoft.com/office/drawing/2014/main" id="{557E39B2-E017-4E5C-B53E-DDE3B9D4C92C}"/>
              </a:ext>
            </a:extLst>
          </p:cNvPr>
          <p:cNvSpPr>
            <a:spLocks/>
          </p:cNvSpPr>
          <p:nvPr/>
        </p:nvSpPr>
        <p:spPr bwMode="auto">
          <a:xfrm>
            <a:off x="7877961" y="3531386"/>
            <a:ext cx="347679" cy="347679"/>
          </a:xfrm>
          <a:custGeom>
            <a:avLst/>
            <a:gdLst>
              <a:gd name="T0" fmla="*/ 761 w 904"/>
              <a:gd name="T1" fmla="*/ 213 h 903"/>
              <a:gd name="T2" fmla="*/ 754 w 904"/>
              <a:gd name="T3" fmla="*/ 225 h 903"/>
              <a:gd name="T4" fmla="*/ 576 w 904"/>
              <a:gd name="T5" fmla="*/ 277 h 903"/>
              <a:gd name="T6" fmla="*/ 498 w 904"/>
              <a:gd name="T7" fmla="*/ 298 h 903"/>
              <a:gd name="T8" fmla="*/ 431 w 904"/>
              <a:gd name="T9" fmla="*/ 329 h 903"/>
              <a:gd name="T10" fmla="*/ 578 w 904"/>
              <a:gd name="T11" fmla="*/ 170 h 903"/>
              <a:gd name="T12" fmla="*/ 618 w 904"/>
              <a:gd name="T13" fmla="*/ 180 h 903"/>
              <a:gd name="T14" fmla="*/ 661 w 904"/>
              <a:gd name="T15" fmla="*/ 169 h 903"/>
              <a:gd name="T16" fmla="*/ 693 w 904"/>
              <a:gd name="T17" fmla="*/ 141 h 903"/>
              <a:gd name="T18" fmla="*/ 707 w 904"/>
              <a:gd name="T19" fmla="*/ 99 h 903"/>
              <a:gd name="T20" fmla="*/ 701 w 904"/>
              <a:gd name="T21" fmla="*/ 55 h 903"/>
              <a:gd name="T22" fmla="*/ 676 w 904"/>
              <a:gd name="T23" fmla="*/ 20 h 903"/>
              <a:gd name="T24" fmla="*/ 636 w 904"/>
              <a:gd name="T25" fmla="*/ 2 h 903"/>
              <a:gd name="T26" fmla="*/ 591 w 904"/>
              <a:gd name="T27" fmla="*/ 4 h 903"/>
              <a:gd name="T28" fmla="*/ 554 w 904"/>
              <a:gd name="T29" fmla="*/ 25 h 903"/>
              <a:gd name="T30" fmla="*/ 531 w 904"/>
              <a:gd name="T31" fmla="*/ 63 h 903"/>
              <a:gd name="T32" fmla="*/ 532 w 904"/>
              <a:gd name="T33" fmla="*/ 118 h 903"/>
              <a:gd name="T34" fmla="*/ 369 w 904"/>
              <a:gd name="T35" fmla="*/ 289 h 903"/>
              <a:gd name="T36" fmla="*/ 325 w 904"/>
              <a:gd name="T37" fmla="*/ 289 h 903"/>
              <a:gd name="T38" fmla="*/ 294 w 904"/>
              <a:gd name="T39" fmla="*/ 308 h 903"/>
              <a:gd name="T40" fmla="*/ 275 w 904"/>
              <a:gd name="T41" fmla="*/ 338 h 903"/>
              <a:gd name="T42" fmla="*/ 275 w 904"/>
              <a:gd name="T43" fmla="*/ 383 h 903"/>
              <a:gd name="T44" fmla="*/ 113 w 904"/>
              <a:gd name="T45" fmla="*/ 545 h 903"/>
              <a:gd name="T46" fmla="*/ 64 w 904"/>
              <a:gd name="T47" fmla="*/ 546 h 903"/>
              <a:gd name="T48" fmla="*/ 26 w 904"/>
              <a:gd name="T49" fmla="*/ 568 h 903"/>
              <a:gd name="T50" fmla="*/ 5 w 904"/>
              <a:gd name="T51" fmla="*/ 605 h 903"/>
              <a:gd name="T52" fmla="*/ 3 w 904"/>
              <a:gd name="T53" fmla="*/ 650 h 903"/>
              <a:gd name="T54" fmla="*/ 21 w 904"/>
              <a:gd name="T55" fmla="*/ 690 h 903"/>
              <a:gd name="T56" fmla="*/ 56 w 904"/>
              <a:gd name="T57" fmla="*/ 716 h 903"/>
              <a:gd name="T58" fmla="*/ 100 w 904"/>
              <a:gd name="T59" fmla="*/ 722 h 903"/>
              <a:gd name="T60" fmla="*/ 142 w 904"/>
              <a:gd name="T61" fmla="*/ 706 h 903"/>
              <a:gd name="T62" fmla="*/ 170 w 904"/>
              <a:gd name="T63" fmla="*/ 675 h 903"/>
              <a:gd name="T64" fmla="*/ 181 w 904"/>
              <a:gd name="T65" fmla="*/ 632 h 903"/>
              <a:gd name="T66" fmla="*/ 171 w 904"/>
              <a:gd name="T67" fmla="*/ 591 h 903"/>
              <a:gd name="T68" fmla="*/ 316 w 904"/>
              <a:gd name="T69" fmla="*/ 430 h 903"/>
              <a:gd name="T70" fmla="*/ 286 w 904"/>
              <a:gd name="T71" fmla="*/ 538 h 903"/>
              <a:gd name="T72" fmla="*/ 271 w 904"/>
              <a:gd name="T73" fmla="*/ 753 h 903"/>
              <a:gd name="T74" fmla="*/ 216 w 904"/>
              <a:gd name="T75" fmla="*/ 757 h 903"/>
              <a:gd name="T76" fmla="*/ 212 w 904"/>
              <a:gd name="T77" fmla="*/ 888 h 903"/>
              <a:gd name="T78" fmla="*/ 218 w 904"/>
              <a:gd name="T79" fmla="*/ 901 h 903"/>
              <a:gd name="T80" fmla="*/ 349 w 904"/>
              <a:gd name="T81" fmla="*/ 903 h 903"/>
              <a:gd name="T82" fmla="*/ 361 w 904"/>
              <a:gd name="T83" fmla="*/ 894 h 903"/>
              <a:gd name="T84" fmla="*/ 361 w 904"/>
              <a:gd name="T85" fmla="*/ 762 h 903"/>
              <a:gd name="T86" fmla="*/ 349 w 904"/>
              <a:gd name="T87" fmla="*/ 753 h 903"/>
              <a:gd name="T88" fmla="*/ 305 w 904"/>
              <a:gd name="T89" fmla="*/ 597 h 903"/>
              <a:gd name="T90" fmla="*/ 343 w 904"/>
              <a:gd name="T91" fmla="*/ 469 h 903"/>
              <a:gd name="T92" fmla="*/ 383 w 904"/>
              <a:gd name="T93" fmla="*/ 426 h 903"/>
              <a:gd name="T94" fmla="*/ 418 w 904"/>
              <a:gd name="T95" fmla="*/ 383 h 903"/>
              <a:gd name="T96" fmla="*/ 471 w 904"/>
              <a:gd name="T97" fmla="*/ 342 h 903"/>
              <a:gd name="T98" fmla="*/ 544 w 904"/>
              <a:gd name="T99" fmla="*/ 315 h 903"/>
              <a:gd name="T100" fmla="*/ 627 w 904"/>
              <a:gd name="T101" fmla="*/ 302 h 903"/>
              <a:gd name="T102" fmla="*/ 754 w 904"/>
              <a:gd name="T103" fmla="*/ 348 h 903"/>
              <a:gd name="T104" fmla="*/ 763 w 904"/>
              <a:gd name="T105" fmla="*/ 360 h 903"/>
              <a:gd name="T106" fmla="*/ 895 w 904"/>
              <a:gd name="T107" fmla="*/ 360 h 903"/>
              <a:gd name="T108" fmla="*/ 904 w 904"/>
              <a:gd name="T109" fmla="*/ 348 h 903"/>
              <a:gd name="T110" fmla="*/ 902 w 904"/>
              <a:gd name="T111" fmla="*/ 217 h 903"/>
              <a:gd name="T112" fmla="*/ 889 w 904"/>
              <a:gd name="T113" fmla="*/ 211 h 9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904" h="903">
                <a:moveTo>
                  <a:pt x="889" y="211"/>
                </a:moveTo>
                <a:lnTo>
                  <a:pt x="768" y="211"/>
                </a:lnTo>
                <a:lnTo>
                  <a:pt x="765" y="211"/>
                </a:lnTo>
                <a:lnTo>
                  <a:pt x="763" y="212"/>
                </a:lnTo>
                <a:lnTo>
                  <a:pt x="761" y="213"/>
                </a:lnTo>
                <a:lnTo>
                  <a:pt x="758" y="215"/>
                </a:lnTo>
                <a:lnTo>
                  <a:pt x="756" y="217"/>
                </a:lnTo>
                <a:lnTo>
                  <a:pt x="755" y="220"/>
                </a:lnTo>
                <a:lnTo>
                  <a:pt x="754" y="222"/>
                </a:lnTo>
                <a:lnTo>
                  <a:pt x="754" y="225"/>
                </a:lnTo>
                <a:lnTo>
                  <a:pt x="754" y="271"/>
                </a:lnTo>
                <a:lnTo>
                  <a:pt x="663" y="271"/>
                </a:lnTo>
                <a:lnTo>
                  <a:pt x="627" y="272"/>
                </a:lnTo>
                <a:lnTo>
                  <a:pt x="593" y="275"/>
                </a:lnTo>
                <a:lnTo>
                  <a:pt x="576" y="277"/>
                </a:lnTo>
                <a:lnTo>
                  <a:pt x="561" y="281"/>
                </a:lnTo>
                <a:lnTo>
                  <a:pt x="545" y="284"/>
                </a:lnTo>
                <a:lnTo>
                  <a:pt x="529" y="287"/>
                </a:lnTo>
                <a:lnTo>
                  <a:pt x="513" y="292"/>
                </a:lnTo>
                <a:lnTo>
                  <a:pt x="498" y="298"/>
                </a:lnTo>
                <a:lnTo>
                  <a:pt x="484" y="302"/>
                </a:lnTo>
                <a:lnTo>
                  <a:pt x="470" y="309"/>
                </a:lnTo>
                <a:lnTo>
                  <a:pt x="457" y="315"/>
                </a:lnTo>
                <a:lnTo>
                  <a:pt x="443" y="323"/>
                </a:lnTo>
                <a:lnTo>
                  <a:pt x="431" y="329"/>
                </a:lnTo>
                <a:lnTo>
                  <a:pt x="418" y="337"/>
                </a:lnTo>
                <a:lnTo>
                  <a:pt x="415" y="328"/>
                </a:lnTo>
                <a:lnTo>
                  <a:pt x="409" y="319"/>
                </a:lnTo>
                <a:lnTo>
                  <a:pt x="565" y="163"/>
                </a:lnTo>
                <a:lnTo>
                  <a:pt x="578" y="170"/>
                </a:lnTo>
                <a:lnTo>
                  <a:pt x="590" y="176"/>
                </a:lnTo>
                <a:lnTo>
                  <a:pt x="597" y="178"/>
                </a:lnTo>
                <a:lnTo>
                  <a:pt x="604" y="179"/>
                </a:lnTo>
                <a:lnTo>
                  <a:pt x="610" y="180"/>
                </a:lnTo>
                <a:lnTo>
                  <a:pt x="618" y="180"/>
                </a:lnTo>
                <a:lnTo>
                  <a:pt x="627" y="180"/>
                </a:lnTo>
                <a:lnTo>
                  <a:pt x="636" y="178"/>
                </a:lnTo>
                <a:lnTo>
                  <a:pt x="644" y="176"/>
                </a:lnTo>
                <a:lnTo>
                  <a:pt x="653" y="173"/>
                </a:lnTo>
                <a:lnTo>
                  <a:pt x="661" y="169"/>
                </a:lnTo>
                <a:lnTo>
                  <a:pt x="668" y="164"/>
                </a:lnTo>
                <a:lnTo>
                  <a:pt x="676" y="160"/>
                </a:lnTo>
                <a:lnTo>
                  <a:pt x="681" y="154"/>
                </a:lnTo>
                <a:lnTo>
                  <a:pt x="687" y="147"/>
                </a:lnTo>
                <a:lnTo>
                  <a:pt x="693" y="141"/>
                </a:lnTo>
                <a:lnTo>
                  <a:pt x="697" y="133"/>
                </a:lnTo>
                <a:lnTo>
                  <a:pt x="701" y="125"/>
                </a:lnTo>
                <a:lnTo>
                  <a:pt x="704" y="117"/>
                </a:lnTo>
                <a:lnTo>
                  <a:pt x="706" y="108"/>
                </a:lnTo>
                <a:lnTo>
                  <a:pt x="707" y="99"/>
                </a:lnTo>
                <a:lnTo>
                  <a:pt x="709" y="90"/>
                </a:lnTo>
                <a:lnTo>
                  <a:pt x="707" y="81"/>
                </a:lnTo>
                <a:lnTo>
                  <a:pt x="706" y="72"/>
                </a:lnTo>
                <a:lnTo>
                  <a:pt x="704" y="63"/>
                </a:lnTo>
                <a:lnTo>
                  <a:pt x="701" y="55"/>
                </a:lnTo>
                <a:lnTo>
                  <a:pt x="697" y="47"/>
                </a:lnTo>
                <a:lnTo>
                  <a:pt x="693" y="39"/>
                </a:lnTo>
                <a:lnTo>
                  <a:pt x="687" y="32"/>
                </a:lnTo>
                <a:lnTo>
                  <a:pt x="681" y="25"/>
                </a:lnTo>
                <a:lnTo>
                  <a:pt x="676" y="20"/>
                </a:lnTo>
                <a:lnTo>
                  <a:pt x="668" y="15"/>
                </a:lnTo>
                <a:lnTo>
                  <a:pt x="661" y="11"/>
                </a:lnTo>
                <a:lnTo>
                  <a:pt x="653" y="6"/>
                </a:lnTo>
                <a:lnTo>
                  <a:pt x="644" y="4"/>
                </a:lnTo>
                <a:lnTo>
                  <a:pt x="636" y="2"/>
                </a:lnTo>
                <a:lnTo>
                  <a:pt x="627" y="0"/>
                </a:lnTo>
                <a:lnTo>
                  <a:pt x="618" y="0"/>
                </a:lnTo>
                <a:lnTo>
                  <a:pt x="609" y="0"/>
                </a:lnTo>
                <a:lnTo>
                  <a:pt x="600" y="2"/>
                </a:lnTo>
                <a:lnTo>
                  <a:pt x="591" y="4"/>
                </a:lnTo>
                <a:lnTo>
                  <a:pt x="583" y="6"/>
                </a:lnTo>
                <a:lnTo>
                  <a:pt x="575" y="11"/>
                </a:lnTo>
                <a:lnTo>
                  <a:pt x="567" y="15"/>
                </a:lnTo>
                <a:lnTo>
                  <a:pt x="561" y="20"/>
                </a:lnTo>
                <a:lnTo>
                  <a:pt x="554" y="25"/>
                </a:lnTo>
                <a:lnTo>
                  <a:pt x="548" y="32"/>
                </a:lnTo>
                <a:lnTo>
                  <a:pt x="543" y="39"/>
                </a:lnTo>
                <a:lnTo>
                  <a:pt x="538" y="47"/>
                </a:lnTo>
                <a:lnTo>
                  <a:pt x="535" y="55"/>
                </a:lnTo>
                <a:lnTo>
                  <a:pt x="531" y="63"/>
                </a:lnTo>
                <a:lnTo>
                  <a:pt x="529" y="72"/>
                </a:lnTo>
                <a:lnTo>
                  <a:pt x="528" y="81"/>
                </a:lnTo>
                <a:lnTo>
                  <a:pt x="528" y="90"/>
                </a:lnTo>
                <a:lnTo>
                  <a:pt x="529" y="105"/>
                </a:lnTo>
                <a:lnTo>
                  <a:pt x="532" y="118"/>
                </a:lnTo>
                <a:lnTo>
                  <a:pt x="537" y="131"/>
                </a:lnTo>
                <a:lnTo>
                  <a:pt x="545" y="142"/>
                </a:lnTo>
                <a:lnTo>
                  <a:pt x="388" y="298"/>
                </a:lnTo>
                <a:lnTo>
                  <a:pt x="379" y="293"/>
                </a:lnTo>
                <a:lnTo>
                  <a:pt x="369" y="289"/>
                </a:lnTo>
                <a:lnTo>
                  <a:pt x="358" y="286"/>
                </a:lnTo>
                <a:lnTo>
                  <a:pt x="347" y="285"/>
                </a:lnTo>
                <a:lnTo>
                  <a:pt x="339" y="286"/>
                </a:lnTo>
                <a:lnTo>
                  <a:pt x="331" y="287"/>
                </a:lnTo>
                <a:lnTo>
                  <a:pt x="325" y="289"/>
                </a:lnTo>
                <a:lnTo>
                  <a:pt x="318" y="292"/>
                </a:lnTo>
                <a:lnTo>
                  <a:pt x="311" y="294"/>
                </a:lnTo>
                <a:lnTo>
                  <a:pt x="304" y="299"/>
                </a:lnTo>
                <a:lnTo>
                  <a:pt x="299" y="303"/>
                </a:lnTo>
                <a:lnTo>
                  <a:pt x="294" y="308"/>
                </a:lnTo>
                <a:lnTo>
                  <a:pt x="288" y="313"/>
                </a:lnTo>
                <a:lnTo>
                  <a:pt x="284" y="319"/>
                </a:lnTo>
                <a:lnTo>
                  <a:pt x="281" y="325"/>
                </a:lnTo>
                <a:lnTo>
                  <a:pt x="277" y="332"/>
                </a:lnTo>
                <a:lnTo>
                  <a:pt x="275" y="338"/>
                </a:lnTo>
                <a:lnTo>
                  <a:pt x="273" y="346"/>
                </a:lnTo>
                <a:lnTo>
                  <a:pt x="271" y="353"/>
                </a:lnTo>
                <a:lnTo>
                  <a:pt x="271" y="361"/>
                </a:lnTo>
                <a:lnTo>
                  <a:pt x="273" y="372"/>
                </a:lnTo>
                <a:lnTo>
                  <a:pt x="275" y="383"/>
                </a:lnTo>
                <a:lnTo>
                  <a:pt x="278" y="393"/>
                </a:lnTo>
                <a:lnTo>
                  <a:pt x="284" y="403"/>
                </a:lnTo>
                <a:lnTo>
                  <a:pt x="134" y="553"/>
                </a:lnTo>
                <a:lnTo>
                  <a:pt x="124" y="547"/>
                </a:lnTo>
                <a:lnTo>
                  <a:pt x="113" y="545"/>
                </a:lnTo>
                <a:lnTo>
                  <a:pt x="102" y="543"/>
                </a:lnTo>
                <a:lnTo>
                  <a:pt x="91" y="542"/>
                </a:lnTo>
                <a:lnTo>
                  <a:pt x="82" y="542"/>
                </a:lnTo>
                <a:lnTo>
                  <a:pt x="73" y="544"/>
                </a:lnTo>
                <a:lnTo>
                  <a:pt x="64" y="546"/>
                </a:lnTo>
                <a:lnTo>
                  <a:pt x="56" y="548"/>
                </a:lnTo>
                <a:lnTo>
                  <a:pt x="48" y="553"/>
                </a:lnTo>
                <a:lnTo>
                  <a:pt x="40" y="557"/>
                </a:lnTo>
                <a:lnTo>
                  <a:pt x="33" y="562"/>
                </a:lnTo>
                <a:lnTo>
                  <a:pt x="26" y="568"/>
                </a:lnTo>
                <a:lnTo>
                  <a:pt x="21" y="574"/>
                </a:lnTo>
                <a:lnTo>
                  <a:pt x="16" y="581"/>
                </a:lnTo>
                <a:lnTo>
                  <a:pt x="12" y="589"/>
                </a:lnTo>
                <a:lnTo>
                  <a:pt x="7" y="597"/>
                </a:lnTo>
                <a:lnTo>
                  <a:pt x="5" y="605"/>
                </a:lnTo>
                <a:lnTo>
                  <a:pt x="3" y="614"/>
                </a:lnTo>
                <a:lnTo>
                  <a:pt x="0" y="623"/>
                </a:lnTo>
                <a:lnTo>
                  <a:pt x="0" y="632"/>
                </a:lnTo>
                <a:lnTo>
                  <a:pt x="0" y="641"/>
                </a:lnTo>
                <a:lnTo>
                  <a:pt x="3" y="650"/>
                </a:lnTo>
                <a:lnTo>
                  <a:pt x="5" y="659"/>
                </a:lnTo>
                <a:lnTo>
                  <a:pt x="7" y="667"/>
                </a:lnTo>
                <a:lnTo>
                  <a:pt x="12" y="675"/>
                </a:lnTo>
                <a:lnTo>
                  <a:pt x="16" y="683"/>
                </a:lnTo>
                <a:lnTo>
                  <a:pt x="21" y="690"/>
                </a:lnTo>
                <a:lnTo>
                  <a:pt x="26" y="696"/>
                </a:lnTo>
                <a:lnTo>
                  <a:pt x="33" y="702"/>
                </a:lnTo>
                <a:lnTo>
                  <a:pt x="40" y="706"/>
                </a:lnTo>
                <a:lnTo>
                  <a:pt x="48" y="711"/>
                </a:lnTo>
                <a:lnTo>
                  <a:pt x="56" y="716"/>
                </a:lnTo>
                <a:lnTo>
                  <a:pt x="64" y="718"/>
                </a:lnTo>
                <a:lnTo>
                  <a:pt x="73" y="720"/>
                </a:lnTo>
                <a:lnTo>
                  <a:pt x="82" y="722"/>
                </a:lnTo>
                <a:lnTo>
                  <a:pt x="91" y="722"/>
                </a:lnTo>
                <a:lnTo>
                  <a:pt x="100" y="722"/>
                </a:lnTo>
                <a:lnTo>
                  <a:pt x="109" y="720"/>
                </a:lnTo>
                <a:lnTo>
                  <a:pt x="118" y="718"/>
                </a:lnTo>
                <a:lnTo>
                  <a:pt x="126" y="716"/>
                </a:lnTo>
                <a:lnTo>
                  <a:pt x="134" y="711"/>
                </a:lnTo>
                <a:lnTo>
                  <a:pt x="142" y="706"/>
                </a:lnTo>
                <a:lnTo>
                  <a:pt x="148" y="702"/>
                </a:lnTo>
                <a:lnTo>
                  <a:pt x="155" y="696"/>
                </a:lnTo>
                <a:lnTo>
                  <a:pt x="161" y="690"/>
                </a:lnTo>
                <a:lnTo>
                  <a:pt x="165" y="683"/>
                </a:lnTo>
                <a:lnTo>
                  <a:pt x="170" y="675"/>
                </a:lnTo>
                <a:lnTo>
                  <a:pt x="174" y="667"/>
                </a:lnTo>
                <a:lnTo>
                  <a:pt x="177" y="659"/>
                </a:lnTo>
                <a:lnTo>
                  <a:pt x="179" y="650"/>
                </a:lnTo>
                <a:lnTo>
                  <a:pt x="181" y="641"/>
                </a:lnTo>
                <a:lnTo>
                  <a:pt x="181" y="632"/>
                </a:lnTo>
                <a:lnTo>
                  <a:pt x="181" y="623"/>
                </a:lnTo>
                <a:lnTo>
                  <a:pt x="180" y="615"/>
                </a:lnTo>
                <a:lnTo>
                  <a:pt x="178" y="607"/>
                </a:lnTo>
                <a:lnTo>
                  <a:pt x="174" y="599"/>
                </a:lnTo>
                <a:lnTo>
                  <a:pt x="171" y="591"/>
                </a:lnTo>
                <a:lnTo>
                  <a:pt x="168" y="585"/>
                </a:lnTo>
                <a:lnTo>
                  <a:pt x="163" y="578"/>
                </a:lnTo>
                <a:lnTo>
                  <a:pt x="157" y="571"/>
                </a:lnTo>
                <a:lnTo>
                  <a:pt x="305" y="424"/>
                </a:lnTo>
                <a:lnTo>
                  <a:pt x="316" y="430"/>
                </a:lnTo>
                <a:lnTo>
                  <a:pt x="328" y="433"/>
                </a:lnTo>
                <a:lnTo>
                  <a:pt x="314" y="457"/>
                </a:lnTo>
                <a:lnTo>
                  <a:pt x="303" y="483"/>
                </a:lnTo>
                <a:lnTo>
                  <a:pt x="294" y="510"/>
                </a:lnTo>
                <a:lnTo>
                  <a:pt x="286" y="538"/>
                </a:lnTo>
                <a:lnTo>
                  <a:pt x="279" y="568"/>
                </a:lnTo>
                <a:lnTo>
                  <a:pt x="275" y="598"/>
                </a:lnTo>
                <a:lnTo>
                  <a:pt x="273" y="630"/>
                </a:lnTo>
                <a:lnTo>
                  <a:pt x="271" y="662"/>
                </a:lnTo>
                <a:lnTo>
                  <a:pt x="271" y="753"/>
                </a:lnTo>
                <a:lnTo>
                  <a:pt x="226" y="753"/>
                </a:lnTo>
                <a:lnTo>
                  <a:pt x="223" y="753"/>
                </a:lnTo>
                <a:lnTo>
                  <a:pt x="221" y="754"/>
                </a:lnTo>
                <a:lnTo>
                  <a:pt x="218" y="755"/>
                </a:lnTo>
                <a:lnTo>
                  <a:pt x="216" y="757"/>
                </a:lnTo>
                <a:lnTo>
                  <a:pt x="214" y="760"/>
                </a:lnTo>
                <a:lnTo>
                  <a:pt x="213" y="762"/>
                </a:lnTo>
                <a:lnTo>
                  <a:pt x="212" y="764"/>
                </a:lnTo>
                <a:lnTo>
                  <a:pt x="212" y="767"/>
                </a:lnTo>
                <a:lnTo>
                  <a:pt x="212" y="888"/>
                </a:lnTo>
                <a:lnTo>
                  <a:pt x="212" y="891"/>
                </a:lnTo>
                <a:lnTo>
                  <a:pt x="213" y="894"/>
                </a:lnTo>
                <a:lnTo>
                  <a:pt x="214" y="896"/>
                </a:lnTo>
                <a:lnTo>
                  <a:pt x="216" y="898"/>
                </a:lnTo>
                <a:lnTo>
                  <a:pt x="218" y="901"/>
                </a:lnTo>
                <a:lnTo>
                  <a:pt x="221" y="902"/>
                </a:lnTo>
                <a:lnTo>
                  <a:pt x="223" y="903"/>
                </a:lnTo>
                <a:lnTo>
                  <a:pt x="226" y="903"/>
                </a:lnTo>
                <a:lnTo>
                  <a:pt x="347" y="903"/>
                </a:lnTo>
                <a:lnTo>
                  <a:pt x="349" y="903"/>
                </a:lnTo>
                <a:lnTo>
                  <a:pt x="353" y="902"/>
                </a:lnTo>
                <a:lnTo>
                  <a:pt x="355" y="901"/>
                </a:lnTo>
                <a:lnTo>
                  <a:pt x="357" y="898"/>
                </a:lnTo>
                <a:lnTo>
                  <a:pt x="360" y="896"/>
                </a:lnTo>
                <a:lnTo>
                  <a:pt x="361" y="894"/>
                </a:lnTo>
                <a:lnTo>
                  <a:pt x="362" y="891"/>
                </a:lnTo>
                <a:lnTo>
                  <a:pt x="362" y="888"/>
                </a:lnTo>
                <a:lnTo>
                  <a:pt x="362" y="767"/>
                </a:lnTo>
                <a:lnTo>
                  <a:pt x="362" y="764"/>
                </a:lnTo>
                <a:lnTo>
                  <a:pt x="361" y="762"/>
                </a:lnTo>
                <a:lnTo>
                  <a:pt x="360" y="760"/>
                </a:lnTo>
                <a:lnTo>
                  <a:pt x="357" y="757"/>
                </a:lnTo>
                <a:lnTo>
                  <a:pt x="355" y="755"/>
                </a:lnTo>
                <a:lnTo>
                  <a:pt x="353" y="754"/>
                </a:lnTo>
                <a:lnTo>
                  <a:pt x="349" y="753"/>
                </a:lnTo>
                <a:lnTo>
                  <a:pt x="347" y="753"/>
                </a:lnTo>
                <a:lnTo>
                  <a:pt x="302" y="753"/>
                </a:lnTo>
                <a:lnTo>
                  <a:pt x="302" y="662"/>
                </a:lnTo>
                <a:lnTo>
                  <a:pt x="303" y="629"/>
                </a:lnTo>
                <a:lnTo>
                  <a:pt x="305" y="597"/>
                </a:lnTo>
                <a:lnTo>
                  <a:pt x="310" y="566"/>
                </a:lnTo>
                <a:lnTo>
                  <a:pt x="317" y="537"/>
                </a:lnTo>
                <a:lnTo>
                  <a:pt x="326" y="509"/>
                </a:lnTo>
                <a:lnTo>
                  <a:pt x="336" y="482"/>
                </a:lnTo>
                <a:lnTo>
                  <a:pt x="343" y="469"/>
                </a:lnTo>
                <a:lnTo>
                  <a:pt x="348" y="457"/>
                </a:lnTo>
                <a:lnTo>
                  <a:pt x="355" y="446"/>
                </a:lnTo>
                <a:lnTo>
                  <a:pt x="363" y="434"/>
                </a:lnTo>
                <a:lnTo>
                  <a:pt x="373" y="431"/>
                </a:lnTo>
                <a:lnTo>
                  <a:pt x="383" y="426"/>
                </a:lnTo>
                <a:lnTo>
                  <a:pt x="393" y="420"/>
                </a:lnTo>
                <a:lnTo>
                  <a:pt x="401" y="413"/>
                </a:lnTo>
                <a:lnTo>
                  <a:pt x="408" y="404"/>
                </a:lnTo>
                <a:lnTo>
                  <a:pt x="414" y="395"/>
                </a:lnTo>
                <a:lnTo>
                  <a:pt x="418" y="383"/>
                </a:lnTo>
                <a:lnTo>
                  <a:pt x="421" y="372"/>
                </a:lnTo>
                <a:lnTo>
                  <a:pt x="433" y="364"/>
                </a:lnTo>
                <a:lnTo>
                  <a:pt x="445" y="356"/>
                </a:lnTo>
                <a:lnTo>
                  <a:pt x="458" y="348"/>
                </a:lnTo>
                <a:lnTo>
                  <a:pt x="471" y="342"/>
                </a:lnTo>
                <a:lnTo>
                  <a:pt x="485" y="335"/>
                </a:lnTo>
                <a:lnTo>
                  <a:pt x="498" y="329"/>
                </a:lnTo>
                <a:lnTo>
                  <a:pt x="513" y="324"/>
                </a:lnTo>
                <a:lnTo>
                  <a:pt x="529" y="319"/>
                </a:lnTo>
                <a:lnTo>
                  <a:pt x="544" y="315"/>
                </a:lnTo>
                <a:lnTo>
                  <a:pt x="559" y="311"/>
                </a:lnTo>
                <a:lnTo>
                  <a:pt x="576" y="308"/>
                </a:lnTo>
                <a:lnTo>
                  <a:pt x="593" y="306"/>
                </a:lnTo>
                <a:lnTo>
                  <a:pt x="610" y="303"/>
                </a:lnTo>
                <a:lnTo>
                  <a:pt x="627" y="302"/>
                </a:lnTo>
                <a:lnTo>
                  <a:pt x="645" y="301"/>
                </a:lnTo>
                <a:lnTo>
                  <a:pt x="663" y="301"/>
                </a:lnTo>
                <a:lnTo>
                  <a:pt x="754" y="301"/>
                </a:lnTo>
                <a:lnTo>
                  <a:pt x="754" y="346"/>
                </a:lnTo>
                <a:lnTo>
                  <a:pt x="754" y="348"/>
                </a:lnTo>
                <a:lnTo>
                  <a:pt x="755" y="352"/>
                </a:lnTo>
                <a:lnTo>
                  <a:pt x="756" y="354"/>
                </a:lnTo>
                <a:lnTo>
                  <a:pt x="758" y="356"/>
                </a:lnTo>
                <a:lnTo>
                  <a:pt x="761" y="359"/>
                </a:lnTo>
                <a:lnTo>
                  <a:pt x="763" y="360"/>
                </a:lnTo>
                <a:lnTo>
                  <a:pt x="765" y="361"/>
                </a:lnTo>
                <a:lnTo>
                  <a:pt x="768" y="361"/>
                </a:lnTo>
                <a:lnTo>
                  <a:pt x="889" y="361"/>
                </a:lnTo>
                <a:lnTo>
                  <a:pt x="892" y="361"/>
                </a:lnTo>
                <a:lnTo>
                  <a:pt x="895" y="360"/>
                </a:lnTo>
                <a:lnTo>
                  <a:pt x="897" y="359"/>
                </a:lnTo>
                <a:lnTo>
                  <a:pt x="899" y="356"/>
                </a:lnTo>
                <a:lnTo>
                  <a:pt x="902" y="354"/>
                </a:lnTo>
                <a:lnTo>
                  <a:pt x="903" y="352"/>
                </a:lnTo>
                <a:lnTo>
                  <a:pt x="904" y="348"/>
                </a:lnTo>
                <a:lnTo>
                  <a:pt x="904" y="346"/>
                </a:lnTo>
                <a:lnTo>
                  <a:pt x="904" y="225"/>
                </a:lnTo>
                <a:lnTo>
                  <a:pt x="904" y="222"/>
                </a:lnTo>
                <a:lnTo>
                  <a:pt x="903" y="220"/>
                </a:lnTo>
                <a:lnTo>
                  <a:pt x="902" y="217"/>
                </a:lnTo>
                <a:lnTo>
                  <a:pt x="899" y="215"/>
                </a:lnTo>
                <a:lnTo>
                  <a:pt x="897" y="213"/>
                </a:lnTo>
                <a:lnTo>
                  <a:pt x="895" y="212"/>
                </a:lnTo>
                <a:lnTo>
                  <a:pt x="892" y="211"/>
                </a:lnTo>
                <a:lnTo>
                  <a:pt x="889" y="211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ru-RU" dirty="0"/>
          </a:p>
        </p:txBody>
      </p:sp>
      <p:grpSp>
        <p:nvGrpSpPr>
          <p:cNvPr id="36" name="Группа 35" descr="Значок человека и шестеренки. ">
            <a:extLst>
              <a:ext uri="{FF2B5EF4-FFF2-40B4-BE49-F238E27FC236}">
                <a16:creationId xmlns:a16="http://schemas.microsoft.com/office/drawing/2014/main" id="{ECC5F635-1712-4572-A9EC-F94E2199DDBD}"/>
              </a:ext>
            </a:extLst>
          </p:cNvPr>
          <p:cNvGrpSpPr/>
          <p:nvPr/>
        </p:nvGrpSpPr>
        <p:grpSpPr>
          <a:xfrm>
            <a:off x="7133464" y="5355478"/>
            <a:ext cx="338073" cy="339996"/>
            <a:chOff x="6450013" y="5349875"/>
            <a:chExt cx="279399" cy="280988"/>
          </a:xfrm>
          <a:solidFill>
            <a:schemeClr val="bg1"/>
          </a:solidFill>
        </p:grpSpPr>
        <p:sp>
          <p:nvSpPr>
            <p:cNvPr id="37" name="Полилиния 3673">
              <a:extLst>
                <a:ext uri="{FF2B5EF4-FFF2-40B4-BE49-F238E27FC236}">
                  <a16:creationId xmlns:a16="http://schemas.microsoft.com/office/drawing/2014/main" id="{D1391604-D4EC-48A8-AE57-EDF194392FB1}"/>
                </a:ext>
              </a:extLst>
            </p:cNvPr>
            <p:cNvSpPr>
              <a:spLocks/>
            </p:cNvSpPr>
            <p:nvPr/>
          </p:nvSpPr>
          <p:spPr bwMode="auto">
            <a:xfrm>
              <a:off x="6450013" y="5349875"/>
              <a:ext cx="182562" cy="238125"/>
            </a:xfrm>
            <a:custGeom>
              <a:avLst/>
              <a:gdLst>
                <a:gd name="T0" fmla="*/ 379 w 459"/>
                <a:gd name="T1" fmla="*/ 550 h 602"/>
                <a:gd name="T2" fmla="*/ 380 w 459"/>
                <a:gd name="T3" fmla="*/ 519 h 602"/>
                <a:gd name="T4" fmla="*/ 345 w 459"/>
                <a:gd name="T5" fmla="*/ 495 h 602"/>
                <a:gd name="T6" fmla="*/ 397 w 459"/>
                <a:gd name="T7" fmla="*/ 400 h 602"/>
                <a:gd name="T8" fmla="*/ 408 w 459"/>
                <a:gd name="T9" fmla="*/ 395 h 602"/>
                <a:gd name="T10" fmla="*/ 450 w 459"/>
                <a:gd name="T11" fmla="*/ 406 h 602"/>
                <a:gd name="T12" fmla="*/ 412 w 459"/>
                <a:gd name="T13" fmla="*/ 384 h 602"/>
                <a:gd name="T14" fmla="*/ 376 w 459"/>
                <a:gd name="T15" fmla="*/ 370 h 602"/>
                <a:gd name="T16" fmla="*/ 361 w 459"/>
                <a:gd name="T17" fmla="*/ 307 h 602"/>
                <a:gd name="T18" fmla="*/ 379 w 459"/>
                <a:gd name="T19" fmla="*/ 288 h 602"/>
                <a:gd name="T20" fmla="*/ 397 w 459"/>
                <a:gd name="T21" fmla="*/ 252 h 602"/>
                <a:gd name="T22" fmla="*/ 406 w 459"/>
                <a:gd name="T23" fmla="*/ 214 h 602"/>
                <a:gd name="T24" fmla="*/ 415 w 459"/>
                <a:gd name="T25" fmla="*/ 202 h 602"/>
                <a:gd name="T26" fmla="*/ 420 w 459"/>
                <a:gd name="T27" fmla="*/ 183 h 602"/>
                <a:gd name="T28" fmla="*/ 416 w 459"/>
                <a:gd name="T29" fmla="*/ 152 h 602"/>
                <a:gd name="T30" fmla="*/ 412 w 459"/>
                <a:gd name="T31" fmla="*/ 121 h 602"/>
                <a:gd name="T32" fmla="*/ 420 w 459"/>
                <a:gd name="T33" fmla="*/ 78 h 602"/>
                <a:gd name="T34" fmla="*/ 415 w 459"/>
                <a:gd name="T35" fmla="*/ 45 h 602"/>
                <a:gd name="T36" fmla="*/ 403 w 459"/>
                <a:gd name="T37" fmla="*/ 27 h 602"/>
                <a:gd name="T38" fmla="*/ 382 w 459"/>
                <a:gd name="T39" fmla="*/ 15 h 602"/>
                <a:gd name="T40" fmla="*/ 341 w 459"/>
                <a:gd name="T41" fmla="*/ 3 h 602"/>
                <a:gd name="T42" fmla="*/ 291 w 459"/>
                <a:gd name="T43" fmla="*/ 0 h 602"/>
                <a:gd name="T44" fmla="*/ 245 w 459"/>
                <a:gd name="T45" fmla="*/ 9 h 602"/>
                <a:gd name="T46" fmla="*/ 213 w 459"/>
                <a:gd name="T47" fmla="*/ 27 h 602"/>
                <a:gd name="T48" fmla="*/ 201 w 459"/>
                <a:gd name="T49" fmla="*/ 42 h 602"/>
                <a:gd name="T50" fmla="*/ 181 w 459"/>
                <a:gd name="T51" fmla="*/ 44 h 602"/>
                <a:gd name="T52" fmla="*/ 163 w 459"/>
                <a:gd name="T53" fmla="*/ 56 h 602"/>
                <a:gd name="T54" fmla="*/ 155 w 459"/>
                <a:gd name="T55" fmla="*/ 87 h 602"/>
                <a:gd name="T56" fmla="*/ 164 w 459"/>
                <a:gd name="T57" fmla="*/ 138 h 602"/>
                <a:gd name="T58" fmla="*/ 159 w 459"/>
                <a:gd name="T59" fmla="*/ 144 h 602"/>
                <a:gd name="T60" fmla="*/ 150 w 459"/>
                <a:gd name="T61" fmla="*/ 162 h 602"/>
                <a:gd name="T62" fmla="*/ 149 w 459"/>
                <a:gd name="T63" fmla="*/ 184 h 602"/>
                <a:gd name="T64" fmla="*/ 154 w 459"/>
                <a:gd name="T65" fmla="*/ 201 h 602"/>
                <a:gd name="T66" fmla="*/ 163 w 459"/>
                <a:gd name="T67" fmla="*/ 214 h 602"/>
                <a:gd name="T68" fmla="*/ 169 w 459"/>
                <a:gd name="T69" fmla="*/ 237 h 602"/>
                <a:gd name="T70" fmla="*/ 179 w 459"/>
                <a:gd name="T71" fmla="*/ 271 h 602"/>
                <a:gd name="T72" fmla="*/ 203 w 459"/>
                <a:gd name="T73" fmla="*/ 306 h 602"/>
                <a:gd name="T74" fmla="*/ 215 w 459"/>
                <a:gd name="T75" fmla="*/ 364 h 602"/>
                <a:gd name="T76" fmla="*/ 171 w 459"/>
                <a:gd name="T77" fmla="*/ 381 h 602"/>
                <a:gd name="T78" fmla="*/ 106 w 459"/>
                <a:gd name="T79" fmla="*/ 401 h 602"/>
                <a:gd name="T80" fmla="*/ 46 w 459"/>
                <a:gd name="T81" fmla="*/ 428 h 602"/>
                <a:gd name="T82" fmla="*/ 22 w 459"/>
                <a:gd name="T83" fmla="*/ 449 h 602"/>
                <a:gd name="T84" fmla="*/ 10 w 459"/>
                <a:gd name="T85" fmla="*/ 479 h 602"/>
                <a:gd name="T86" fmla="*/ 2 w 459"/>
                <a:gd name="T87" fmla="*/ 540 h 602"/>
                <a:gd name="T88" fmla="*/ 1 w 459"/>
                <a:gd name="T89" fmla="*/ 594 h 602"/>
                <a:gd name="T90" fmla="*/ 11 w 459"/>
                <a:gd name="T91" fmla="*/ 602 h 602"/>
                <a:gd name="T92" fmla="*/ 345 w 459"/>
                <a:gd name="T93" fmla="*/ 589 h 602"/>
                <a:gd name="T94" fmla="*/ 352 w 459"/>
                <a:gd name="T95" fmla="*/ 577 h 6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459" h="602">
                  <a:moveTo>
                    <a:pt x="352" y="577"/>
                  </a:moveTo>
                  <a:lnTo>
                    <a:pt x="380" y="560"/>
                  </a:lnTo>
                  <a:lnTo>
                    <a:pt x="379" y="550"/>
                  </a:lnTo>
                  <a:lnTo>
                    <a:pt x="379" y="540"/>
                  </a:lnTo>
                  <a:lnTo>
                    <a:pt x="379" y="530"/>
                  </a:lnTo>
                  <a:lnTo>
                    <a:pt x="380" y="519"/>
                  </a:lnTo>
                  <a:lnTo>
                    <a:pt x="352" y="503"/>
                  </a:lnTo>
                  <a:lnTo>
                    <a:pt x="348" y="499"/>
                  </a:lnTo>
                  <a:lnTo>
                    <a:pt x="345" y="495"/>
                  </a:lnTo>
                  <a:lnTo>
                    <a:pt x="345" y="490"/>
                  </a:lnTo>
                  <a:lnTo>
                    <a:pt x="346" y="486"/>
                  </a:lnTo>
                  <a:lnTo>
                    <a:pt x="397" y="400"/>
                  </a:lnTo>
                  <a:lnTo>
                    <a:pt x="399" y="397"/>
                  </a:lnTo>
                  <a:lnTo>
                    <a:pt x="403" y="395"/>
                  </a:lnTo>
                  <a:lnTo>
                    <a:pt x="408" y="395"/>
                  </a:lnTo>
                  <a:lnTo>
                    <a:pt x="413" y="396"/>
                  </a:lnTo>
                  <a:lnTo>
                    <a:pt x="441" y="413"/>
                  </a:lnTo>
                  <a:lnTo>
                    <a:pt x="450" y="406"/>
                  </a:lnTo>
                  <a:lnTo>
                    <a:pt x="459" y="401"/>
                  </a:lnTo>
                  <a:lnTo>
                    <a:pt x="424" y="388"/>
                  </a:lnTo>
                  <a:lnTo>
                    <a:pt x="412" y="384"/>
                  </a:lnTo>
                  <a:lnTo>
                    <a:pt x="400" y="379"/>
                  </a:lnTo>
                  <a:lnTo>
                    <a:pt x="389" y="375"/>
                  </a:lnTo>
                  <a:lnTo>
                    <a:pt x="376" y="370"/>
                  </a:lnTo>
                  <a:lnTo>
                    <a:pt x="368" y="368"/>
                  </a:lnTo>
                  <a:lnTo>
                    <a:pt x="361" y="364"/>
                  </a:lnTo>
                  <a:lnTo>
                    <a:pt x="361" y="307"/>
                  </a:lnTo>
                  <a:lnTo>
                    <a:pt x="366" y="302"/>
                  </a:lnTo>
                  <a:lnTo>
                    <a:pt x="372" y="297"/>
                  </a:lnTo>
                  <a:lnTo>
                    <a:pt x="379" y="288"/>
                  </a:lnTo>
                  <a:lnTo>
                    <a:pt x="385" y="279"/>
                  </a:lnTo>
                  <a:lnTo>
                    <a:pt x="391" y="266"/>
                  </a:lnTo>
                  <a:lnTo>
                    <a:pt x="397" y="252"/>
                  </a:lnTo>
                  <a:lnTo>
                    <a:pt x="400" y="235"/>
                  </a:lnTo>
                  <a:lnTo>
                    <a:pt x="402" y="216"/>
                  </a:lnTo>
                  <a:lnTo>
                    <a:pt x="406" y="214"/>
                  </a:lnTo>
                  <a:lnTo>
                    <a:pt x="409" y="211"/>
                  </a:lnTo>
                  <a:lnTo>
                    <a:pt x="412" y="207"/>
                  </a:lnTo>
                  <a:lnTo>
                    <a:pt x="415" y="202"/>
                  </a:lnTo>
                  <a:lnTo>
                    <a:pt x="417" y="197"/>
                  </a:lnTo>
                  <a:lnTo>
                    <a:pt x="418" y="191"/>
                  </a:lnTo>
                  <a:lnTo>
                    <a:pt x="420" y="183"/>
                  </a:lnTo>
                  <a:lnTo>
                    <a:pt x="420" y="175"/>
                  </a:lnTo>
                  <a:lnTo>
                    <a:pt x="420" y="164"/>
                  </a:lnTo>
                  <a:lnTo>
                    <a:pt x="416" y="152"/>
                  </a:lnTo>
                  <a:lnTo>
                    <a:pt x="412" y="144"/>
                  </a:lnTo>
                  <a:lnTo>
                    <a:pt x="406" y="137"/>
                  </a:lnTo>
                  <a:lnTo>
                    <a:pt x="412" y="121"/>
                  </a:lnTo>
                  <a:lnTo>
                    <a:pt x="417" y="101"/>
                  </a:lnTo>
                  <a:lnTo>
                    <a:pt x="420" y="89"/>
                  </a:lnTo>
                  <a:lnTo>
                    <a:pt x="420" y="78"/>
                  </a:lnTo>
                  <a:lnTo>
                    <a:pt x="420" y="65"/>
                  </a:lnTo>
                  <a:lnTo>
                    <a:pt x="417" y="53"/>
                  </a:lnTo>
                  <a:lnTo>
                    <a:pt x="415" y="45"/>
                  </a:lnTo>
                  <a:lnTo>
                    <a:pt x="412" y="39"/>
                  </a:lnTo>
                  <a:lnTo>
                    <a:pt x="407" y="34"/>
                  </a:lnTo>
                  <a:lnTo>
                    <a:pt x="403" y="27"/>
                  </a:lnTo>
                  <a:lnTo>
                    <a:pt x="397" y="24"/>
                  </a:lnTo>
                  <a:lnTo>
                    <a:pt x="390" y="18"/>
                  </a:lnTo>
                  <a:lnTo>
                    <a:pt x="382" y="15"/>
                  </a:lnTo>
                  <a:lnTo>
                    <a:pt x="376" y="12"/>
                  </a:lnTo>
                  <a:lnTo>
                    <a:pt x="359" y="7"/>
                  </a:lnTo>
                  <a:lnTo>
                    <a:pt x="341" y="3"/>
                  </a:lnTo>
                  <a:lnTo>
                    <a:pt x="325" y="0"/>
                  </a:lnTo>
                  <a:lnTo>
                    <a:pt x="307" y="0"/>
                  </a:lnTo>
                  <a:lnTo>
                    <a:pt x="291" y="0"/>
                  </a:lnTo>
                  <a:lnTo>
                    <a:pt x="276" y="2"/>
                  </a:lnTo>
                  <a:lnTo>
                    <a:pt x="260" y="6"/>
                  </a:lnTo>
                  <a:lnTo>
                    <a:pt x="245" y="9"/>
                  </a:lnTo>
                  <a:lnTo>
                    <a:pt x="231" y="16"/>
                  </a:lnTo>
                  <a:lnTo>
                    <a:pt x="218" y="22"/>
                  </a:lnTo>
                  <a:lnTo>
                    <a:pt x="213" y="27"/>
                  </a:lnTo>
                  <a:lnTo>
                    <a:pt x="209" y="31"/>
                  </a:lnTo>
                  <a:lnTo>
                    <a:pt x="204" y="36"/>
                  </a:lnTo>
                  <a:lnTo>
                    <a:pt x="201" y="42"/>
                  </a:lnTo>
                  <a:lnTo>
                    <a:pt x="194" y="42"/>
                  </a:lnTo>
                  <a:lnTo>
                    <a:pt x="187" y="43"/>
                  </a:lnTo>
                  <a:lnTo>
                    <a:pt x="181" y="44"/>
                  </a:lnTo>
                  <a:lnTo>
                    <a:pt x="176" y="45"/>
                  </a:lnTo>
                  <a:lnTo>
                    <a:pt x="168" y="51"/>
                  </a:lnTo>
                  <a:lnTo>
                    <a:pt x="163" y="56"/>
                  </a:lnTo>
                  <a:lnTo>
                    <a:pt x="158" y="65"/>
                  </a:lnTo>
                  <a:lnTo>
                    <a:pt x="155" y="75"/>
                  </a:lnTo>
                  <a:lnTo>
                    <a:pt x="155" y="87"/>
                  </a:lnTo>
                  <a:lnTo>
                    <a:pt x="155" y="98"/>
                  </a:lnTo>
                  <a:lnTo>
                    <a:pt x="159" y="120"/>
                  </a:lnTo>
                  <a:lnTo>
                    <a:pt x="164" y="138"/>
                  </a:lnTo>
                  <a:lnTo>
                    <a:pt x="164" y="139"/>
                  </a:lnTo>
                  <a:lnTo>
                    <a:pt x="164" y="139"/>
                  </a:lnTo>
                  <a:lnTo>
                    <a:pt x="159" y="144"/>
                  </a:lnTo>
                  <a:lnTo>
                    <a:pt x="154" y="151"/>
                  </a:lnTo>
                  <a:lnTo>
                    <a:pt x="151" y="156"/>
                  </a:lnTo>
                  <a:lnTo>
                    <a:pt x="150" y="162"/>
                  </a:lnTo>
                  <a:lnTo>
                    <a:pt x="149" y="170"/>
                  </a:lnTo>
                  <a:lnTo>
                    <a:pt x="149" y="176"/>
                  </a:lnTo>
                  <a:lnTo>
                    <a:pt x="149" y="184"/>
                  </a:lnTo>
                  <a:lnTo>
                    <a:pt x="150" y="191"/>
                  </a:lnTo>
                  <a:lnTo>
                    <a:pt x="151" y="196"/>
                  </a:lnTo>
                  <a:lnTo>
                    <a:pt x="154" y="201"/>
                  </a:lnTo>
                  <a:lnTo>
                    <a:pt x="156" y="206"/>
                  </a:lnTo>
                  <a:lnTo>
                    <a:pt x="159" y="210"/>
                  </a:lnTo>
                  <a:lnTo>
                    <a:pt x="163" y="214"/>
                  </a:lnTo>
                  <a:lnTo>
                    <a:pt x="167" y="216"/>
                  </a:lnTo>
                  <a:lnTo>
                    <a:pt x="168" y="227"/>
                  </a:lnTo>
                  <a:lnTo>
                    <a:pt x="169" y="237"/>
                  </a:lnTo>
                  <a:lnTo>
                    <a:pt x="172" y="246"/>
                  </a:lnTo>
                  <a:lnTo>
                    <a:pt x="174" y="255"/>
                  </a:lnTo>
                  <a:lnTo>
                    <a:pt x="179" y="271"/>
                  </a:lnTo>
                  <a:lnTo>
                    <a:pt x="187" y="286"/>
                  </a:lnTo>
                  <a:lnTo>
                    <a:pt x="195" y="297"/>
                  </a:lnTo>
                  <a:lnTo>
                    <a:pt x="203" y="306"/>
                  </a:lnTo>
                  <a:lnTo>
                    <a:pt x="210" y="314"/>
                  </a:lnTo>
                  <a:lnTo>
                    <a:pt x="215" y="319"/>
                  </a:lnTo>
                  <a:lnTo>
                    <a:pt x="215" y="364"/>
                  </a:lnTo>
                  <a:lnTo>
                    <a:pt x="201" y="369"/>
                  </a:lnTo>
                  <a:lnTo>
                    <a:pt x="186" y="375"/>
                  </a:lnTo>
                  <a:lnTo>
                    <a:pt x="171" y="381"/>
                  </a:lnTo>
                  <a:lnTo>
                    <a:pt x="155" y="384"/>
                  </a:lnTo>
                  <a:lnTo>
                    <a:pt x="129" y="393"/>
                  </a:lnTo>
                  <a:lnTo>
                    <a:pt x="106" y="401"/>
                  </a:lnTo>
                  <a:lnTo>
                    <a:pt x="83" y="410"/>
                  </a:lnTo>
                  <a:lnTo>
                    <a:pt x="64" y="419"/>
                  </a:lnTo>
                  <a:lnTo>
                    <a:pt x="46" y="428"/>
                  </a:lnTo>
                  <a:lnTo>
                    <a:pt x="32" y="438"/>
                  </a:lnTo>
                  <a:lnTo>
                    <a:pt x="27" y="444"/>
                  </a:lnTo>
                  <a:lnTo>
                    <a:pt x="22" y="449"/>
                  </a:lnTo>
                  <a:lnTo>
                    <a:pt x="18" y="455"/>
                  </a:lnTo>
                  <a:lnTo>
                    <a:pt x="15" y="460"/>
                  </a:lnTo>
                  <a:lnTo>
                    <a:pt x="10" y="479"/>
                  </a:lnTo>
                  <a:lnTo>
                    <a:pt x="6" y="499"/>
                  </a:lnTo>
                  <a:lnTo>
                    <a:pt x="4" y="521"/>
                  </a:lnTo>
                  <a:lnTo>
                    <a:pt x="2" y="540"/>
                  </a:lnTo>
                  <a:lnTo>
                    <a:pt x="0" y="573"/>
                  </a:lnTo>
                  <a:lnTo>
                    <a:pt x="0" y="589"/>
                  </a:lnTo>
                  <a:lnTo>
                    <a:pt x="1" y="594"/>
                  </a:lnTo>
                  <a:lnTo>
                    <a:pt x="4" y="598"/>
                  </a:lnTo>
                  <a:lnTo>
                    <a:pt x="7" y="600"/>
                  </a:lnTo>
                  <a:lnTo>
                    <a:pt x="11" y="602"/>
                  </a:lnTo>
                  <a:lnTo>
                    <a:pt x="350" y="602"/>
                  </a:lnTo>
                  <a:lnTo>
                    <a:pt x="346" y="594"/>
                  </a:lnTo>
                  <a:lnTo>
                    <a:pt x="345" y="589"/>
                  </a:lnTo>
                  <a:lnTo>
                    <a:pt x="345" y="585"/>
                  </a:lnTo>
                  <a:lnTo>
                    <a:pt x="348" y="581"/>
                  </a:lnTo>
                  <a:lnTo>
                    <a:pt x="352" y="57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38" name="Полилиния 3674">
              <a:extLst>
                <a:ext uri="{FF2B5EF4-FFF2-40B4-BE49-F238E27FC236}">
                  <a16:creationId xmlns:a16="http://schemas.microsoft.com/office/drawing/2014/main" id="{44A4D0F8-0767-41BC-BE62-0AED99EC8B2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597650" y="5497513"/>
              <a:ext cx="131762" cy="133350"/>
            </a:xfrm>
            <a:custGeom>
              <a:avLst/>
              <a:gdLst>
                <a:gd name="T0" fmla="*/ 151 w 332"/>
                <a:gd name="T1" fmla="*/ 243 h 336"/>
                <a:gd name="T2" fmla="*/ 129 w 332"/>
                <a:gd name="T3" fmla="*/ 235 h 336"/>
                <a:gd name="T4" fmla="*/ 111 w 332"/>
                <a:gd name="T5" fmla="*/ 222 h 336"/>
                <a:gd name="T6" fmla="*/ 97 w 332"/>
                <a:gd name="T7" fmla="*/ 204 h 336"/>
                <a:gd name="T8" fmla="*/ 89 w 332"/>
                <a:gd name="T9" fmla="*/ 182 h 336"/>
                <a:gd name="T10" fmla="*/ 88 w 332"/>
                <a:gd name="T11" fmla="*/ 159 h 336"/>
                <a:gd name="T12" fmla="*/ 94 w 332"/>
                <a:gd name="T13" fmla="*/ 136 h 336"/>
                <a:gd name="T14" fmla="*/ 106 w 332"/>
                <a:gd name="T15" fmla="*/ 117 h 336"/>
                <a:gd name="T16" fmla="*/ 122 w 332"/>
                <a:gd name="T17" fmla="*/ 103 h 336"/>
                <a:gd name="T18" fmla="*/ 143 w 332"/>
                <a:gd name="T19" fmla="*/ 92 h 336"/>
                <a:gd name="T20" fmla="*/ 166 w 332"/>
                <a:gd name="T21" fmla="*/ 89 h 336"/>
                <a:gd name="T22" fmla="*/ 189 w 332"/>
                <a:gd name="T23" fmla="*/ 92 h 336"/>
                <a:gd name="T24" fmla="*/ 210 w 332"/>
                <a:gd name="T25" fmla="*/ 103 h 336"/>
                <a:gd name="T26" fmla="*/ 226 w 332"/>
                <a:gd name="T27" fmla="*/ 117 h 336"/>
                <a:gd name="T28" fmla="*/ 238 w 332"/>
                <a:gd name="T29" fmla="*/ 136 h 336"/>
                <a:gd name="T30" fmla="*/ 243 w 332"/>
                <a:gd name="T31" fmla="*/ 159 h 336"/>
                <a:gd name="T32" fmla="*/ 242 w 332"/>
                <a:gd name="T33" fmla="*/ 182 h 336"/>
                <a:gd name="T34" fmla="*/ 234 w 332"/>
                <a:gd name="T35" fmla="*/ 204 h 336"/>
                <a:gd name="T36" fmla="*/ 221 w 332"/>
                <a:gd name="T37" fmla="*/ 222 h 336"/>
                <a:gd name="T38" fmla="*/ 203 w 332"/>
                <a:gd name="T39" fmla="*/ 235 h 336"/>
                <a:gd name="T40" fmla="*/ 181 w 332"/>
                <a:gd name="T41" fmla="*/ 243 h 336"/>
                <a:gd name="T42" fmla="*/ 306 w 332"/>
                <a:gd name="T43" fmla="*/ 204 h 336"/>
                <a:gd name="T44" fmla="*/ 300 w 332"/>
                <a:gd name="T45" fmla="*/ 195 h 336"/>
                <a:gd name="T46" fmla="*/ 302 w 332"/>
                <a:gd name="T47" fmla="*/ 167 h 336"/>
                <a:gd name="T48" fmla="*/ 300 w 332"/>
                <a:gd name="T49" fmla="*/ 139 h 336"/>
                <a:gd name="T50" fmla="*/ 306 w 332"/>
                <a:gd name="T51" fmla="*/ 130 h 336"/>
                <a:gd name="T52" fmla="*/ 269 w 332"/>
                <a:gd name="T53" fmla="*/ 64 h 336"/>
                <a:gd name="T54" fmla="*/ 257 w 332"/>
                <a:gd name="T55" fmla="*/ 65 h 336"/>
                <a:gd name="T56" fmla="*/ 242 w 332"/>
                <a:gd name="T57" fmla="*/ 53 h 336"/>
                <a:gd name="T58" fmla="*/ 215 w 332"/>
                <a:gd name="T59" fmla="*/ 35 h 336"/>
                <a:gd name="T60" fmla="*/ 207 w 332"/>
                <a:gd name="T61" fmla="*/ 27 h 336"/>
                <a:gd name="T62" fmla="*/ 135 w 332"/>
                <a:gd name="T63" fmla="*/ 0 h 336"/>
                <a:gd name="T64" fmla="*/ 133 w 332"/>
                <a:gd name="T65" fmla="*/ 31 h 336"/>
                <a:gd name="T66" fmla="*/ 113 w 332"/>
                <a:gd name="T67" fmla="*/ 41 h 336"/>
                <a:gd name="T68" fmla="*/ 77 w 332"/>
                <a:gd name="T69" fmla="*/ 63 h 336"/>
                <a:gd name="T70" fmla="*/ 67 w 332"/>
                <a:gd name="T71" fmla="*/ 65 h 336"/>
                <a:gd name="T72" fmla="*/ 0 w 332"/>
                <a:gd name="T73" fmla="*/ 114 h 336"/>
                <a:gd name="T74" fmla="*/ 31 w 332"/>
                <a:gd name="T75" fmla="*/ 135 h 336"/>
                <a:gd name="T76" fmla="*/ 30 w 332"/>
                <a:gd name="T77" fmla="*/ 154 h 336"/>
                <a:gd name="T78" fmla="*/ 31 w 332"/>
                <a:gd name="T79" fmla="*/ 191 h 336"/>
                <a:gd name="T80" fmla="*/ 29 w 332"/>
                <a:gd name="T81" fmla="*/ 202 h 336"/>
                <a:gd name="T82" fmla="*/ 38 w 332"/>
                <a:gd name="T83" fmla="*/ 284 h 336"/>
                <a:gd name="T84" fmla="*/ 71 w 332"/>
                <a:gd name="T85" fmla="*/ 267 h 336"/>
                <a:gd name="T86" fmla="*/ 89 w 332"/>
                <a:gd name="T87" fmla="*/ 279 h 336"/>
                <a:gd name="T88" fmla="*/ 139 w 332"/>
                <a:gd name="T89" fmla="*/ 300 h 336"/>
                <a:gd name="T90" fmla="*/ 146 w 332"/>
                <a:gd name="T91" fmla="*/ 308 h 336"/>
                <a:gd name="T92" fmla="*/ 207 w 332"/>
                <a:gd name="T93" fmla="*/ 336 h 336"/>
                <a:gd name="T94" fmla="*/ 208 w 332"/>
                <a:gd name="T95" fmla="*/ 306 h 336"/>
                <a:gd name="T96" fmla="*/ 223 w 332"/>
                <a:gd name="T97" fmla="*/ 297 h 336"/>
                <a:gd name="T98" fmla="*/ 246 w 332"/>
                <a:gd name="T99" fmla="*/ 279 h 336"/>
                <a:gd name="T100" fmla="*/ 257 w 332"/>
                <a:gd name="T101" fmla="*/ 268 h 336"/>
                <a:gd name="T102" fmla="*/ 269 w 332"/>
                <a:gd name="T103" fmla="*/ 270 h 336"/>
                <a:gd name="T104" fmla="*/ 306 w 332"/>
                <a:gd name="T105" fmla="*/ 204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332" h="336">
                  <a:moveTo>
                    <a:pt x="166" y="245"/>
                  </a:moveTo>
                  <a:lnTo>
                    <a:pt x="158" y="244"/>
                  </a:lnTo>
                  <a:lnTo>
                    <a:pt x="151" y="243"/>
                  </a:lnTo>
                  <a:lnTo>
                    <a:pt x="143" y="241"/>
                  </a:lnTo>
                  <a:lnTo>
                    <a:pt x="135" y="239"/>
                  </a:lnTo>
                  <a:lnTo>
                    <a:pt x="129" y="235"/>
                  </a:lnTo>
                  <a:lnTo>
                    <a:pt x="122" y="231"/>
                  </a:lnTo>
                  <a:lnTo>
                    <a:pt x="116" y="227"/>
                  </a:lnTo>
                  <a:lnTo>
                    <a:pt x="111" y="222"/>
                  </a:lnTo>
                  <a:lnTo>
                    <a:pt x="106" y="217"/>
                  </a:lnTo>
                  <a:lnTo>
                    <a:pt x="101" y="211"/>
                  </a:lnTo>
                  <a:lnTo>
                    <a:pt x="97" y="204"/>
                  </a:lnTo>
                  <a:lnTo>
                    <a:pt x="94" y="198"/>
                  </a:lnTo>
                  <a:lnTo>
                    <a:pt x="92" y="190"/>
                  </a:lnTo>
                  <a:lnTo>
                    <a:pt x="89" y="182"/>
                  </a:lnTo>
                  <a:lnTo>
                    <a:pt x="88" y="175"/>
                  </a:lnTo>
                  <a:lnTo>
                    <a:pt x="88" y="167"/>
                  </a:lnTo>
                  <a:lnTo>
                    <a:pt x="88" y="159"/>
                  </a:lnTo>
                  <a:lnTo>
                    <a:pt x="89" y="151"/>
                  </a:lnTo>
                  <a:lnTo>
                    <a:pt x="92" y="144"/>
                  </a:lnTo>
                  <a:lnTo>
                    <a:pt x="94" y="136"/>
                  </a:lnTo>
                  <a:lnTo>
                    <a:pt x="97" y="130"/>
                  </a:lnTo>
                  <a:lnTo>
                    <a:pt x="101" y="123"/>
                  </a:lnTo>
                  <a:lnTo>
                    <a:pt x="106" y="117"/>
                  </a:lnTo>
                  <a:lnTo>
                    <a:pt x="111" y="112"/>
                  </a:lnTo>
                  <a:lnTo>
                    <a:pt x="116" y="106"/>
                  </a:lnTo>
                  <a:lnTo>
                    <a:pt x="122" y="103"/>
                  </a:lnTo>
                  <a:lnTo>
                    <a:pt x="129" y="99"/>
                  </a:lnTo>
                  <a:lnTo>
                    <a:pt x="135" y="95"/>
                  </a:lnTo>
                  <a:lnTo>
                    <a:pt x="143" y="92"/>
                  </a:lnTo>
                  <a:lnTo>
                    <a:pt x="151" y="90"/>
                  </a:lnTo>
                  <a:lnTo>
                    <a:pt x="158" y="90"/>
                  </a:lnTo>
                  <a:lnTo>
                    <a:pt x="166" y="89"/>
                  </a:lnTo>
                  <a:lnTo>
                    <a:pt x="174" y="90"/>
                  </a:lnTo>
                  <a:lnTo>
                    <a:pt x="181" y="90"/>
                  </a:lnTo>
                  <a:lnTo>
                    <a:pt x="189" y="92"/>
                  </a:lnTo>
                  <a:lnTo>
                    <a:pt x="196" y="95"/>
                  </a:lnTo>
                  <a:lnTo>
                    <a:pt x="203" y="99"/>
                  </a:lnTo>
                  <a:lnTo>
                    <a:pt x="210" y="103"/>
                  </a:lnTo>
                  <a:lnTo>
                    <a:pt x="215" y="106"/>
                  </a:lnTo>
                  <a:lnTo>
                    <a:pt x="221" y="112"/>
                  </a:lnTo>
                  <a:lnTo>
                    <a:pt x="226" y="117"/>
                  </a:lnTo>
                  <a:lnTo>
                    <a:pt x="230" y="123"/>
                  </a:lnTo>
                  <a:lnTo>
                    <a:pt x="234" y="130"/>
                  </a:lnTo>
                  <a:lnTo>
                    <a:pt x="238" y="136"/>
                  </a:lnTo>
                  <a:lnTo>
                    <a:pt x="241" y="144"/>
                  </a:lnTo>
                  <a:lnTo>
                    <a:pt x="242" y="151"/>
                  </a:lnTo>
                  <a:lnTo>
                    <a:pt x="243" y="159"/>
                  </a:lnTo>
                  <a:lnTo>
                    <a:pt x="244" y="167"/>
                  </a:lnTo>
                  <a:lnTo>
                    <a:pt x="243" y="175"/>
                  </a:lnTo>
                  <a:lnTo>
                    <a:pt x="242" y="182"/>
                  </a:lnTo>
                  <a:lnTo>
                    <a:pt x="241" y="190"/>
                  </a:lnTo>
                  <a:lnTo>
                    <a:pt x="238" y="198"/>
                  </a:lnTo>
                  <a:lnTo>
                    <a:pt x="234" y="204"/>
                  </a:lnTo>
                  <a:lnTo>
                    <a:pt x="230" y="211"/>
                  </a:lnTo>
                  <a:lnTo>
                    <a:pt x="226" y="217"/>
                  </a:lnTo>
                  <a:lnTo>
                    <a:pt x="221" y="222"/>
                  </a:lnTo>
                  <a:lnTo>
                    <a:pt x="215" y="227"/>
                  </a:lnTo>
                  <a:lnTo>
                    <a:pt x="210" y="231"/>
                  </a:lnTo>
                  <a:lnTo>
                    <a:pt x="203" y="235"/>
                  </a:lnTo>
                  <a:lnTo>
                    <a:pt x="196" y="239"/>
                  </a:lnTo>
                  <a:lnTo>
                    <a:pt x="189" y="241"/>
                  </a:lnTo>
                  <a:lnTo>
                    <a:pt x="181" y="243"/>
                  </a:lnTo>
                  <a:lnTo>
                    <a:pt x="174" y="244"/>
                  </a:lnTo>
                  <a:lnTo>
                    <a:pt x="166" y="245"/>
                  </a:lnTo>
                  <a:close/>
                  <a:moveTo>
                    <a:pt x="306" y="204"/>
                  </a:moveTo>
                  <a:lnTo>
                    <a:pt x="302" y="202"/>
                  </a:lnTo>
                  <a:lnTo>
                    <a:pt x="301" y="199"/>
                  </a:lnTo>
                  <a:lnTo>
                    <a:pt x="300" y="195"/>
                  </a:lnTo>
                  <a:lnTo>
                    <a:pt x="300" y="191"/>
                  </a:lnTo>
                  <a:lnTo>
                    <a:pt x="302" y="180"/>
                  </a:lnTo>
                  <a:lnTo>
                    <a:pt x="302" y="167"/>
                  </a:lnTo>
                  <a:lnTo>
                    <a:pt x="302" y="154"/>
                  </a:lnTo>
                  <a:lnTo>
                    <a:pt x="300" y="142"/>
                  </a:lnTo>
                  <a:lnTo>
                    <a:pt x="300" y="139"/>
                  </a:lnTo>
                  <a:lnTo>
                    <a:pt x="301" y="135"/>
                  </a:lnTo>
                  <a:lnTo>
                    <a:pt x="302" y="132"/>
                  </a:lnTo>
                  <a:lnTo>
                    <a:pt x="306" y="130"/>
                  </a:lnTo>
                  <a:lnTo>
                    <a:pt x="332" y="114"/>
                  </a:lnTo>
                  <a:lnTo>
                    <a:pt x="293" y="50"/>
                  </a:lnTo>
                  <a:lnTo>
                    <a:pt x="269" y="64"/>
                  </a:lnTo>
                  <a:lnTo>
                    <a:pt x="265" y="65"/>
                  </a:lnTo>
                  <a:lnTo>
                    <a:pt x="261" y="65"/>
                  </a:lnTo>
                  <a:lnTo>
                    <a:pt x="257" y="65"/>
                  </a:lnTo>
                  <a:lnTo>
                    <a:pt x="255" y="63"/>
                  </a:lnTo>
                  <a:lnTo>
                    <a:pt x="251" y="59"/>
                  </a:lnTo>
                  <a:lnTo>
                    <a:pt x="242" y="53"/>
                  </a:lnTo>
                  <a:lnTo>
                    <a:pt x="233" y="45"/>
                  </a:lnTo>
                  <a:lnTo>
                    <a:pt x="224" y="40"/>
                  </a:lnTo>
                  <a:lnTo>
                    <a:pt x="215" y="35"/>
                  </a:lnTo>
                  <a:lnTo>
                    <a:pt x="211" y="33"/>
                  </a:lnTo>
                  <a:lnTo>
                    <a:pt x="208" y="31"/>
                  </a:lnTo>
                  <a:lnTo>
                    <a:pt x="207" y="27"/>
                  </a:lnTo>
                  <a:lnTo>
                    <a:pt x="207" y="24"/>
                  </a:lnTo>
                  <a:lnTo>
                    <a:pt x="207" y="0"/>
                  </a:lnTo>
                  <a:lnTo>
                    <a:pt x="135" y="0"/>
                  </a:lnTo>
                  <a:lnTo>
                    <a:pt x="135" y="24"/>
                  </a:lnTo>
                  <a:lnTo>
                    <a:pt x="134" y="27"/>
                  </a:lnTo>
                  <a:lnTo>
                    <a:pt x="133" y="31"/>
                  </a:lnTo>
                  <a:lnTo>
                    <a:pt x="130" y="33"/>
                  </a:lnTo>
                  <a:lnTo>
                    <a:pt x="126" y="35"/>
                  </a:lnTo>
                  <a:lnTo>
                    <a:pt x="113" y="41"/>
                  </a:lnTo>
                  <a:lnTo>
                    <a:pt x="101" y="47"/>
                  </a:lnTo>
                  <a:lnTo>
                    <a:pt x="88" y="55"/>
                  </a:lnTo>
                  <a:lnTo>
                    <a:pt x="77" y="63"/>
                  </a:lnTo>
                  <a:lnTo>
                    <a:pt x="75" y="65"/>
                  </a:lnTo>
                  <a:lnTo>
                    <a:pt x="71" y="65"/>
                  </a:lnTo>
                  <a:lnTo>
                    <a:pt x="67" y="65"/>
                  </a:lnTo>
                  <a:lnTo>
                    <a:pt x="63" y="64"/>
                  </a:lnTo>
                  <a:lnTo>
                    <a:pt x="38" y="50"/>
                  </a:lnTo>
                  <a:lnTo>
                    <a:pt x="0" y="114"/>
                  </a:lnTo>
                  <a:lnTo>
                    <a:pt x="26" y="130"/>
                  </a:lnTo>
                  <a:lnTo>
                    <a:pt x="29" y="132"/>
                  </a:lnTo>
                  <a:lnTo>
                    <a:pt x="31" y="135"/>
                  </a:lnTo>
                  <a:lnTo>
                    <a:pt x="33" y="139"/>
                  </a:lnTo>
                  <a:lnTo>
                    <a:pt x="31" y="142"/>
                  </a:lnTo>
                  <a:lnTo>
                    <a:pt x="30" y="154"/>
                  </a:lnTo>
                  <a:lnTo>
                    <a:pt x="30" y="167"/>
                  </a:lnTo>
                  <a:lnTo>
                    <a:pt x="30" y="178"/>
                  </a:lnTo>
                  <a:lnTo>
                    <a:pt x="31" y="191"/>
                  </a:lnTo>
                  <a:lnTo>
                    <a:pt x="33" y="195"/>
                  </a:lnTo>
                  <a:lnTo>
                    <a:pt x="31" y="199"/>
                  </a:lnTo>
                  <a:lnTo>
                    <a:pt x="29" y="202"/>
                  </a:lnTo>
                  <a:lnTo>
                    <a:pt x="26" y="204"/>
                  </a:lnTo>
                  <a:lnTo>
                    <a:pt x="0" y="220"/>
                  </a:lnTo>
                  <a:lnTo>
                    <a:pt x="38" y="284"/>
                  </a:lnTo>
                  <a:lnTo>
                    <a:pt x="63" y="270"/>
                  </a:lnTo>
                  <a:lnTo>
                    <a:pt x="67" y="268"/>
                  </a:lnTo>
                  <a:lnTo>
                    <a:pt x="71" y="267"/>
                  </a:lnTo>
                  <a:lnTo>
                    <a:pt x="75" y="268"/>
                  </a:lnTo>
                  <a:lnTo>
                    <a:pt x="77" y="271"/>
                  </a:lnTo>
                  <a:lnTo>
                    <a:pt x="89" y="279"/>
                  </a:lnTo>
                  <a:lnTo>
                    <a:pt x="106" y="286"/>
                  </a:lnTo>
                  <a:lnTo>
                    <a:pt x="124" y="295"/>
                  </a:lnTo>
                  <a:lnTo>
                    <a:pt x="139" y="300"/>
                  </a:lnTo>
                  <a:lnTo>
                    <a:pt x="142" y="303"/>
                  </a:lnTo>
                  <a:lnTo>
                    <a:pt x="144" y="306"/>
                  </a:lnTo>
                  <a:lnTo>
                    <a:pt x="146" y="308"/>
                  </a:lnTo>
                  <a:lnTo>
                    <a:pt x="147" y="312"/>
                  </a:lnTo>
                  <a:lnTo>
                    <a:pt x="147" y="336"/>
                  </a:lnTo>
                  <a:lnTo>
                    <a:pt x="207" y="336"/>
                  </a:lnTo>
                  <a:lnTo>
                    <a:pt x="207" y="312"/>
                  </a:lnTo>
                  <a:lnTo>
                    <a:pt x="207" y="308"/>
                  </a:lnTo>
                  <a:lnTo>
                    <a:pt x="208" y="306"/>
                  </a:lnTo>
                  <a:lnTo>
                    <a:pt x="211" y="303"/>
                  </a:lnTo>
                  <a:lnTo>
                    <a:pt x="215" y="300"/>
                  </a:lnTo>
                  <a:lnTo>
                    <a:pt x="223" y="297"/>
                  </a:lnTo>
                  <a:lnTo>
                    <a:pt x="230" y="291"/>
                  </a:lnTo>
                  <a:lnTo>
                    <a:pt x="238" y="285"/>
                  </a:lnTo>
                  <a:lnTo>
                    <a:pt x="246" y="279"/>
                  </a:lnTo>
                  <a:lnTo>
                    <a:pt x="250" y="275"/>
                  </a:lnTo>
                  <a:lnTo>
                    <a:pt x="255" y="271"/>
                  </a:lnTo>
                  <a:lnTo>
                    <a:pt x="257" y="268"/>
                  </a:lnTo>
                  <a:lnTo>
                    <a:pt x="261" y="267"/>
                  </a:lnTo>
                  <a:lnTo>
                    <a:pt x="265" y="268"/>
                  </a:lnTo>
                  <a:lnTo>
                    <a:pt x="269" y="270"/>
                  </a:lnTo>
                  <a:lnTo>
                    <a:pt x="295" y="284"/>
                  </a:lnTo>
                  <a:lnTo>
                    <a:pt x="332" y="220"/>
                  </a:lnTo>
                  <a:lnTo>
                    <a:pt x="306" y="20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</p:grpSp>
      <p:grpSp>
        <p:nvGrpSpPr>
          <p:cNvPr id="39" name="Группа 38" descr="Значок шестеренок. ">
            <a:extLst>
              <a:ext uri="{FF2B5EF4-FFF2-40B4-BE49-F238E27FC236}">
                <a16:creationId xmlns:a16="http://schemas.microsoft.com/office/drawing/2014/main" id="{5BC0E3F0-447D-4721-AB1F-C8243BA36671}"/>
              </a:ext>
            </a:extLst>
          </p:cNvPr>
          <p:cNvGrpSpPr/>
          <p:nvPr/>
        </p:nvGrpSpPr>
        <p:grpSpPr>
          <a:xfrm>
            <a:off x="4717582" y="5353558"/>
            <a:ext cx="343837" cy="343837"/>
            <a:chOff x="7613650" y="1387475"/>
            <a:chExt cx="284163" cy="284163"/>
          </a:xfrm>
          <a:solidFill>
            <a:schemeClr val="bg1"/>
          </a:solidFill>
        </p:grpSpPr>
        <p:sp>
          <p:nvSpPr>
            <p:cNvPr id="40" name="Полилиния 4359">
              <a:extLst>
                <a:ext uri="{FF2B5EF4-FFF2-40B4-BE49-F238E27FC236}">
                  <a16:creationId xmlns:a16="http://schemas.microsoft.com/office/drawing/2014/main" id="{351831F3-9830-4A23-8B34-11A3FCCA027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613650" y="1471613"/>
              <a:ext cx="200025" cy="200025"/>
            </a:xfrm>
            <a:custGeom>
              <a:avLst/>
              <a:gdLst>
                <a:gd name="T0" fmla="*/ 276 w 629"/>
                <a:gd name="T1" fmla="*/ 436 h 629"/>
                <a:gd name="T2" fmla="*/ 233 w 629"/>
                <a:gd name="T3" fmla="*/ 411 h 629"/>
                <a:gd name="T4" fmla="*/ 202 w 629"/>
                <a:gd name="T5" fmla="*/ 374 h 629"/>
                <a:gd name="T6" fmla="*/ 187 w 629"/>
                <a:gd name="T7" fmla="*/ 325 h 629"/>
                <a:gd name="T8" fmla="*/ 192 w 629"/>
                <a:gd name="T9" fmla="*/ 274 h 629"/>
                <a:gd name="T10" fmla="*/ 216 w 629"/>
                <a:gd name="T11" fmla="*/ 231 h 629"/>
                <a:gd name="T12" fmla="*/ 253 w 629"/>
                <a:gd name="T13" fmla="*/ 199 h 629"/>
                <a:gd name="T14" fmla="*/ 301 w 629"/>
                <a:gd name="T15" fmla="*/ 184 h 629"/>
                <a:gd name="T16" fmla="*/ 352 w 629"/>
                <a:gd name="T17" fmla="*/ 190 h 629"/>
                <a:gd name="T18" fmla="*/ 395 w 629"/>
                <a:gd name="T19" fmla="*/ 213 h 629"/>
                <a:gd name="T20" fmla="*/ 426 w 629"/>
                <a:gd name="T21" fmla="*/ 252 h 629"/>
                <a:gd name="T22" fmla="*/ 441 w 629"/>
                <a:gd name="T23" fmla="*/ 300 h 629"/>
                <a:gd name="T24" fmla="*/ 436 w 629"/>
                <a:gd name="T25" fmla="*/ 350 h 629"/>
                <a:gd name="T26" fmla="*/ 413 w 629"/>
                <a:gd name="T27" fmla="*/ 394 h 629"/>
                <a:gd name="T28" fmla="*/ 375 w 629"/>
                <a:gd name="T29" fmla="*/ 425 h 629"/>
                <a:gd name="T30" fmla="*/ 327 w 629"/>
                <a:gd name="T31" fmla="*/ 440 h 629"/>
                <a:gd name="T32" fmla="*/ 572 w 629"/>
                <a:gd name="T33" fmla="*/ 346 h 629"/>
                <a:gd name="T34" fmla="*/ 574 w 629"/>
                <a:gd name="T35" fmla="*/ 302 h 629"/>
                <a:gd name="T36" fmla="*/ 620 w 629"/>
                <a:gd name="T37" fmla="*/ 241 h 629"/>
                <a:gd name="T38" fmla="*/ 628 w 629"/>
                <a:gd name="T39" fmla="*/ 231 h 629"/>
                <a:gd name="T40" fmla="*/ 625 w 629"/>
                <a:gd name="T41" fmla="*/ 219 h 629"/>
                <a:gd name="T42" fmla="*/ 544 w 629"/>
                <a:gd name="T43" fmla="*/ 84 h 629"/>
                <a:gd name="T44" fmla="*/ 532 w 629"/>
                <a:gd name="T45" fmla="*/ 83 h 629"/>
                <a:gd name="T46" fmla="*/ 447 w 629"/>
                <a:gd name="T47" fmla="*/ 88 h 629"/>
                <a:gd name="T48" fmla="*/ 407 w 629"/>
                <a:gd name="T49" fmla="*/ 69 h 629"/>
                <a:gd name="T50" fmla="*/ 404 w 629"/>
                <a:gd name="T51" fmla="*/ 7 h 629"/>
                <a:gd name="T52" fmla="*/ 395 w 629"/>
                <a:gd name="T53" fmla="*/ 0 h 629"/>
                <a:gd name="T54" fmla="*/ 235 w 629"/>
                <a:gd name="T55" fmla="*/ 1 h 629"/>
                <a:gd name="T56" fmla="*/ 227 w 629"/>
                <a:gd name="T57" fmla="*/ 10 h 629"/>
                <a:gd name="T58" fmla="*/ 216 w 629"/>
                <a:gd name="T59" fmla="*/ 72 h 629"/>
                <a:gd name="T60" fmla="*/ 177 w 629"/>
                <a:gd name="T61" fmla="*/ 91 h 629"/>
                <a:gd name="T62" fmla="*/ 98 w 629"/>
                <a:gd name="T63" fmla="*/ 84 h 629"/>
                <a:gd name="T64" fmla="*/ 87 w 629"/>
                <a:gd name="T65" fmla="*/ 83 h 629"/>
                <a:gd name="T66" fmla="*/ 78 w 629"/>
                <a:gd name="T67" fmla="*/ 90 h 629"/>
                <a:gd name="T68" fmla="*/ 1 w 629"/>
                <a:gd name="T69" fmla="*/ 228 h 629"/>
                <a:gd name="T70" fmla="*/ 57 w 629"/>
                <a:gd name="T71" fmla="*/ 269 h 629"/>
                <a:gd name="T72" fmla="*/ 54 w 629"/>
                <a:gd name="T73" fmla="*/ 313 h 629"/>
                <a:gd name="T74" fmla="*/ 57 w 629"/>
                <a:gd name="T75" fmla="*/ 355 h 629"/>
                <a:gd name="T76" fmla="*/ 2 w 629"/>
                <a:gd name="T77" fmla="*/ 391 h 629"/>
                <a:gd name="T78" fmla="*/ 1 w 629"/>
                <a:gd name="T79" fmla="*/ 402 h 629"/>
                <a:gd name="T80" fmla="*/ 86 w 629"/>
                <a:gd name="T81" fmla="*/ 543 h 629"/>
                <a:gd name="T82" fmla="*/ 98 w 629"/>
                <a:gd name="T83" fmla="*/ 542 h 629"/>
                <a:gd name="T84" fmla="*/ 177 w 629"/>
                <a:gd name="T85" fmla="*/ 533 h 629"/>
                <a:gd name="T86" fmla="*/ 216 w 629"/>
                <a:gd name="T87" fmla="*/ 552 h 629"/>
                <a:gd name="T88" fmla="*/ 227 w 629"/>
                <a:gd name="T89" fmla="*/ 620 h 629"/>
                <a:gd name="T90" fmla="*/ 235 w 629"/>
                <a:gd name="T91" fmla="*/ 628 h 629"/>
                <a:gd name="T92" fmla="*/ 395 w 629"/>
                <a:gd name="T93" fmla="*/ 629 h 629"/>
                <a:gd name="T94" fmla="*/ 404 w 629"/>
                <a:gd name="T95" fmla="*/ 623 h 629"/>
                <a:gd name="T96" fmla="*/ 407 w 629"/>
                <a:gd name="T97" fmla="*/ 556 h 629"/>
                <a:gd name="T98" fmla="*/ 447 w 629"/>
                <a:gd name="T99" fmla="*/ 538 h 629"/>
                <a:gd name="T100" fmla="*/ 533 w 629"/>
                <a:gd name="T101" fmla="*/ 543 h 629"/>
                <a:gd name="T102" fmla="*/ 545 w 629"/>
                <a:gd name="T103" fmla="*/ 543 h 629"/>
                <a:gd name="T104" fmla="*/ 627 w 629"/>
                <a:gd name="T105" fmla="*/ 405 h 629"/>
                <a:gd name="T106" fmla="*/ 628 w 629"/>
                <a:gd name="T107" fmla="*/ 394 h 629"/>
                <a:gd name="T108" fmla="*/ 621 w 629"/>
                <a:gd name="T109" fmla="*/ 385 h 6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629" h="629">
                  <a:moveTo>
                    <a:pt x="314" y="441"/>
                  </a:moveTo>
                  <a:lnTo>
                    <a:pt x="301" y="440"/>
                  </a:lnTo>
                  <a:lnTo>
                    <a:pt x="288" y="439"/>
                  </a:lnTo>
                  <a:lnTo>
                    <a:pt x="276" y="436"/>
                  </a:lnTo>
                  <a:lnTo>
                    <a:pt x="264" y="430"/>
                  </a:lnTo>
                  <a:lnTo>
                    <a:pt x="253" y="425"/>
                  </a:lnTo>
                  <a:lnTo>
                    <a:pt x="242" y="418"/>
                  </a:lnTo>
                  <a:lnTo>
                    <a:pt x="233" y="411"/>
                  </a:lnTo>
                  <a:lnTo>
                    <a:pt x="223" y="404"/>
                  </a:lnTo>
                  <a:lnTo>
                    <a:pt x="216" y="394"/>
                  </a:lnTo>
                  <a:lnTo>
                    <a:pt x="208" y="384"/>
                  </a:lnTo>
                  <a:lnTo>
                    <a:pt x="202" y="374"/>
                  </a:lnTo>
                  <a:lnTo>
                    <a:pt x="196" y="362"/>
                  </a:lnTo>
                  <a:lnTo>
                    <a:pt x="192" y="350"/>
                  </a:lnTo>
                  <a:lnTo>
                    <a:pt x="189" y="338"/>
                  </a:lnTo>
                  <a:lnTo>
                    <a:pt x="187" y="325"/>
                  </a:lnTo>
                  <a:lnTo>
                    <a:pt x="186" y="313"/>
                  </a:lnTo>
                  <a:lnTo>
                    <a:pt x="187" y="300"/>
                  </a:lnTo>
                  <a:lnTo>
                    <a:pt x="189" y="287"/>
                  </a:lnTo>
                  <a:lnTo>
                    <a:pt x="192" y="274"/>
                  </a:lnTo>
                  <a:lnTo>
                    <a:pt x="196" y="262"/>
                  </a:lnTo>
                  <a:lnTo>
                    <a:pt x="202" y="252"/>
                  </a:lnTo>
                  <a:lnTo>
                    <a:pt x="208" y="241"/>
                  </a:lnTo>
                  <a:lnTo>
                    <a:pt x="216" y="231"/>
                  </a:lnTo>
                  <a:lnTo>
                    <a:pt x="223" y="222"/>
                  </a:lnTo>
                  <a:lnTo>
                    <a:pt x="233" y="213"/>
                  </a:lnTo>
                  <a:lnTo>
                    <a:pt x="242" y="206"/>
                  </a:lnTo>
                  <a:lnTo>
                    <a:pt x="253" y="199"/>
                  </a:lnTo>
                  <a:lnTo>
                    <a:pt x="264" y="194"/>
                  </a:lnTo>
                  <a:lnTo>
                    <a:pt x="276" y="190"/>
                  </a:lnTo>
                  <a:lnTo>
                    <a:pt x="288" y="186"/>
                  </a:lnTo>
                  <a:lnTo>
                    <a:pt x="301" y="184"/>
                  </a:lnTo>
                  <a:lnTo>
                    <a:pt x="314" y="184"/>
                  </a:lnTo>
                  <a:lnTo>
                    <a:pt x="327" y="184"/>
                  </a:lnTo>
                  <a:lnTo>
                    <a:pt x="340" y="186"/>
                  </a:lnTo>
                  <a:lnTo>
                    <a:pt x="352" y="190"/>
                  </a:lnTo>
                  <a:lnTo>
                    <a:pt x="363" y="194"/>
                  </a:lnTo>
                  <a:lnTo>
                    <a:pt x="375" y="199"/>
                  </a:lnTo>
                  <a:lnTo>
                    <a:pt x="386" y="206"/>
                  </a:lnTo>
                  <a:lnTo>
                    <a:pt x="395" y="213"/>
                  </a:lnTo>
                  <a:lnTo>
                    <a:pt x="404" y="222"/>
                  </a:lnTo>
                  <a:lnTo>
                    <a:pt x="413" y="231"/>
                  </a:lnTo>
                  <a:lnTo>
                    <a:pt x="420" y="241"/>
                  </a:lnTo>
                  <a:lnTo>
                    <a:pt x="426" y="252"/>
                  </a:lnTo>
                  <a:lnTo>
                    <a:pt x="432" y="262"/>
                  </a:lnTo>
                  <a:lnTo>
                    <a:pt x="436" y="274"/>
                  </a:lnTo>
                  <a:lnTo>
                    <a:pt x="439" y="287"/>
                  </a:lnTo>
                  <a:lnTo>
                    <a:pt x="441" y="300"/>
                  </a:lnTo>
                  <a:lnTo>
                    <a:pt x="443" y="313"/>
                  </a:lnTo>
                  <a:lnTo>
                    <a:pt x="441" y="325"/>
                  </a:lnTo>
                  <a:lnTo>
                    <a:pt x="439" y="338"/>
                  </a:lnTo>
                  <a:lnTo>
                    <a:pt x="436" y="350"/>
                  </a:lnTo>
                  <a:lnTo>
                    <a:pt x="432" y="362"/>
                  </a:lnTo>
                  <a:lnTo>
                    <a:pt x="426" y="374"/>
                  </a:lnTo>
                  <a:lnTo>
                    <a:pt x="420" y="384"/>
                  </a:lnTo>
                  <a:lnTo>
                    <a:pt x="413" y="394"/>
                  </a:lnTo>
                  <a:lnTo>
                    <a:pt x="404" y="404"/>
                  </a:lnTo>
                  <a:lnTo>
                    <a:pt x="395" y="411"/>
                  </a:lnTo>
                  <a:lnTo>
                    <a:pt x="386" y="418"/>
                  </a:lnTo>
                  <a:lnTo>
                    <a:pt x="375" y="425"/>
                  </a:lnTo>
                  <a:lnTo>
                    <a:pt x="363" y="430"/>
                  </a:lnTo>
                  <a:lnTo>
                    <a:pt x="352" y="436"/>
                  </a:lnTo>
                  <a:lnTo>
                    <a:pt x="340" y="439"/>
                  </a:lnTo>
                  <a:lnTo>
                    <a:pt x="327" y="440"/>
                  </a:lnTo>
                  <a:lnTo>
                    <a:pt x="314" y="441"/>
                  </a:lnTo>
                  <a:close/>
                  <a:moveTo>
                    <a:pt x="621" y="385"/>
                  </a:moveTo>
                  <a:lnTo>
                    <a:pt x="571" y="355"/>
                  </a:lnTo>
                  <a:lnTo>
                    <a:pt x="572" y="346"/>
                  </a:lnTo>
                  <a:lnTo>
                    <a:pt x="573" y="335"/>
                  </a:lnTo>
                  <a:lnTo>
                    <a:pt x="574" y="323"/>
                  </a:lnTo>
                  <a:lnTo>
                    <a:pt x="574" y="313"/>
                  </a:lnTo>
                  <a:lnTo>
                    <a:pt x="574" y="302"/>
                  </a:lnTo>
                  <a:lnTo>
                    <a:pt x="573" y="291"/>
                  </a:lnTo>
                  <a:lnTo>
                    <a:pt x="572" y="280"/>
                  </a:lnTo>
                  <a:lnTo>
                    <a:pt x="570" y="269"/>
                  </a:lnTo>
                  <a:lnTo>
                    <a:pt x="620" y="241"/>
                  </a:lnTo>
                  <a:lnTo>
                    <a:pt x="623" y="239"/>
                  </a:lnTo>
                  <a:lnTo>
                    <a:pt x="624" y="237"/>
                  </a:lnTo>
                  <a:lnTo>
                    <a:pt x="627" y="234"/>
                  </a:lnTo>
                  <a:lnTo>
                    <a:pt x="628" y="231"/>
                  </a:lnTo>
                  <a:lnTo>
                    <a:pt x="628" y="228"/>
                  </a:lnTo>
                  <a:lnTo>
                    <a:pt x="628" y="226"/>
                  </a:lnTo>
                  <a:lnTo>
                    <a:pt x="628" y="223"/>
                  </a:lnTo>
                  <a:lnTo>
                    <a:pt x="625" y="219"/>
                  </a:lnTo>
                  <a:lnTo>
                    <a:pt x="551" y="90"/>
                  </a:lnTo>
                  <a:lnTo>
                    <a:pt x="548" y="87"/>
                  </a:lnTo>
                  <a:lnTo>
                    <a:pt x="546" y="85"/>
                  </a:lnTo>
                  <a:lnTo>
                    <a:pt x="544" y="84"/>
                  </a:lnTo>
                  <a:lnTo>
                    <a:pt x="541" y="83"/>
                  </a:lnTo>
                  <a:lnTo>
                    <a:pt x="539" y="81"/>
                  </a:lnTo>
                  <a:lnTo>
                    <a:pt x="536" y="81"/>
                  </a:lnTo>
                  <a:lnTo>
                    <a:pt x="532" y="83"/>
                  </a:lnTo>
                  <a:lnTo>
                    <a:pt x="530" y="84"/>
                  </a:lnTo>
                  <a:lnTo>
                    <a:pt x="481" y="113"/>
                  </a:lnTo>
                  <a:lnTo>
                    <a:pt x="465" y="99"/>
                  </a:lnTo>
                  <a:lnTo>
                    <a:pt x="447" y="88"/>
                  </a:lnTo>
                  <a:lnTo>
                    <a:pt x="438" y="83"/>
                  </a:lnTo>
                  <a:lnTo>
                    <a:pt x="429" y="77"/>
                  </a:lnTo>
                  <a:lnTo>
                    <a:pt x="418" y="73"/>
                  </a:lnTo>
                  <a:lnTo>
                    <a:pt x="407" y="69"/>
                  </a:lnTo>
                  <a:lnTo>
                    <a:pt x="407" y="15"/>
                  </a:lnTo>
                  <a:lnTo>
                    <a:pt x="407" y="12"/>
                  </a:lnTo>
                  <a:lnTo>
                    <a:pt x="406" y="10"/>
                  </a:lnTo>
                  <a:lnTo>
                    <a:pt x="404" y="7"/>
                  </a:lnTo>
                  <a:lnTo>
                    <a:pt x="403" y="4"/>
                  </a:lnTo>
                  <a:lnTo>
                    <a:pt x="401" y="2"/>
                  </a:lnTo>
                  <a:lnTo>
                    <a:pt x="398" y="1"/>
                  </a:lnTo>
                  <a:lnTo>
                    <a:pt x="395" y="0"/>
                  </a:lnTo>
                  <a:lnTo>
                    <a:pt x="392" y="0"/>
                  </a:lnTo>
                  <a:lnTo>
                    <a:pt x="241" y="0"/>
                  </a:lnTo>
                  <a:lnTo>
                    <a:pt x="238" y="0"/>
                  </a:lnTo>
                  <a:lnTo>
                    <a:pt x="235" y="1"/>
                  </a:lnTo>
                  <a:lnTo>
                    <a:pt x="233" y="2"/>
                  </a:lnTo>
                  <a:lnTo>
                    <a:pt x="231" y="4"/>
                  </a:lnTo>
                  <a:lnTo>
                    <a:pt x="229" y="7"/>
                  </a:lnTo>
                  <a:lnTo>
                    <a:pt x="227" y="10"/>
                  </a:lnTo>
                  <a:lnTo>
                    <a:pt x="226" y="12"/>
                  </a:lnTo>
                  <a:lnTo>
                    <a:pt x="226" y="15"/>
                  </a:lnTo>
                  <a:lnTo>
                    <a:pt x="226" y="69"/>
                  </a:lnTo>
                  <a:lnTo>
                    <a:pt x="216" y="72"/>
                  </a:lnTo>
                  <a:lnTo>
                    <a:pt x="206" y="76"/>
                  </a:lnTo>
                  <a:lnTo>
                    <a:pt x="196" y="80"/>
                  </a:lnTo>
                  <a:lnTo>
                    <a:pt x="187" y="86"/>
                  </a:lnTo>
                  <a:lnTo>
                    <a:pt x="177" y="91"/>
                  </a:lnTo>
                  <a:lnTo>
                    <a:pt x="168" y="98"/>
                  </a:lnTo>
                  <a:lnTo>
                    <a:pt x="159" y="105"/>
                  </a:lnTo>
                  <a:lnTo>
                    <a:pt x="149" y="113"/>
                  </a:lnTo>
                  <a:lnTo>
                    <a:pt x="98" y="84"/>
                  </a:lnTo>
                  <a:lnTo>
                    <a:pt x="96" y="83"/>
                  </a:lnTo>
                  <a:lnTo>
                    <a:pt x="93" y="81"/>
                  </a:lnTo>
                  <a:lnTo>
                    <a:pt x="90" y="81"/>
                  </a:lnTo>
                  <a:lnTo>
                    <a:pt x="87" y="83"/>
                  </a:lnTo>
                  <a:lnTo>
                    <a:pt x="84" y="84"/>
                  </a:lnTo>
                  <a:lnTo>
                    <a:pt x="82" y="85"/>
                  </a:lnTo>
                  <a:lnTo>
                    <a:pt x="80" y="87"/>
                  </a:lnTo>
                  <a:lnTo>
                    <a:pt x="78" y="90"/>
                  </a:lnTo>
                  <a:lnTo>
                    <a:pt x="3" y="219"/>
                  </a:lnTo>
                  <a:lnTo>
                    <a:pt x="1" y="222"/>
                  </a:lnTo>
                  <a:lnTo>
                    <a:pt x="1" y="225"/>
                  </a:lnTo>
                  <a:lnTo>
                    <a:pt x="1" y="228"/>
                  </a:lnTo>
                  <a:lnTo>
                    <a:pt x="1" y="230"/>
                  </a:lnTo>
                  <a:lnTo>
                    <a:pt x="4" y="236"/>
                  </a:lnTo>
                  <a:lnTo>
                    <a:pt x="8" y="241"/>
                  </a:lnTo>
                  <a:lnTo>
                    <a:pt x="57" y="269"/>
                  </a:lnTo>
                  <a:lnTo>
                    <a:pt x="56" y="280"/>
                  </a:lnTo>
                  <a:lnTo>
                    <a:pt x="55" y="291"/>
                  </a:lnTo>
                  <a:lnTo>
                    <a:pt x="54" y="302"/>
                  </a:lnTo>
                  <a:lnTo>
                    <a:pt x="54" y="313"/>
                  </a:lnTo>
                  <a:lnTo>
                    <a:pt x="54" y="323"/>
                  </a:lnTo>
                  <a:lnTo>
                    <a:pt x="55" y="335"/>
                  </a:lnTo>
                  <a:lnTo>
                    <a:pt x="56" y="346"/>
                  </a:lnTo>
                  <a:lnTo>
                    <a:pt x="57" y="355"/>
                  </a:lnTo>
                  <a:lnTo>
                    <a:pt x="7" y="385"/>
                  </a:lnTo>
                  <a:lnTo>
                    <a:pt x="5" y="387"/>
                  </a:lnTo>
                  <a:lnTo>
                    <a:pt x="3" y="389"/>
                  </a:lnTo>
                  <a:lnTo>
                    <a:pt x="2" y="391"/>
                  </a:lnTo>
                  <a:lnTo>
                    <a:pt x="1" y="394"/>
                  </a:lnTo>
                  <a:lnTo>
                    <a:pt x="0" y="396"/>
                  </a:lnTo>
                  <a:lnTo>
                    <a:pt x="1" y="399"/>
                  </a:lnTo>
                  <a:lnTo>
                    <a:pt x="1" y="402"/>
                  </a:lnTo>
                  <a:lnTo>
                    <a:pt x="2" y="405"/>
                  </a:lnTo>
                  <a:lnTo>
                    <a:pt x="78" y="536"/>
                  </a:lnTo>
                  <a:lnTo>
                    <a:pt x="81" y="540"/>
                  </a:lnTo>
                  <a:lnTo>
                    <a:pt x="86" y="543"/>
                  </a:lnTo>
                  <a:lnTo>
                    <a:pt x="89" y="544"/>
                  </a:lnTo>
                  <a:lnTo>
                    <a:pt x="93" y="544"/>
                  </a:lnTo>
                  <a:lnTo>
                    <a:pt x="95" y="543"/>
                  </a:lnTo>
                  <a:lnTo>
                    <a:pt x="98" y="542"/>
                  </a:lnTo>
                  <a:lnTo>
                    <a:pt x="149" y="513"/>
                  </a:lnTo>
                  <a:lnTo>
                    <a:pt x="159" y="520"/>
                  </a:lnTo>
                  <a:lnTo>
                    <a:pt x="168" y="527"/>
                  </a:lnTo>
                  <a:lnTo>
                    <a:pt x="177" y="533"/>
                  </a:lnTo>
                  <a:lnTo>
                    <a:pt x="187" y="539"/>
                  </a:lnTo>
                  <a:lnTo>
                    <a:pt x="196" y="544"/>
                  </a:lnTo>
                  <a:lnTo>
                    <a:pt x="206" y="549"/>
                  </a:lnTo>
                  <a:lnTo>
                    <a:pt x="216" y="552"/>
                  </a:lnTo>
                  <a:lnTo>
                    <a:pt x="226" y="556"/>
                  </a:lnTo>
                  <a:lnTo>
                    <a:pt x="226" y="614"/>
                  </a:lnTo>
                  <a:lnTo>
                    <a:pt x="226" y="617"/>
                  </a:lnTo>
                  <a:lnTo>
                    <a:pt x="227" y="620"/>
                  </a:lnTo>
                  <a:lnTo>
                    <a:pt x="229" y="623"/>
                  </a:lnTo>
                  <a:lnTo>
                    <a:pt x="231" y="625"/>
                  </a:lnTo>
                  <a:lnTo>
                    <a:pt x="233" y="627"/>
                  </a:lnTo>
                  <a:lnTo>
                    <a:pt x="235" y="628"/>
                  </a:lnTo>
                  <a:lnTo>
                    <a:pt x="238" y="629"/>
                  </a:lnTo>
                  <a:lnTo>
                    <a:pt x="241" y="629"/>
                  </a:lnTo>
                  <a:lnTo>
                    <a:pt x="392" y="629"/>
                  </a:lnTo>
                  <a:lnTo>
                    <a:pt x="395" y="629"/>
                  </a:lnTo>
                  <a:lnTo>
                    <a:pt x="398" y="628"/>
                  </a:lnTo>
                  <a:lnTo>
                    <a:pt x="401" y="627"/>
                  </a:lnTo>
                  <a:lnTo>
                    <a:pt x="403" y="625"/>
                  </a:lnTo>
                  <a:lnTo>
                    <a:pt x="404" y="623"/>
                  </a:lnTo>
                  <a:lnTo>
                    <a:pt x="406" y="620"/>
                  </a:lnTo>
                  <a:lnTo>
                    <a:pt x="407" y="617"/>
                  </a:lnTo>
                  <a:lnTo>
                    <a:pt x="407" y="614"/>
                  </a:lnTo>
                  <a:lnTo>
                    <a:pt x="407" y="556"/>
                  </a:lnTo>
                  <a:lnTo>
                    <a:pt x="418" y="552"/>
                  </a:lnTo>
                  <a:lnTo>
                    <a:pt x="429" y="548"/>
                  </a:lnTo>
                  <a:lnTo>
                    <a:pt x="438" y="544"/>
                  </a:lnTo>
                  <a:lnTo>
                    <a:pt x="447" y="538"/>
                  </a:lnTo>
                  <a:lnTo>
                    <a:pt x="465" y="527"/>
                  </a:lnTo>
                  <a:lnTo>
                    <a:pt x="481" y="513"/>
                  </a:lnTo>
                  <a:lnTo>
                    <a:pt x="530" y="542"/>
                  </a:lnTo>
                  <a:lnTo>
                    <a:pt x="533" y="543"/>
                  </a:lnTo>
                  <a:lnTo>
                    <a:pt x="537" y="544"/>
                  </a:lnTo>
                  <a:lnTo>
                    <a:pt x="539" y="544"/>
                  </a:lnTo>
                  <a:lnTo>
                    <a:pt x="542" y="543"/>
                  </a:lnTo>
                  <a:lnTo>
                    <a:pt x="545" y="543"/>
                  </a:lnTo>
                  <a:lnTo>
                    <a:pt x="547" y="540"/>
                  </a:lnTo>
                  <a:lnTo>
                    <a:pt x="550" y="539"/>
                  </a:lnTo>
                  <a:lnTo>
                    <a:pt x="552" y="536"/>
                  </a:lnTo>
                  <a:lnTo>
                    <a:pt x="627" y="405"/>
                  </a:lnTo>
                  <a:lnTo>
                    <a:pt x="628" y="402"/>
                  </a:lnTo>
                  <a:lnTo>
                    <a:pt x="628" y="399"/>
                  </a:lnTo>
                  <a:lnTo>
                    <a:pt x="629" y="396"/>
                  </a:lnTo>
                  <a:lnTo>
                    <a:pt x="628" y="394"/>
                  </a:lnTo>
                  <a:lnTo>
                    <a:pt x="627" y="391"/>
                  </a:lnTo>
                  <a:lnTo>
                    <a:pt x="625" y="389"/>
                  </a:lnTo>
                  <a:lnTo>
                    <a:pt x="623" y="387"/>
                  </a:lnTo>
                  <a:lnTo>
                    <a:pt x="621" y="3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41" name="Полилиния 4360">
              <a:extLst>
                <a:ext uri="{FF2B5EF4-FFF2-40B4-BE49-F238E27FC236}">
                  <a16:creationId xmlns:a16="http://schemas.microsoft.com/office/drawing/2014/main" id="{CDB8F87B-81A2-480F-ADA8-BFB5FD890AC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781925" y="1387475"/>
              <a:ext cx="115888" cy="117475"/>
            </a:xfrm>
            <a:custGeom>
              <a:avLst/>
              <a:gdLst>
                <a:gd name="T0" fmla="*/ 160 w 362"/>
                <a:gd name="T1" fmla="*/ 252 h 369"/>
                <a:gd name="T2" fmla="*/ 135 w 362"/>
                <a:gd name="T3" fmla="*/ 238 h 369"/>
                <a:gd name="T4" fmla="*/ 118 w 362"/>
                <a:gd name="T5" fmla="*/ 218 h 369"/>
                <a:gd name="T6" fmla="*/ 109 w 362"/>
                <a:gd name="T7" fmla="*/ 190 h 369"/>
                <a:gd name="T8" fmla="*/ 113 w 362"/>
                <a:gd name="T9" fmla="*/ 162 h 369"/>
                <a:gd name="T10" fmla="*/ 125 w 362"/>
                <a:gd name="T11" fmla="*/ 138 h 369"/>
                <a:gd name="T12" fmla="*/ 147 w 362"/>
                <a:gd name="T13" fmla="*/ 121 h 369"/>
                <a:gd name="T14" fmla="*/ 174 w 362"/>
                <a:gd name="T15" fmla="*/ 112 h 369"/>
                <a:gd name="T16" fmla="*/ 202 w 362"/>
                <a:gd name="T17" fmla="*/ 114 h 369"/>
                <a:gd name="T18" fmla="*/ 226 w 362"/>
                <a:gd name="T19" fmla="*/ 128 h 369"/>
                <a:gd name="T20" fmla="*/ 244 w 362"/>
                <a:gd name="T21" fmla="*/ 149 h 369"/>
                <a:gd name="T22" fmla="*/ 252 w 362"/>
                <a:gd name="T23" fmla="*/ 176 h 369"/>
                <a:gd name="T24" fmla="*/ 250 w 362"/>
                <a:gd name="T25" fmla="*/ 205 h 369"/>
                <a:gd name="T26" fmla="*/ 236 w 362"/>
                <a:gd name="T27" fmla="*/ 229 h 369"/>
                <a:gd name="T28" fmla="*/ 215 w 362"/>
                <a:gd name="T29" fmla="*/ 247 h 369"/>
                <a:gd name="T30" fmla="*/ 189 w 362"/>
                <a:gd name="T31" fmla="*/ 254 h 369"/>
                <a:gd name="T32" fmla="*/ 328 w 362"/>
                <a:gd name="T33" fmla="*/ 195 h 369"/>
                <a:gd name="T34" fmla="*/ 354 w 362"/>
                <a:gd name="T35" fmla="*/ 144 h 369"/>
                <a:gd name="T36" fmla="*/ 361 w 362"/>
                <a:gd name="T37" fmla="*/ 136 h 369"/>
                <a:gd name="T38" fmla="*/ 360 w 362"/>
                <a:gd name="T39" fmla="*/ 124 h 369"/>
                <a:gd name="T40" fmla="*/ 316 w 362"/>
                <a:gd name="T41" fmla="*/ 53 h 369"/>
                <a:gd name="T42" fmla="*/ 304 w 362"/>
                <a:gd name="T43" fmla="*/ 52 h 369"/>
                <a:gd name="T44" fmla="*/ 256 w 362"/>
                <a:gd name="T45" fmla="*/ 56 h 369"/>
                <a:gd name="T46" fmla="*/ 236 w 362"/>
                <a:gd name="T47" fmla="*/ 10 h 369"/>
                <a:gd name="T48" fmla="*/ 229 w 362"/>
                <a:gd name="T49" fmla="*/ 2 h 369"/>
                <a:gd name="T50" fmla="*/ 146 w 362"/>
                <a:gd name="T51" fmla="*/ 0 h 369"/>
                <a:gd name="T52" fmla="*/ 135 w 362"/>
                <a:gd name="T53" fmla="*/ 3 h 369"/>
                <a:gd name="T54" fmla="*/ 131 w 362"/>
                <a:gd name="T55" fmla="*/ 14 h 369"/>
                <a:gd name="T56" fmla="*/ 99 w 362"/>
                <a:gd name="T57" fmla="*/ 63 h 369"/>
                <a:gd name="T58" fmla="*/ 55 w 362"/>
                <a:gd name="T59" fmla="*/ 51 h 369"/>
                <a:gd name="T60" fmla="*/ 44 w 362"/>
                <a:gd name="T61" fmla="*/ 54 h 369"/>
                <a:gd name="T62" fmla="*/ 1 w 362"/>
                <a:gd name="T63" fmla="*/ 126 h 369"/>
                <a:gd name="T64" fmla="*/ 2 w 362"/>
                <a:gd name="T65" fmla="*/ 139 h 369"/>
                <a:gd name="T66" fmla="*/ 36 w 362"/>
                <a:gd name="T67" fmla="*/ 160 h 369"/>
                <a:gd name="T68" fmla="*/ 36 w 362"/>
                <a:gd name="T69" fmla="*/ 207 h 369"/>
                <a:gd name="T70" fmla="*/ 1 w 362"/>
                <a:gd name="T71" fmla="*/ 230 h 369"/>
                <a:gd name="T72" fmla="*/ 1 w 362"/>
                <a:gd name="T73" fmla="*/ 240 h 369"/>
                <a:gd name="T74" fmla="*/ 44 w 362"/>
                <a:gd name="T75" fmla="*/ 313 h 369"/>
                <a:gd name="T76" fmla="*/ 60 w 362"/>
                <a:gd name="T77" fmla="*/ 314 h 369"/>
                <a:gd name="T78" fmla="*/ 120 w 362"/>
                <a:gd name="T79" fmla="*/ 316 h 369"/>
                <a:gd name="T80" fmla="*/ 132 w 362"/>
                <a:gd name="T81" fmla="*/ 359 h 369"/>
                <a:gd name="T82" fmla="*/ 140 w 362"/>
                <a:gd name="T83" fmla="*/ 368 h 369"/>
                <a:gd name="T84" fmla="*/ 225 w 362"/>
                <a:gd name="T85" fmla="*/ 368 h 369"/>
                <a:gd name="T86" fmla="*/ 233 w 362"/>
                <a:gd name="T87" fmla="*/ 361 h 369"/>
                <a:gd name="T88" fmla="*/ 237 w 362"/>
                <a:gd name="T89" fmla="*/ 321 h 369"/>
                <a:gd name="T90" fmla="*/ 274 w 362"/>
                <a:gd name="T91" fmla="*/ 298 h 369"/>
                <a:gd name="T92" fmla="*/ 310 w 362"/>
                <a:gd name="T93" fmla="*/ 316 h 369"/>
                <a:gd name="T94" fmla="*/ 360 w 362"/>
                <a:gd name="T95" fmla="*/ 243 h 369"/>
                <a:gd name="T96" fmla="*/ 362 w 362"/>
                <a:gd name="T97" fmla="*/ 232 h 369"/>
                <a:gd name="T98" fmla="*/ 354 w 362"/>
                <a:gd name="T99" fmla="*/ 223 h 3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362" h="369">
                  <a:moveTo>
                    <a:pt x="181" y="255"/>
                  </a:moveTo>
                  <a:lnTo>
                    <a:pt x="174" y="254"/>
                  </a:lnTo>
                  <a:lnTo>
                    <a:pt x="166" y="253"/>
                  </a:lnTo>
                  <a:lnTo>
                    <a:pt x="160" y="252"/>
                  </a:lnTo>
                  <a:lnTo>
                    <a:pt x="153" y="249"/>
                  </a:lnTo>
                  <a:lnTo>
                    <a:pt x="147" y="247"/>
                  </a:lnTo>
                  <a:lnTo>
                    <a:pt x="141" y="243"/>
                  </a:lnTo>
                  <a:lnTo>
                    <a:pt x="135" y="238"/>
                  </a:lnTo>
                  <a:lnTo>
                    <a:pt x="131" y="234"/>
                  </a:lnTo>
                  <a:lnTo>
                    <a:pt x="125" y="229"/>
                  </a:lnTo>
                  <a:lnTo>
                    <a:pt x="122" y="223"/>
                  </a:lnTo>
                  <a:lnTo>
                    <a:pt x="118" y="218"/>
                  </a:lnTo>
                  <a:lnTo>
                    <a:pt x="115" y="212"/>
                  </a:lnTo>
                  <a:lnTo>
                    <a:pt x="113" y="205"/>
                  </a:lnTo>
                  <a:lnTo>
                    <a:pt x="110" y="198"/>
                  </a:lnTo>
                  <a:lnTo>
                    <a:pt x="109" y="190"/>
                  </a:lnTo>
                  <a:lnTo>
                    <a:pt x="109" y="183"/>
                  </a:lnTo>
                  <a:lnTo>
                    <a:pt x="109" y="176"/>
                  </a:lnTo>
                  <a:lnTo>
                    <a:pt x="110" y="169"/>
                  </a:lnTo>
                  <a:lnTo>
                    <a:pt x="113" y="162"/>
                  </a:lnTo>
                  <a:lnTo>
                    <a:pt x="115" y="156"/>
                  </a:lnTo>
                  <a:lnTo>
                    <a:pt x="118" y="149"/>
                  </a:lnTo>
                  <a:lnTo>
                    <a:pt x="122" y="143"/>
                  </a:lnTo>
                  <a:lnTo>
                    <a:pt x="125" y="138"/>
                  </a:lnTo>
                  <a:lnTo>
                    <a:pt x="131" y="132"/>
                  </a:lnTo>
                  <a:lnTo>
                    <a:pt x="135" y="128"/>
                  </a:lnTo>
                  <a:lnTo>
                    <a:pt x="141" y="124"/>
                  </a:lnTo>
                  <a:lnTo>
                    <a:pt x="147" y="121"/>
                  </a:lnTo>
                  <a:lnTo>
                    <a:pt x="153" y="117"/>
                  </a:lnTo>
                  <a:lnTo>
                    <a:pt x="160" y="114"/>
                  </a:lnTo>
                  <a:lnTo>
                    <a:pt x="166" y="113"/>
                  </a:lnTo>
                  <a:lnTo>
                    <a:pt x="174" y="112"/>
                  </a:lnTo>
                  <a:lnTo>
                    <a:pt x="181" y="111"/>
                  </a:lnTo>
                  <a:lnTo>
                    <a:pt x="189" y="112"/>
                  </a:lnTo>
                  <a:lnTo>
                    <a:pt x="195" y="113"/>
                  </a:lnTo>
                  <a:lnTo>
                    <a:pt x="202" y="114"/>
                  </a:lnTo>
                  <a:lnTo>
                    <a:pt x="209" y="117"/>
                  </a:lnTo>
                  <a:lnTo>
                    <a:pt x="215" y="121"/>
                  </a:lnTo>
                  <a:lnTo>
                    <a:pt x="221" y="124"/>
                  </a:lnTo>
                  <a:lnTo>
                    <a:pt x="226" y="128"/>
                  </a:lnTo>
                  <a:lnTo>
                    <a:pt x="231" y="132"/>
                  </a:lnTo>
                  <a:lnTo>
                    <a:pt x="236" y="138"/>
                  </a:lnTo>
                  <a:lnTo>
                    <a:pt x="240" y="143"/>
                  </a:lnTo>
                  <a:lnTo>
                    <a:pt x="244" y="149"/>
                  </a:lnTo>
                  <a:lnTo>
                    <a:pt x="247" y="156"/>
                  </a:lnTo>
                  <a:lnTo>
                    <a:pt x="250" y="162"/>
                  </a:lnTo>
                  <a:lnTo>
                    <a:pt x="251" y="169"/>
                  </a:lnTo>
                  <a:lnTo>
                    <a:pt x="252" y="176"/>
                  </a:lnTo>
                  <a:lnTo>
                    <a:pt x="253" y="183"/>
                  </a:lnTo>
                  <a:lnTo>
                    <a:pt x="252" y="190"/>
                  </a:lnTo>
                  <a:lnTo>
                    <a:pt x="251" y="198"/>
                  </a:lnTo>
                  <a:lnTo>
                    <a:pt x="250" y="205"/>
                  </a:lnTo>
                  <a:lnTo>
                    <a:pt x="247" y="212"/>
                  </a:lnTo>
                  <a:lnTo>
                    <a:pt x="244" y="218"/>
                  </a:lnTo>
                  <a:lnTo>
                    <a:pt x="240" y="223"/>
                  </a:lnTo>
                  <a:lnTo>
                    <a:pt x="236" y="229"/>
                  </a:lnTo>
                  <a:lnTo>
                    <a:pt x="231" y="234"/>
                  </a:lnTo>
                  <a:lnTo>
                    <a:pt x="226" y="238"/>
                  </a:lnTo>
                  <a:lnTo>
                    <a:pt x="221" y="243"/>
                  </a:lnTo>
                  <a:lnTo>
                    <a:pt x="215" y="247"/>
                  </a:lnTo>
                  <a:lnTo>
                    <a:pt x="209" y="249"/>
                  </a:lnTo>
                  <a:lnTo>
                    <a:pt x="202" y="252"/>
                  </a:lnTo>
                  <a:lnTo>
                    <a:pt x="195" y="253"/>
                  </a:lnTo>
                  <a:lnTo>
                    <a:pt x="189" y="254"/>
                  </a:lnTo>
                  <a:lnTo>
                    <a:pt x="181" y="255"/>
                  </a:lnTo>
                  <a:close/>
                  <a:moveTo>
                    <a:pt x="354" y="223"/>
                  </a:moveTo>
                  <a:lnTo>
                    <a:pt x="327" y="207"/>
                  </a:lnTo>
                  <a:lnTo>
                    <a:pt x="328" y="195"/>
                  </a:lnTo>
                  <a:lnTo>
                    <a:pt x="328" y="183"/>
                  </a:lnTo>
                  <a:lnTo>
                    <a:pt x="328" y="172"/>
                  </a:lnTo>
                  <a:lnTo>
                    <a:pt x="327" y="160"/>
                  </a:lnTo>
                  <a:lnTo>
                    <a:pt x="354" y="144"/>
                  </a:lnTo>
                  <a:lnTo>
                    <a:pt x="357" y="143"/>
                  </a:lnTo>
                  <a:lnTo>
                    <a:pt x="359" y="141"/>
                  </a:lnTo>
                  <a:lnTo>
                    <a:pt x="360" y="139"/>
                  </a:lnTo>
                  <a:lnTo>
                    <a:pt x="361" y="136"/>
                  </a:lnTo>
                  <a:lnTo>
                    <a:pt x="362" y="132"/>
                  </a:lnTo>
                  <a:lnTo>
                    <a:pt x="362" y="129"/>
                  </a:lnTo>
                  <a:lnTo>
                    <a:pt x="361" y="126"/>
                  </a:lnTo>
                  <a:lnTo>
                    <a:pt x="360" y="124"/>
                  </a:lnTo>
                  <a:lnTo>
                    <a:pt x="322" y="59"/>
                  </a:lnTo>
                  <a:lnTo>
                    <a:pt x="320" y="56"/>
                  </a:lnTo>
                  <a:lnTo>
                    <a:pt x="318" y="54"/>
                  </a:lnTo>
                  <a:lnTo>
                    <a:pt x="316" y="53"/>
                  </a:lnTo>
                  <a:lnTo>
                    <a:pt x="313" y="51"/>
                  </a:lnTo>
                  <a:lnTo>
                    <a:pt x="309" y="51"/>
                  </a:lnTo>
                  <a:lnTo>
                    <a:pt x="307" y="51"/>
                  </a:lnTo>
                  <a:lnTo>
                    <a:pt x="304" y="52"/>
                  </a:lnTo>
                  <a:lnTo>
                    <a:pt x="301" y="53"/>
                  </a:lnTo>
                  <a:lnTo>
                    <a:pt x="274" y="69"/>
                  </a:lnTo>
                  <a:lnTo>
                    <a:pt x="266" y="63"/>
                  </a:lnTo>
                  <a:lnTo>
                    <a:pt x="256" y="56"/>
                  </a:lnTo>
                  <a:lnTo>
                    <a:pt x="246" y="51"/>
                  </a:lnTo>
                  <a:lnTo>
                    <a:pt x="237" y="47"/>
                  </a:lnTo>
                  <a:lnTo>
                    <a:pt x="237" y="14"/>
                  </a:lnTo>
                  <a:lnTo>
                    <a:pt x="236" y="10"/>
                  </a:lnTo>
                  <a:lnTo>
                    <a:pt x="236" y="8"/>
                  </a:lnTo>
                  <a:lnTo>
                    <a:pt x="233" y="5"/>
                  </a:lnTo>
                  <a:lnTo>
                    <a:pt x="232" y="3"/>
                  </a:lnTo>
                  <a:lnTo>
                    <a:pt x="229" y="2"/>
                  </a:lnTo>
                  <a:lnTo>
                    <a:pt x="227" y="1"/>
                  </a:lnTo>
                  <a:lnTo>
                    <a:pt x="224" y="0"/>
                  </a:lnTo>
                  <a:lnTo>
                    <a:pt x="222" y="0"/>
                  </a:lnTo>
                  <a:lnTo>
                    <a:pt x="146" y="0"/>
                  </a:lnTo>
                  <a:lnTo>
                    <a:pt x="143" y="0"/>
                  </a:lnTo>
                  <a:lnTo>
                    <a:pt x="140" y="1"/>
                  </a:lnTo>
                  <a:lnTo>
                    <a:pt x="137" y="2"/>
                  </a:lnTo>
                  <a:lnTo>
                    <a:pt x="135" y="3"/>
                  </a:lnTo>
                  <a:lnTo>
                    <a:pt x="134" y="5"/>
                  </a:lnTo>
                  <a:lnTo>
                    <a:pt x="132" y="8"/>
                  </a:lnTo>
                  <a:lnTo>
                    <a:pt x="132" y="10"/>
                  </a:lnTo>
                  <a:lnTo>
                    <a:pt x="131" y="14"/>
                  </a:lnTo>
                  <a:lnTo>
                    <a:pt x="131" y="47"/>
                  </a:lnTo>
                  <a:lnTo>
                    <a:pt x="120" y="52"/>
                  </a:lnTo>
                  <a:lnTo>
                    <a:pt x="109" y="57"/>
                  </a:lnTo>
                  <a:lnTo>
                    <a:pt x="99" y="63"/>
                  </a:lnTo>
                  <a:lnTo>
                    <a:pt x="90" y="69"/>
                  </a:lnTo>
                  <a:lnTo>
                    <a:pt x="61" y="53"/>
                  </a:lnTo>
                  <a:lnTo>
                    <a:pt x="58" y="52"/>
                  </a:lnTo>
                  <a:lnTo>
                    <a:pt x="55" y="51"/>
                  </a:lnTo>
                  <a:lnTo>
                    <a:pt x="53" y="51"/>
                  </a:lnTo>
                  <a:lnTo>
                    <a:pt x="49" y="51"/>
                  </a:lnTo>
                  <a:lnTo>
                    <a:pt x="47" y="52"/>
                  </a:lnTo>
                  <a:lnTo>
                    <a:pt x="44" y="54"/>
                  </a:lnTo>
                  <a:lnTo>
                    <a:pt x="42" y="56"/>
                  </a:lnTo>
                  <a:lnTo>
                    <a:pt x="41" y="59"/>
                  </a:lnTo>
                  <a:lnTo>
                    <a:pt x="2" y="124"/>
                  </a:lnTo>
                  <a:lnTo>
                    <a:pt x="1" y="126"/>
                  </a:lnTo>
                  <a:lnTo>
                    <a:pt x="0" y="129"/>
                  </a:lnTo>
                  <a:lnTo>
                    <a:pt x="0" y="132"/>
                  </a:lnTo>
                  <a:lnTo>
                    <a:pt x="1" y="136"/>
                  </a:lnTo>
                  <a:lnTo>
                    <a:pt x="2" y="139"/>
                  </a:lnTo>
                  <a:lnTo>
                    <a:pt x="3" y="141"/>
                  </a:lnTo>
                  <a:lnTo>
                    <a:pt x="6" y="143"/>
                  </a:lnTo>
                  <a:lnTo>
                    <a:pt x="8" y="144"/>
                  </a:lnTo>
                  <a:lnTo>
                    <a:pt x="36" y="160"/>
                  </a:lnTo>
                  <a:lnTo>
                    <a:pt x="34" y="172"/>
                  </a:lnTo>
                  <a:lnTo>
                    <a:pt x="34" y="183"/>
                  </a:lnTo>
                  <a:lnTo>
                    <a:pt x="34" y="195"/>
                  </a:lnTo>
                  <a:lnTo>
                    <a:pt x="36" y="207"/>
                  </a:lnTo>
                  <a:lnTo>
                    <a:pt x="8" y="223"/>
                  </a:lnTo>
                  <a:lnTo>
                    <a:pt x="6" y="224"/>
                  </a:lnTo>
                  <a:lnTo>
                    <a:pt x="3" y="227"/>
                  </a:lnTo>
                  <a:lnTo>
                    <a:pt x="1" y="230"/>
                  </a:lnTo>
                  <a:lnTo>
                    <a:pt x="0" y="233"/>
                  </a:lnTo>
                  <a:lnTo>
                    <a:pt x="0" y="235"/>
                  </a:lnTo>
                  <a:lnTo>
                    <a:pt x="0" y="237"/>
                  </a:lnTo>
                  <a:lnTo>
                    <a:pt x="1" y="240"/>
                  </a:lnTo>
                  <a:lnTo>
                    <a:pt x="2" y="243"/>
                  </a:lnTo>
                  <a:lnTo>
                    <a:pt x="40" y="309"/>
                  </a:lnTo>
                  <a:lnTo>
                    <a:pt x="42" y="311"/>
                  </a:lnTo>
                  <a:lnTo>
                    <a:pt x="44" y="313"/>
                  </a:lnTo>
                  <a:lnTo>
                    <a:pt x="46" y="314"/>
                  </a:lnTo>
                  <a:lnTo>
                    <a:pt x="48" y="315"/>
                  </a:lnTo>
                  <a:lnTo>
                    <a:pt x="55" y="316"/>
                  </a:lnTo>
                  <a:lnTo>
                    <a:pt x="60" y="314"/>
                  </a:lnTo>
                  <a:lnTo>
                    <a:pt x="90" y="297"/>
                  </a:lnTo>
                  <a:lnTo>
                    <a:pt x="99" y="304"/>
                  </a:lnTo>
                  <a:lnTo>
                    <a:pt x="109" y="310"/>
                  </a:lnTo>
                  <a:lnTo>
                    <a:pt x="120" y="316"/>
                  </a:lnTo>
                  <a:lnTo>
                    <a:pt x="131" y="321"/>
                  </a:lnTo>
                  <a:lnTo>
                    <a:pt x="131" y="354"/>
                  </a:lnTo>
                  <a:lnTo>
                    <a:pt x="132" y="356"/>
                  </a:lnTo>
                  <a:lnTo>
                    <a:pt x="132" y="359"/>
                  </a:lnTo>
                  <a:lnTo>
                    <a:pt x="134" y="361"/>
                  </a:lnTo>
                  <a:lnTo>
                    <a:pt x="135" y="363"/>
                  </a:lnTo>
                  <a:lnTo>
                    <a:pt x="137" y="366"/>
                  </a:lnTo>
                  <a:lnTo>
                    <a:pt x="140" y="368"/>
                  </a:lnTo>
                  <a:lnTo>
                    <a:pt x="143" y="368"/>
                  </a:lnTo>
                  <a:lnTo>
                    <a:pt x="146" y="369"/>
                  </a:lnTo>
                  <a:lnTo>
                    <a:pt x="222" y="369"/>
                  </a:lnTo>
                  <a:lnTo>
                    <a:pt x="225" y="368"/>
                  </a:lnTo>
                  <a:lnTo>
                    <a:pt x="227" y="368"/>
                  </a:lnTo>
                  <a:lnTo>
                    <a:pt x="229" y="366"/>
                  </a:lnTo>
                  <a:lnTo>
                    <a:pt x="232" y="363"/>
                  </a:lnTo>
                  <a:lnTo>
                    <a:pt x="233" y="361"/>
                  </a:lnTo>
                  <a:lnTo>
                    <a:pt x="236" y="359"/>
                  </a:lnTo>
                  <a:lnTo>
                    <a:pt x="236" y="356"/>
                  </a:lnTo>
                  <a:lnTo>
                    <a:pt x="237" y="354"/>
                  </a:lnTo>
                  <a:lnTo>
                    <a:pt x="237" y="321"/>
                  </a:lnTo>
                  <a:lnTo>
                    <a:pt x="246" y="316"/>
                  </a:lnTo>
                  <a:lnTo>
                    <a:pt x="256" y="311"/>
                  </a:lnTo>
                  <a:lnTo>
                    <a:pt x="266" y="305"/>
                  </a:lnTo>
                  <a:lnTo>
                    <a:pt x="274" y="298"/>
                  </a:lnTo>
                  <a:lnTo>
                    <a:pt x="302" y="313"/>
                  </a:lnTo>
                  <a:lnTo>
                    <a:pt x="305" y="315"/>
                  </a:lnTo>
                  <a:lnTo>
                    <a:pt x="307" y="315"/>
                  </a:lnTo>
                  <a:lnTo>
                    <a:pt x="310" y="316"/>
                  </a:lnTo>
                  <a:lnTo>
                    <a:pt x="314" y="316"/>
                  </a:lnTo>
                  <a:lnTo>
                    <a:pt x="319" y="313"/>
                  </a:lnTo>
                  <a:lnTo>
                    <a:pt x="322" y="309"/>
                  </a:lnTo>
                  <a:lnTo>
                    <a:pt x="360" y="243"/>
                  </a:lnTo>
                  <a:lnTo>
                    <a:pt x="362" y="240"/>
                  </a:lnTo>
                  <a:lnTo>
                    <a:pt x="362" y="237"/>
                  </a:lnTo>
                  <a:lnTo>
                    <a:pt x="362" y="234"/>
                  </a:lnTo>
                  <a:lnTo>
                    <a:pt x="362" y="232"/>
                  </a:lnTo>
                  <a:lnTo>
                    <a:pt x="361" y="229"/>
                  </a:lnTo>
                  <a:lnTo>
                    <a:pt x="359" y="227"/>
                  </a:lnTo>
                  <a:lnTo>
                    <a:pt x="357" y="224"/>
                  </a:lnTo>
                  <a:lnTo>
                    <a:pt x="354" y="22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</p:grpSp>
      <p:sp>
        <p:nvSpPr>
          <p:cNvPr id="42" name="Полилиния 4346" descr="Значок диаграммы ящик с усами. ">
            <a:extLst>
              <a:ext uri="{FF2B5EF4-FFF2-40B4-BE49-F238E27FC236}">
                <a16:creationId xmlns:a16="http://schemas.microsoft.com/office/drawing/2014/main" id="{D131817A-5B27-4718-8BAC-45C9CEDA45D9}"/>
              </a:ext>
            </a:extLst>
          </p:cNvPr>
          <p:cNvSpPr>
            <a:spLocks noEditPoints="1"/>
          </p:cNvSpPr>
          <p:nvPr/>
        </p:nvSpPr>
        <p:spPr bwMode="auto">
          <a:xfrm>
            <a:off x="3967321" y="3532346"/>
            <a:ext cx="345758" cy="345758"/>
          </a:xfrm>
          <a:custGeom>
            <a:avLst/>
            <a:gdLst>
              <a:gd name="T0" fmla="*/ 706 w 898"/>
              <a:gd name="T1" fmla="*/ 479 h 898"/>
              <a:gd name="T2" fmla="*/ 652 w 898"/>
              <a:gd name="T3" fmla="*/ 556 h 898"/>
              <a:gd name="T4" fmla="*/ 632 w 898"/>
              <a:gd name="T5" fmla="*/ 551 h 898"/>
              <a:gd name="T6" fmla="*/ 576 w 898"/>
              <a:gd name="T7" fmla="*/ 477 h 898"/>
              <a:gd name="T8" fmla="*/ 571 w 898"/>
              <a:gd name="T9" fmla="*/ 398 h 898"/>
              <a:gd name="T10" fmla="*/ 628 w 898"/>
              <a:gd name="T11" fmla="*/ 129 h 898"/>
              <a:gd name="T12" fmla="*/ 643 w 898"/>
              <a:gd name="T13" fmla="*/ 114 h 898"/>
              <a:gd name="T14" fmla="*/ 658 w 898"/>
              <a:gd name="T15" fmla="*/ 129 h 898"/>
              <a:gd name="T16" fmla="*/ 717 w 898"/>
              <a:gd name="T17" fmla="*/ 398 h 898"/>
              <a:gd name="T18" fmla="*/ 621 w 898"/>
              <a:gd name="T19" fmla="*/ 758 h 898"/>
              <a:gd name="T20" fmla="*/ 589 w 898"/>
              <a:gd name="T21" fmla="*/ 727 h 898"/>
              <a:gd name="T22" fmla="*/ 589 w 898"/>
              <a:gd name="T23" fmla="*/ 680 h 898"/>
              <a:gd name="T24" fmla="*/ 621 w 898"/>
              <a:gd name="T25" fmla="*/ 648 h 898"/>
              <a:gd name="T26" fmla="*/ 667 w 898"/>
              <a:gd name="T27" fmla="*/ 648 h 898"/>
              <a:gd name="T28" fmla="*/ 699 w 898"/>
              <a:gd name="T29" fmla="*/ 680 h 898"/>
              <a:gd name="T30" fmla="*/ 699 w 898"/>
              <a:gd name="T31" fmla="*/ 727 h 898"/>
              <a:gd name="T32" fmla="*/ 667 w 898"/>
              <a:gd name="T33" fmla="*/ 758 h 898"/>
              <a:gd name="T34" fmla="*/ 536 w 898"/>
              <a:gd name="T35" fmla="*/ 294 h 898"/>
              <a:gd name="T36" fmla="*/ 479 w 898"/>
              <a:gd name="T37" fmla="*/ 546 h 898"/>
              <a:gd name="T38" fmla="*/ 461 w 898"/>
              <a:gd name="T39" fmla="*/ 558 h 898"/>
              <a:gd name="T40" fmla="*/ 450 w 898"/>
              <a:gd name="T41" fmla="*/ 299 h 898"/>
              <a:gd name="T42" fmla="*/ 390 w 898"/>
              <a:gd name="T43" fmla="*/ 287 h 898"/>
              <a:gd name="T44" fmla="*/ 398 w 898"/>
              <a:gd name="T45" fmla="*/ 211 h 898"/>
              <a:gd name="T46" fmla="*/ 454 w 898"/>
              <a:gd name="T47" fmla="*/ 118 h 898"/>
              <a:gd name="T48" fmla="*/ 475 w 898"/>
              <a:gd name="T49" fmla="*/ 118 h 898"/>
              <a:gd name="T50" fmla="*/ 530 w 898"/>
              <a:gd name="T51" fmla="*/ 211 h 898"/>
              <a:gd name="T52" fmla="*/ 465 w 898"/>
              <a:gd name="T53" fmla="*/ 763 h 898"/>
              <a:gd name="T54" fmla="*/ 422 w 898"/>
              <a:gd name="T55" fmla="*/ 745 h 898"/>
              <a:gd name="T56" fmla="*/ 405 w 898"/>
              <a:gd name="T57" fmla="*/ 703 h 898"/>
              <a:gd name="T58" fmla="*/ 422 w 898"/>
              <a:gd name="T59" fmla="*/ 661 h 898"/>
              <a:gd name="T60" fmla="*/ 465 w 898"/>
              <a:gd name="T61" fmla="*/ 643 h 898"/>
              <a:gd name="T62" fmla="*/ 506 w 898"/>
              <a:gd name="T63" fmla="*/ 661 h 898"/>
              <a:gd name="T64" fmla="*/ 525 w 898"/>
              <a:gd name="T65" fmla="*/ 703 h 898"/>
              <a:gd name="T66" fmla="*/ 506 w 898"/>
              <a:gd name="T67" fmla="*/ 745 h 898"/>
              <a:gd name="T68" fmla="*/ 465 w 898"/>
              <a:gd name="T69" fmla="*/ 763 h 898"/>
              <a:gd name="T70" fmla="*/ 318 w 898"/>
              <a:gd name="T71" fmla="*/ 419 h 898"/>
              <a:gd name="T72" fmla="*/ 263 w 898"/>
              <a:gd name="T73" fmla="*/ 556 h 898"/>
              <a:gd name="T74" fmla="*/ 242 w 898"/>
              <a:gd name="T75" fmla="*/ 551 h 898"/>
              <a:gd name="T76" fmla="*/ 186 w 898"/>
              <a:gd name="T77" fmla="*/ 417 h 898"/>
              <a:gd name="T78" fmla="*/ 181 w 898"/>
              <a:gd name="T79" fmla="*/ 339 h 898"/>
              <a:gd name="T80" fmla="*/ 240 w 898"/>
              <a:gd name="T81" fmla="*/ 129 h 898"/>
              <a:gd name="T82" fmla="*/ 255 w 898"/>
              <a:gd name="T83" fmla="*/ 114 h 898"/>
              <a:gd name="T84" fmla="*/ 270 w 898"/>
              <a:gd name="T85" fmla="*/ 129 h 898"/>
              <a:gd name="T86" fmla="*/ 329 w 898"/>
              <a:gd name="T87" fmla="*/ 339 h 898"/>
              <a:gd name="T88" fmla="*/ 231 w 898"/>
              <a:gd name="T89" fmla="*/ 758 h 898"/>
              <a:gd name="T90" fmla="*/ 200 w 898"/>
              <a:gd name="T91" fmla="*/ 727 h 898"/>
              <a:gd name="T92" fmla="*/ 200 w 898"/>
              <a:gd name="T93" fmla="*/ 680 h 898"/>
              <a:gd name="T94" fmla="*/ 231 w 898"/>
              <a:gd name="T95" fmla="*/ 648 h 898"/>
              <a:gd name="T96" fmla="*/ 278 w 898"/>
              <a:gd name="T97" fmla="*/ 648 h 898"/>
              <a:gd name="T98" fmla="*/ 311 w 898"/>
              <a:gd name="T99" fmla="*/ 680 h 898"/>
              <a:gd name="T100" fmla="*/ 311 w 898"/>
              <a:gd name="T101" fmla="*/ 727 h 898"/>
              <a:gd name="T102" fmla="*/ 278 w 898"/>
              <a:gd name="T103" fmla="*/ 758 h 898"/>
              <a:gd name="T104" fmla="*/ 10 w 898"/>
              <a:gd name="T105" fmla="*/ 2 h 898"/>
              <a:gd name="T106" fmla="*/ 1 w 898"/>
              <a:gd name="T107" fmla="*/ 886 h 898"/>
              <a:gd name="T108" fmla="*/ 883 w 898"/>
              <a:gd name="T109" fmla="*/ 898 h 898"/>
              <a:gd name="T110" fmla="*/ 898 w 898"/>
              <a:gd name="T111" fmla="*/ 883 h 898"/>
              <a:gd name="T112" fmla="*/ 886 w 898"/>
              <a:gd name="T113" fmla="*/ 0 h 8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898" h="898">
                <a:moveTo>
                  <a:pt x="718" y="464"/>
                </a:moveTo>
                <a:lnTo>
                  <a:pt x="718" y="467"/>
                </a:lnTo>
                <a:lnTo>
                  <a:pt x="717" y="470"/>
                </a:lnTo>
                <a:lnTo>
                  <a:pt x="716" y="472"/>
                </a:lnTo>
                <a:lnTo>
                  <a:pt x="714" y="474"/>
                </a:lnTo>
                <a:lnTo>
                  <a:pt x="712" y="477"/>
                </a:lnTo>
                <a:lnTo>
                  <a:pt x="710" y="478"/>
                </a:lnTo>
                <a:lnTo>
                  <a:pt x="706" y="479"/>
                </a:lnTo>
                <a:lnTo>
                  <a:pt x="703" y="479"/>
                </a:lnTo>
                <a:lnTo>
                  <a:pt x="658" y="479"/>
                </a:lnTo>
                <a:lnTo>
                  <a:pt x="658" y="543"/>
                </a:lnTo>
                <a:lnTo>
                  <a:pt x="658" y="546"/>
                </a:lnTo>
                <a:lnTo>
                  <a:pt x="657" y="549"/>
                </a:lnTo>
                <a:lnTo>
                  <a:pt x="656" y="551"/>
                </a:lnTo>
                <a:lnTo>
                  <a:pt x="654" y="554"/>
                </a:lnTo>
                <a:lnTo>
                  <a:pt x="652" y="556"/>
                </a:lnTo>
                <a:lnTo>
                  <a:pt x="650" y="557"/>
                </a:lnTo>
                <a:lnTo>
                  <a:pt x="647" y="558"/>
                </a:lnTo>
                <a:lnTo>
                  <a:pt x="643" y="558"/>
                </a:lnTo>
                <a:lnTo>
                  <a:pt x="641" y="558"/>
                </a:lnTo>
                <a:lnTo>
                  <a:pt x="638" y="557"/>
                </a:lnTo>
                <a:lnTo>
                  <a:pt x="636" y="556"/>
                </a:lnTo>
                <a:lnTo>
                  <a:pt x="634" y="554"/>
                </a:lnTo>
                <a:lnTo>
                  <a:pt x="632" y="551"/>
                </a:lnTo>
                <a:lnTo>
                  <a:pt x="631" y="549"/>
                </a:lnTo>
                <a:lnTo>
                  <a:pt x="629" y="546"/>
                </a:lnTo>
                <a:lnTo>
                  <a:pt x="628" y="543"/>
                </a:lnTo>
                <a:lnTo>
                  <a:pt x="628" y="479"/>
                </a:lnTo>
                <a:lnTo>
                  <a:pt x="583" y="479"/>
                </a:lnTo>
                <a:lnTo>
                  <a:pt x="581" y="479"/>
                </a:lnTo>
                <a:lnTo>
                  <a:pt x="578" y="478"/>
                </a:lnTo>
                <a:lnTo>
                  <a:pt x="576" y="477"/>
                </a:lnTo>
                <a:lnTo>
                  <a:pt x="574" y="474"/>
                </a:lnTo>
                <a:lnTo>
                  <a:pt x="572" y="472"/>
                </a:lnTo>
                <a:lnTo>
                  <a:pt x="571" y="470"/>
                </a:lnTo>
                <a:lnTo>
                  <a:pt x="570" y="467"/>
                </a:lnTo>
                <a:lnTo>
                  <a:pt x="570" y="464"/>
                </a:lnTo>
                <a:lnTo>
                  <a:pt x="570" y="404"/>
                </a:lnTo>
                <a:lnTo>
                  <a:pt x="570" y="402"/>
                </a:lnTo>
                <a:lnTo>
                  <a:pt x="571" y="398"/>
                </a:lnTo>
                <a:lnTo>
                  <a:pt x="572" y="396"/>
                </a:lnTo>
                <a:lnTo>
                  <a:pt x="574" y="394"/>
                </a:lnTo>
                <a:lnTo>
                  <a:pt x="576" y="392"/>
                </a:lnTo>
                <a:lnTo>
                  <a:pt x="578" y="391"/>
                </a:lnTo>
                <a:lnTo>
                  <a:pt x="581" y="390"/>
                </a:lnTo>
                <a:lnTo>
                  <a:pt x="583" y="389"/>
                </a:lnTo>
                <a:lnTo>
                  <a:pt x="628" y="389"/>
                </a:lnTo>
                <a:lnTo>
                  <a:pt x="628" y="129"/>
                </a:lnTo>
                <a:lnTo>
                  <a:pt x="629" y="126"/>
                </a:lnTo>
                <a:lnTo>
                  <a:pt x="631" y="123"/>
                </a:lnTo>
                <a:lnTo>
                  <a:pt x="632" y="121"/>
                </a:lnTo>
                <a:lnTo>
                  <a:pt x="634" y="118"/>
                </a:lnTo>
                <a:lnTo>
                  <a:pt x="636" y="117"/>
                </a:lnTo>
                <a:lnTo>
                  <a:pt x="638" y="115"/>
                </a:lnTo>
                <a:lnTo>
                  <a:pt x="641" y="114"/>
                </a:lnTo>
                <a:lnTo>
                  <a:pt x="643" y="114"/>
                </a:lnTo>
                <a:lnTo>
                  <a:pt x="647" y="114"/>
                </a:lnTo>
                <a:lnTo>
                  <a:pt x="650" y="115"/>
                </a:lnTo>
                <a:lnTo>
                  <a:pt x="652" y="117"/>
                </a:lnTo>
                <a:lnTo>
                  <a:pt x="654" y="118"/>
                </a:lnTo>
                <a:lnTo>
                  <a:pt x="656" y="121"/>
                </a:lnTo>
                <a:lnTo>
                  <a:pt x="657" y="123"/>
                </a:lnTo>
                <a:lnTo>
                  <a:pt x="658" y="127"/>
                </a:lnTo>
                <a:lnTo>
                  <a:pt x="658" y="129"/>
                </a:lnTo>
                <a:lnTo>
                  <a:pt x="658" y="389"/>
                </a:lnTo>
                <a:lnTo>
                  <a:pt x="703" y="389"/>
                </a:lnTo>
                <a:lnTo>
                  <a:pt x="706" y="390"/>
                </a:lnTo>
                <a:lnTo>
                  <a:pt x="710" y="391"/>
                </a:lnTo>
                <a:lnTo>
                  <a:pt x="712" y="392"/>
                </a:lnTo>
                <a:lnTo>
                  <a:pt x="714" y="394"/>
                </a:lnTo>
                <a:lnTo>
                  <a:pt x="716" y="396"/>
                </a:lnTo>
                <a:lnTo>
                  <a:pt x="717" y="398"/>
                </a:lnTo>
                <a:lnTo>
                  <a:pt x="718" y="402"/>
                </a:lnTo>
                <a:lnTo>
                  <a:pt x="718" y="404"/>
                </a:lnTo>
                <a:lnTo>
                  <a:pt x="718" y="464"/>
                </a:lnTo>
                <a:close/>
                <a:moveTo>
                  <a:pt x="643" y="763"/>
                </a:moveTo>
                <a:lnTo>
                  <a:pt x="638" y="762"/>
                </a:lnTo>
                <a:lnTo>
                  <a:pt x="632" y="762"/>
                </a:lnTo>
                <a:lnTo>
                  <a:pt x="626" y="760"/>
                </a:lnTo>
                <a:lnTo>
                  <a:pt x="621" y="758"/>
                </a:lnTo>
                <a:lnTo>
                  <a:pt x="616" y="756"/>
                </a:lnTo>
                <a:lnTo>
                  <a:pt x="610" y="753"/>
                </a:lnTo>
                <a:lnTo>
                  <a:pt x="606" y="749"/>
                </a:lnTo>
                <a:lnTo>
                  <a:pt x="602" y="745"/>
                </a:lnTo>
                <a:lnTo>
                  <a:pt x="597" y="741"/>
                </a:lnTo>
                <a:lnTo>
                  <a:pt x="594" y="737"/>
                </a:lnTo>
                <a:lnTo>
                  <a:pt x="591" y="731"/>
                </a:lnTo>
                <a:lnTo>
                  <a:pt x="589" y="727"/>
                </a:lnTo>
                <a:lnTo>
                  <a:pt x="587" y="720"/>
                </a:lnTo>
                <a:lnTo>
                  <a:pt x="586" y="715"/>
                </a:lnTo>
                <a:lnTo>
                  <a:pt x="584" y="710"/>
                </a:lnTo>
                <a:lnTo>
                  <a:pt x="583" y="703"/>
                </a:lnTo>
                <a:lnTo>
                  <a:pt x="584" y="697"/>
                </a:lnTo>
                <a:lnTo>
                  <a:pt x="586" y="692"/>
                </a:lnTo>
                <a:lnTo>
                  <a:pt x="587" y="685"/>
                </a:lnTo>
                <a:lnTo>
                  <a:pt x="589" y="680"/>
                </a:lnTo>
                <a:lnTo>
                  <a:pt x="591" y="674"/>
                </a:lnTo>
                <a:lnTo>
                  <a:pt x="594" y="670"/>
                </a:lnTo>
                <a:lnTo>
                  <a:pt x="597" y="665"/>
                </a:lnTo>
                <a:lnTo>
                  <a:pt x="602" y="661"/>
                </a:lnTo>
                <a:lnTo>
                  <a:pt x="606" y="657"/>
                </a:lnTo>
                <a:lnTo>
                  <a:pt x="610" y="653"/>
                </a:lnTo>
                <a:lnTo>
                  <a:pt x="616" y="651"/>
                </a:lnTo>
                <a:lnTo>
                  <a:pt x="621" y="648"/>
                </a:lnTo>
                <a:lnTo>
                  <a:pt x="626" y="646"/>
                </a:lnTo>
                <a:lnTo>
                  <a:pt x="632" y="645"/>
                </a:lnTo>
                <a:lnTo>
                  <a:pt x="638" y="643"/>
                </a:lnTo>
                <a:lnTo>
                  <a:pt x="643" y="643"/>
                </a:lnTo>
                <a:lnTo>
                  <a:pt x="650" y="643"/>
                </a:lnTo>
                <a:lnTo>
                  <a:pt x="656" y="645"/>
                </a:lnTo>
                <a:lnTo>
                  <a:pt x="662" y="646"/>
                </a:lnTo>
                <a:lnTo>
                  <a:pt x="667" y="648"/>
                </a:lnTo>
                <a:lnTo>
                  <a:pt x="672" y="651"/>
                </a:lnTo>
                <a:lnTo>
                  <a:pt x="678" y="653"/>
                </a:lnTo>
                <a:lnTo>
                  <a:pt x="682" y="657"/>
                </a:lnTo>
                <a:lnTo>
                  <a:pt x="686" y="661"/>
                </a:lnTo>
                <a:lnTo>
                  <a:pt x="690" y="665"/>
                </a:lnTo>
                <a:lnTo>
                  <a:pt x="694" y="670"/>
                </a:lnTo>
                <a:lnTo>
                  <a:pt x="697" y="674"/>
                </a:lnTo>
                <a:lnTo>
                  <a:pt x="699" y="680"/>
                </a:lnTo>
                <a:lnTo>
                  <a:pt x="701" y="685"/>
                </a:lnTo>
                <a:lnTo>
                  <a:pt x="702" y="692"/>
                </a:lnTo>
                <a:lnTo>
                  <a:pt x="703" y="697"/>
                </a:lnTo>
                <a:lnTo>
                  <a:pt x="703" y="703"/>
                </a:lnTo>
                <a:lnTo>
                  <a:pt x="703" y="710"/>
                </a:lnTo>
                <a:lnTo>
                  <a:pt x="702" y="715"/>
                </a:lnTo>
                <a:lnTo>
                  <a:pt x="701" y="720"/>
                </a:lnTo>
                <a:lnTo>
                  <a:pt x="699" y="727"/>
                </a:lnTo>
                <a:lnTo>
                  <a:pt x="697" y="731"/>
                </a:lnTo>
                <a:lnTo>
                  <a:pt x="694" y="737"/>
                </a:lnTo>
                <a:lnTo>
                  <a:pt x="690" y="741"/>
                </a:lnTo>
                <a:lnTo>
                  <a:pt x="686" y="745"/>
                </a:lnTo>
                <a:lnTo>
                  <a:pt x="682" y="749"/>
                </a:lnTo>
                <a:lnTo>
                  <a:pt x="678" y="753"/>
                </a:lnTo>
                <a:lnTo>
                  <a:pt x="672" y="756"/>
                </a:lnTo>
                <a:lnTo>
                  <a:pt x="667" y="758"/>
                </a:lnTo>
                <a:lnTo>
                  <a:pt x="662" y="760"/>
                </a:lnTo>
                <a:lnTo>
                  <a:pt x="656" y="762"/>
                </a:lnTo>
                <a:lnTo>
                  <a:pt x="650" y="762"/>
                </a:lnTo>
                <a:lnTo>
                  <a:pt x="643" y="763"/>
                </a:lnTo>
                <a:close/>
                <a:moveTo>
                  <a:pt x="540" y="284"/>
                </a:moveTo>
                <a:lnTo>
                  <a:pt x="538" y="287"/>
                </a:lnTo>
                <a:lnTo>
                  <a:pt x="537" y="290"/>
                </a:lnTo>
                <a:lnTo>
                  <a:pt x="536" y="294"/>
                </a:lnTo>
                <a:lnTo>
                  <a:pt x="534" y="296"/>
                </a:lnTo>
                <a:lnTo>
                  <a:pt x="532" y="297"/>
                </a:lnTo>
                <a:lnTo>
                  <a:pt x="530" y="298"/>
                </a:lnTo>
                <a:lnTo>
                  <a:pt x="527" y="299"/>
                </a:lnTo>
                <a:lnTo>
                  <a:pt x="525" y="299"/>
                </a:lnTo>
                <a:lnTo>
                  <a:pt x="480" y="299"/>
                </a:lnTo>
                <a:lnTo>
                  <a:pt x="480" y="543"/>
                </a:lnTo>
                <a:lnTo>
                  <a:pt x="479" y="546"/>
                </a:lnTo>
                <a:lnTo>
                  <a:pt x="479" y="549"/>
                </a:lnTo>
                <a:lnTo>
                  <a:pt x="476" y="551"/>
                </a:lnTo>
                <a:lnTo>
                  <a:pt x="475" y="554"/>
                </a:lnTo>
                <a:lnTo>
                  <a:pt x="472" y="556"/>
                </a:lnTo>
                <a:lnTo>
                  <a:pt x="470" y="557"/>
                </a:lnTo>
                <a:lnTo>
                  <a:pt x="467" y="558"/>
                </a:lnTo>
                <a:lnTo>
                  <a:pt x="465" y="558"/>
                </a:lnTo>
                <a:lnTo>
                  <a:pt x="461" y="558"/>
                </a:lnTo>
                <a:lnTo>
                  <a:pt x="458" y="557"/>
                </a:lnTo>
                <a:lnTo>
                  <a:pt x="456" y="556"/>
                </a:lnTo>
                <a:lnTo>
                  <a:pt x="454" y="554"/>
                </a:lnTo>
                <a:lnTo>
                  <a:pt x="452" y="551"/>
                </a:lnTo>
                <a:lnTo>
                  <a:pt x="451" y="549"/>
                </a:lnTo>
                <a:lnTo>
                  <a:pt x="450" y="546"/>
                </a:lnTo>
                <a:lnTo>
                  <a:pt x="450" y="543"/>
                </a:lnTo>
                <a:lnTo>
                  <a:pt x="450" y="299"/>
                </a:lnTo>
                <a:lnTo>
                  <a:pt x="405" y="299"/>
                </a:lnTo>
                <a:lnTo>
                  <a:pt x="402" y="299"/>
                </a:lnTo>
                <a:lnTo>
                  <a:pt x="398" y="298"/>
                </a:lnTo>
                <a:lnTo>
                  <a:pt x="396" y="297"/>
                </a:lnTo>
                <a:lnTo>
                  <a:pt x="394" y="296"/>
                </a:lnTo>
                <a:lnTo>
                  <a:pt x="392" y="294"/>
                </a:lnTo>
                <a:lnTo>
                  <a:pt x="391" y="290"/>
                </a:lnTo>
                <a:lnTo>
                  <a:pt x="390" y="287"/>
                </a:lnTo>
                <a:lnTo>
                  <a:pt x="390" y="284"/>
                </a:lnTo>
                <a:lnTo>
                  <a:pt x="390" y="225"/>
                </a:lnTo>
                <a:lnTo>
                  <a:pt x="390" y="222"/>
                </a:lnTo>
                <a:lnTo>
                  <a:pt x="391" y="219"/>
                </a:lnTo>
                <a:lnTo>
                  <a:pt x="392" y="217"/>
                </a:lnTo>
                <a:lnTo>
                  <a:pt x="394" y="214"/>
                </a:lnTo>
                <a:lnTo>
                  <a:pt x="396" y="212"/>
                </a:lnTo>
                <a:lnTo>
                  <a:pt x="398" y="211"/>
                </a:lnTo>
                <a:lnTo>
                  <a:pt x="402" y="210"/>
                </a:lnTo>
                <a:lnTo>
                  <a:pt x="405" y="210"/>
                </a:lnTo>
                <a:lnTo>
                  <a:pt x="450" y="210"/>
                </a:lnTo>
                <a:lnTo>
                  <a:pt x="450" y="129"/>
                </a:lnTo>
                <a:lnTo>
                  <a:pt x="450" y="126"/>
                </a:lnTo>
                <a:lnTo>
                  <a:pt x="451" y="123"/>
                </a:lnTo>
                <a:lnTo>
                  <a:pt x="452" y="121"/>
                </a:lnTo>
                <a:lnTo>
                  <a:pt x="454" y="118"/>
                </a:lnTo>
                <a:lnTo>
                  <a:pt x="456" y="117"/>
                </a:lnTo>
                <a:lnTo>
                  <a:pt x="458" y="115"/>
                </a:lnTo>
                <a:lnTo>
                  <a:pt x="461" y="114"/>
                </a:lnTo>
                <a:lnTo>
                  <a:pt x="465" y="114"/>
                </a:lnTo>
                <a:lnTo>
                  <a:pt x="467" y="114"/>
                </a:lnTo>
                <a:lnTo>
                  <a:pt x="470" y="115"/>
                </a:lnTo>
                <a:lnTo>
                  <a:pt x="472" y="117"/>
                </a:lnTo>
                <a:lnTo>
                  <a:pt x="475" y="118"/>
                </a:lnTo>
                <a:lnTo>
                  <a:pt x="476" y="121"/>
                </a:lnTo>
                <a:lnTo>
                  <a:pt x="479" y="123"/>
                </a:lnTo>
                <a:lnTo>
                  <a:pt x="479" y="127"/>
                </a:lnTo>
                <a:lnTo>
                  <a:pt x="480" y="129"/>
                </a:lnTo>
                <a:lnTo>
                  <a:pt x="480" y="210"/>
                </a:lnTo>
                <a:lnTo>
                  <a:pt x="525" y="210"/>
                </a:lnTo>
                <a:lnTo>
                  <a:pt x="527" y="210"/>
                </a:lnTo>
                <a:lnTo>
                  <a:pt x="530" y="211"/>
                </a:lnTo>
                <a:lnTo>
                  <a:pt x="532" y="212"/>
                </a:lnTo>
                <a:lnTo>
                  <a:pt x="534" y="214"/>
                </a:lnTo>
                <a:lnTo>
                  <a:pt x="536" y="217"/>
                </a:lnTo>
                <a:lnTo>
                  <a:pt x="537" y="219"/>
                </a:lnTo>
                <a:lnTo>
                  <a:pt x="538" y="222"/>
                </a:lnTo>
                <a:lnTo>
                  <a:pt x="540" y="225"/>
                </a:lnTo>
                <a:lnTo>
                  <a:pt x="540" y="284"/>
                </a:lnTo>
                <a:close/>
                <a:moveTo>
                  <a:pt x="465" y="763"/>
                </a:moveTo>
                <a:lnTo>
                  <a:pt x="458" y="762"/>
                </a:lnTo>
                <a:lnTo>
                  <a:pt x="452" y="762"/>
                </a:lnTo>
                <a:lnTo>
                  <a:pt x="446" y="760"/>
                </a:lnTo>
                <a:lnTo>
                  <a:pt x="441" y="758"/>
                </a:lnTo>
                <a:lnTo>
                  <a:pt x="436" y="756"/>
                </a:lnTo>
                <a:lnTo>
                  <a:pt x="430" y="753"/>
                </a:lnTo>
                <a:lnTo>
                  <a:pt x="426" y="749"/>
                </a:lnTo>
                <a:lnTo>
                  <a:pt x="422" y="745"/>
                </a:lnTo>
                <a:lnTo>
                  <a:pt x="419" y="741"/>
                </a:lnTo>
                <a:lnTo>
                  <a:pt x="414" y="737"/>
                </a:lnTo>
                <a:lnTo>
                  <a:pt x="412" y="731"/>
                </a:lnTo>
                <a:lnTo>
                  <a:pt x="409" y="727"/>
                </a:lnTo>
                <a:lnTo>
                  <a:pt x="407" y="720"/>
                </a:lnTo>
                <a:lnTo>
                  <a:pt x="406" y="715"/>
                </a:lnTo>
                <a:lnTo>
                  <a:pt x="405" y="710"/>
                </a:lnTo>
                <a:lnTo>
                  <a:pt x="405" y="703"/>
                </a:lnTo>
                <a:lnTo>
                  <a:pt x="405" y="697"/>
                </a:lnTo>
                <a:lnTo>
                  <a:pt x="406" y="692"/>
                </a:lnTo>
                <a:lnTo>
                  <a:pt x="407" y="685"/>
                </a:lnTo>
                <a:lnTo>
                  <a:pt x="409" y="680"/>
                </a:lnTo>
                <a:lnTo>
                  <a:pt x="412" y="674"/>
                </a:lnTo>
                <a:lnTo>
                  <a:pt x="414" y="670"/>
                </a:lnTo>
                <a:lnTo>
                  <a:pt x="419" y="665"/>
                </a:lnTo>
                <a:lnTo>
                  <a:pt x="422" y="661"/>
                </a:lnTo>
                <a:lnTo>
                  <a:pt x="426" y="657"/>
                </a:lnTo>
                <a:lnTo>
                  <a:pt x="430" y="653"/>
                </a:lnTo>
                <a:lnTo>
                  <a:pt x="436" y="651"/>
                </a:lnTo>
                <a:lnTo>
                  <a:pt x="441" y="648"/>
                </a:lnTo>
                <a:lnTo>
                  <a:pt x="446" y="646"/>
                </a:lnTo>
                <a:lnTo>
                  <a:pt x="452" y="645"/>
                </a:lnTo>
                <a:lnTo>
                  <a:pt x="458" y="643"/>
                </a:lnTo>
                <a:lnTo>
                  <a:pt x="465" y="643"/>
                </a:lnTo>
                <a:lnTo>
                  <a:pt x="470" y="643"/>
                </a:lnTo>
                <a:lnTo>
                  <a:pt x="476" y="645"/>
                </a:lnTo>
                <a:lnTo>
                  <a:pt x="482" y="646"/>
                </a:lnTo>
                <a:lnTo>
                  <a:pt x="487" y="648"/>
                </a:lnTo>
                <a:lnTo>
                  <a:pt x="492" y="651"/>
                </a:lnTo>
                <a:lnTo>
                  <a:pt x="498" y="653"/>
                </a:lnTo>
                <a:lnTo>
                  <a:pt x="502" y="657"/>
                </a:lnTo>
                <a:lnTo>
                  <a:pt x="506" y="661"/>
                </a:lnTo>
                <a:lnTo>
                  <a:pt x="511" y="665"/>
                </a:lnTo>
                <a:lnTo>
                  <a:pt x="514" y="670"/>
                </a:lnTo>
                <a:lnTo>
                  <a:pt x="517" y="674"/>
                </a:lnTo>
                <a:lnTo>
                  <a:pt x="519" y="680"/>
                </a:lnTo>
                <a:lnTo>
                  <a:pt x="521" y="685"/>
                </a:lnTo>
                <a:lnTo>
                  <a:pt x="522" y="692"/>
                </a:lnTo>
                <a:lnTo>
                  <a:pt x="524" y="697"/>
                </a:lnTo>
                <a:lnTo>
                  <a:pt x="525" y="703"/>
                </a:lnTo>
                <a:lnTo>
                  <a:pt x="524" y="710"/>
                </a:lnTo>
                <a:lnTo>
                  <a:pt x="522" y="715"/>
                </a:lnTo>
                <a:lnTo>
                  <a:pt x="521" y="720"/>
                </a:lnTo>
                <a:lnTo>
                  <a:pt x="519" y="727"/>
                </a:lnTo>
                <a:lnTo>
                  <a:pt x="517" y="731"/>
                </a:lnTo>
                <a:lnTo>
                  <a:pt x="514" y="737"/>
                </a:lnTo>
                <a:lnTo>
                  <a:pt x="511" y="741"/>
                </a:lnTo>
                <a:lnTo>
                  <a:pt x="506" y="745"/>
                </a:lnTo>
                <a:lnTo>
                  <a:pt x="502" y="749"/>
                </a:lnTo>
                <a:lnTo>
                  <a:pt x="498" y="753"/>
                </a:lnTo>
                <a:lnTo>
                  <a:pt x="492" y="756"/>
                </a:lnTo>
                <a:lnTo>
                  <a:pt x="487" y="758"/>
                </a:lnTo>
                <a:lnTo>
                  <a:pt x="482" y="760"/>
                </a:lnTo>
                <a:lnTo>
                  <a:pt x="476" y="762"/>
                </a:lnTo>
                <a:lnTo>
                  <a:pt x="470" y="762"/>
                </a:lnTo>
                <a:lnTo>
                  <a:pt x="465" y="763"/>
                </a:lnTo>
                <a:close/>
                <a:moveTo>
                  <a:pt x="330" y="404"/>
                </a:moveTo>
                <a:lnTo>
                  <a:pt x="330" y="407"/>
                </a:lnTo>
                <a:lnTo>
                  <a:pt x="329" y="410"/>
                </a:lnTo>
                <a:lnTo>
                  <a:pt x="328" y="412"/>
                </a:lnTo>
                <a:lnTo>
                  <a:pt x="326" y="414"/>
                </a:lnTo>
                <a:lnTo>
                  <a:pt x="323" y="417"/>
                </a:lnTo>
                <a:lnTo>
                  <a:pt x="320" y="418"/>
                </a:lnTo>
                <a:lnTo>
                  <a:pt x="318" y="419"/>
                </a:lnTo>
                <a:lnTo>
                  <a:pt x="315" y="419"/>
                </a:lnTo>
                <a:lnTo>
                  <a:pt x="270" y="419"/>
                </a:lnTo>
                <a:lnTo>
                  <a:pt x="270" y="543"/>
                </a:lnTo>
                <a:lnTo>
                  <a:pt x="270" y="546"/>
                </a:lnTo>
                <a:lnTo>
                  <a:pt x="269" y="549"/>
                </a:lnTo>
                <a:lnTo>
                  <a:pt x="268" y="551"/>
                </a:lnTo>
                <a:lnTo>
                  <a:pt x="266" y="554"/>
                </a:lnTo>
                <a:lnTo>
                  <a:pt x="263" y="556"/>
                </a:lnTo>
                <a:lnTo>
                  <a:pt x="260" y="557"/>
                </a:lnTo>
                <a:lnTo>
                  <a:pt x="258" y="558"/>
                </a:lnTo>
                <a:lnTo>
                  <a:pt x="255" y="558"/>
                </a:lnTo>
                <a:lnTo>
                  <a:pt x="252" y="558"/>
                </a:lnTo>
                <a:lnTo>
                  <a:pt x="250" y="557"/>
                </a:lnTo>
                <a:lnTo>
                  <a:pt x="246" y="556"/>
                </a:lnTo>
                <a:lnTo>
                  <a:pt x="244" y="554"/>
                </a:lnTo>
                <a:lnTo>
                  <a:pt x="242" y="551"/>
                </a:lnTo>
                <a:lnTo>
                  <a:pt x="241" y="549"/>
                </a:lnTo>
                <a:lnTo>
                  <a:pt x="240" y="546"/>
                </a:lnTo>
                <a:lnTo>
                  <a:pt x="240" y="543"/>
                </a:lnTo>
                <a:lnTo>
                  <a:pt x="240" y="419"/>
                </a:lnTo>
                <a:lnTo>
                  <a:pt x="195" y="419"/>
                </a:lnTo>
                <a:lnTo>
                  <a:pt x="192" y="419"/>
                </a:lnTo>
                <a:lnTo>
                  <a:pt x="190" y="418"/>
                </a:lnTo>
                <a:lnTo>
                  <a:pt x="186" y="417"/>
                </a:lnTo>
                <a:lnTo>
                  <a:pt x="184" y="414"/>
                </a:lnTo>
                <a:lnTo>
                  <a:pt x="183" y="412"/>
                </a:lnTo>
                <a:lnTo>
                  <a:pt x="181" y="410"/>
                </a:lnTo>
                <a:lnTo>
                  <a:pt x="180" y="407"/>
                </a:lnTo>
                <a:lnTo>
                  <a:pt x="180" y="404"/>
                </a:lnTo>
                <a:lnTo>
                  <a:pt x="180" y="344"/>
                </a:lnTo>
                <a:lnTo>
                  <a:pt x="180" y="342"/>
                </a:lnTo>
                <a:lnTo>
                  <a:pt x="181" y="339"/>
                </a:lnTo>
                <a:lnTo>
                  <a:pt x="183" y="336"/>
                </a:lnTo>
                <a:lnTo>
                  <a:pt x="184" y="334"/>
                </a:lnTo>
                <a:lnTo>
                  <a:pt x="186" y="332"/>
                </a:lnTo>
                <a:lnTo>
                  <a:pt x="190" y="331"/>
                </a:lnTo>
                <a:lnTo>
                  <a:pt x="192" y="330"/>
                </a:lnTo>
                <a:lnTo>
                  <a:pt x="195" y="329"/>
                </a:lnTo>
                <a:lnTo>
                  <a:pt x="240" y="329"/>
                </a:lnTo>
                <a:lnTo>
                  <a:pt x="240" y="129"/>
                </a:lnTo>
                <a:lnTo>
                  <a:pt x="240" y="126"/>
                </a:lnTo>
                <a:lnTo>
                  <a:pt x="241" y="123"/>
                </a:lnTo>
                <a:lnTo>
                  <a:pt x="242" y="121"/>
                </a:lnTo>
                <a:lnTo>
                  <a:pt x="244" y="118"/>
                </a:lnTo>
                <a:lnTo>
                  <a:pt x="246" y="117"/>
                </a:lnTo>
                <a:lnTo>
                  <a:pt x="250" y="115"/>
                </a:lnTo>
                <a:lnTo>
                  <a:pt x="252" y="114"/>
                </a:lnTo>
                <a:lnTo>
                  <a:pt x="255" y="114"/>
                </a:lnTo>
                <a:lnTo>
                  <a:pt x="258" y="114"/>
                </a:lnTo>
                <a:lnTo>
                  <a:pt x="260" y="115"/>
                </a:lnTo>
                <a:lnTo>
                  <a:pt x="263" y="117"/>
                </a:lnTo>
                <a:lnTo>
                  <a:pt x="266" y="118"/>
                </a:lnTo>
                <a:lnTo>
                  <a:pt x="268" y="121"/>
                </a:lnTo>
                <a:lnTo>
                  <a:pt x="269" y="123"/>
                </a:lnTo>
                <a:lnTo>
                  <a:pt x="270" y="127"/>
                </a:lnTo>
                <a:lnTo>
                  <a:pt x="270" y="129"/>
                </a:lnTo>
                <a:lnTo>
                  <a:pt x="270" y="329"/>
                </a:lnTo>
                <a:lnTo>
                  <a:pt x="315" y="329"/>
                </a:lnTo>
                <a:lnTo>
                  <a:pt x="318" y="330"/>
                </a:lnTo>
                <a:lnTo>
                  <a:pt x="320" y="331"/>
                </a:lnTo>
                <a:lnTo>
                  <a:pt x="323" y="332"/>
                </a:lnTo>
                <a:lnTo>
                  <a:pt x="326" y="334"/>
                </a:lnTo>
                <a:lnTo>
                  <a:pt x="328" y="336"/>
                </a:lnTo>
                <a:lnTo>
                  <a:pt x="329" y="339"/>
                </a:lnTo>
                <a:lnTo>
                  <a:pt x="330" y="342"/>
                </a:lnTo>
                <a:lnTo>
                  <a:pt x="330" y="344"/>
                </a:lnTo>
                <a:lnTo>
                  <a:pt x="330" y="404"/>
                </a:lnTo>
                <a:close/>
                <a:moveTo>
                  <a:pt x="255" y="763"/>
                </a:moveTo>
                <a:lnTo>
                  <a:pt x="249" y="762"/>
                </a:lnTo>
                <a:lnTo>
                  <a:pt x="243" y="762"/>
                </a:lnTo>
                <a:lnTo>
                  <a:pt x="237" y="760"/>
                </a:lnTo>
                <a:lnTo>
                  <a:pt x="231" y="758"/>
                </a:lnTo>
                <a:lnTo>
                  <a:pt x="226" y="756"/>
                </a:lnTo>
                <a:lnTo>
                  <a:pt x="222" y="753"/>
                </a:lnTo>
                <a:lnTo>
                  <a:pt x="216" y="749"/>
                </a:lnTo>
                <a:lnTo>
                  <a:pt x="212" y="745"/>
                </a:lnTo>
                <a:lnTo>
                  <a:pt x="209" y="741"/>
                </a:lnTo>
                <a:lnTo>
                  <a:pt x="206" y="737"/>
                </a:lnTo>
                <a:lnTo>
                  <a:pt x="203" y="731"/>
                </a:lnTo>
                <a:lnTo>
                  <a:pt x="200" y="727"/>
                </a:lnTo>
                <a:lnTo>
                  <a:pt x="198" y="720"/>
                </a:lnTo>
                <a:lnTo>
                  <a:pt x="196" y="715"/>
                </a:lnTo>
                <a:lnTo>
                  <a:pt x="195" y="710"/>
                </a:lnTo>
                <a:lnTo>
                  <a:pt x="195" y="703"/>
                </a:lnTo>
                <a:lnTo>
                  <a:pt x="195" y="697"/>
                </a:lnTo>
                <a:lnTo>
                  <a:pt x="196" y="692"/>
                </a:lnTo>
                <a:lnTo>
                  <a:pt x="198" y="685"/>
                </a:lnTo>
                <a:lnTo>
                  <a:pt x="200" y="680"/>
                </a:lnTo>
                <a:lnTo>
                  <a:pt x="203" y="674"/>
                </a:lnTo>
                <a:lnTo>
                  <a:pt x="206" y="670"/>
                </a:lnTo>
                <a:lnTo>
                  <a:pt x="209" y="665"/>
                </a:lnTo>
                <a:lnTo>
                  <a:pt x="212" y="661"/>
                </a:lnTo>
                <a:lnTo>
                  <a:pt x="216" y="657"/>
                </a:lnTo>
                <a:lnTo>
                  <a:pt x="222" y="653"/>
                </a:lnTo>
                <a:lnTo>
                  <a:pt x="226" y="651"/>
                </a:lnTo>
                <a:lnTo>
                  <a:pt x="231" y="648"/>
                </a:lnTo>
                <a:lnTo>
                  <a:pt x="237" y="646"/>
                </a:lnTo>
                <a:lnTo>
                  <a:pt x="243" y="645"/>
                </a:lnTo>
                <a:lnTo>
                  <a:pt x="249" y="643"/>
                </a:lnTo>
                <a:lnTo>
                  <a:pt x="255" y="643"/>
                </a:lnTo>
                <a:lnTo>
                  <a:pt x="261" y="643"/>
                </a:lnTo>
                <a:lnTo>
                  <a:pt x="267" y="645"/>
                </a:lnTo>
                <a:lnTo>
                  <a:pt x="273" y="646"/>
                </a:lnTo>
                <a:lnTo>
                  <a:pt x="278" y="648"/>
                </a:lnTo>
                <a:lnTo>
                  <a:pt x="284" y="651"/>
                </a:lnTo>
                <a:lnTo>
                  <a:pt x="288" y="653"/>
                </a:lnTo>
                <a:lnTo>
                  <a:pt x="293" y="657"/>
                </a:lnTo>
                <a:lnTo>
                  <a:pt x="298" y="661"/>
                </a:lnTo>
                <a:lnTo>
                  <a:pt x="301" y="665"/>
                </a:lnTo>
                <a:lnTo>
                  <a:pt x="304" y="670"/>
                </a:lnTo>
                <a:lnTo>
                  <a:pt x="307" y="674"/>
                </a:lnTo>
                <a:lnTo>
                  <a:pt x="311" y="680"/>
                </a:lnTo>
                <a:lnTo>
                  <a:pt x="312" y="685"/>
                </a:lnTo>
                <a:lnTo>
                  <a:pt x="314" y="692"/>
                </a:lnTo>
                <a:lnTo>
                  <a:pt x="315" y="697"/>
                </a:lnTo>
                <a:lnTo>
                  <a:pt x="315" y="703"/>
                </a:lnTo>
                <a:lnTo>
                  <a:pt x="315" y="710"/>
                </a:lnTo>
                <a:lnTo>
                  <a:pt x="314" y="715"/>
                </a:lnTo>
                <a:lnTo>
                  <a:pt x="312" y="720"/>
                </a:lnTo>
                <a:lnTo>
                  <a:pt x="311" y="727"/>
                </a:lnTo>
                <a:lnTo>
                  <a:pt x="307" y="731"/>
                </a:lnTo>
                <a:lnTo>
                  <a:pt x="304" y="737"/>
                </a:lnTo>
                <a:lnTo>
                  <a:pt x="301" y="741"/>
                </a:lnTo>
                <a:lnTo>
                  <a:pt x="298" y="745"/>
                </a:lnTo>
                <a:lnTo>
                  <a:pt x="293" y="749"/>
                </a:lnTo>
                <a:lnTo>
                  <a:pt x="288" y="753"/>
                </a:lnTo>
                <a:lnTo>
                  <a:pt x="284" y="756"/>
                </a:lnTo>
                <a:lnTo>
                  <a:pt x="278" y="758"/>
                </a:lnTo>
                <a:lnTo>
                  <a:pt x="273" y="760"/>
                </a:lnTo>
                <a:lnTo>
                  <a:pt x="267" y="762"/>
                </a:lnTo>
                <a:lnTo>
                  <a:pt x="261" y="762"/>
                </a:lnTo>
                <a:lnTo>
                  <a:pt x="255" y="763"/>
                </a:lnTo>
                <a:close/>
                <a:moveTo>
                  <a:pt x="883" y="0"/>
                </a:moveTo>
                <a:lnTo>
                  <a:pt x="15" y="0"/>
                </a:lnTo>
                <a:lnTo>
                  <a:pt x="13" y="0"/>
                </a:lnTo>
                <a:lnTo>
                  <a:pt x="10" y="2"/>
                </a:lnTo>
                <a:lnTo>
                  <a:pt x="8" y="3"/>
                </a:lnTo>
                <a:lnTo>
                  <a:pt x="6" y="5"/>
                </a:lnTo>
                <a:lnTo>
                  <a:pt x="3" y="7"/>
                </a:lnTo>
                <a:lnTo>
                  <a:pt x="2" y="10"/>
                </a:lnTo>
                <a:lnTo>
                  <a:pt x="1" y="12"/>
                </a:lnTo>
                <a:lnTo>
                  <a:pt x="0" y="15"/>
                </a:lnTo>
                <a:lnTo>
                  <a:pt x="0" y="883"/>
                </a:lnTo>
                <a:lnTo>
                  <a:pt x="1" y="886"/>
                </a:lnTo>
                <a:lnTo>
                  <a:pt x="2" y="888"/>
                </a:lnTo>
                <a:lnTo>
                  <a:pt x="3" y="892"/>
                </a:lnTo>
                <a:lnTo>
                  <a:pt x="6" y="894"/>
                </a:lnTo>
                <a:lnTo>
                  <a:pt x="8" y="895"/>
                </a:lnTo>
                <a:lnTo>
                  <a:pt x="10" y="897"/>
                </a:lnTo>
                <a:lnTo>
                  <a:pt x="13" y="897"/>
                </a:lnTo>
                <a:lnTo>
                  <a:pt x="15" y="898"/>
                </a:lnTo>
                <a:lnTo>
                  <a:pt x="883" y="898"/>
                </a:lnTo>
                <a:lnTo>
                  <a:pt x="886" y="897"/>
                </a:lnTo>
                <a:lnTo>
                  <a:pt x="888" y="897"/>
                </a:lnTo>
                <a:lnTo>
                  <a:pt x="892" y="895"/>
                </a:lnTo>
                <a:lnTo>
                  <a:pt x="894" y="894"/>
                </a:lnTo>
                <a:lnTo>
                  <a:pt x="896" y="892"/>
                </a:lnTo>
                <a:lnTo>
                  <a:pt x="897" y="888"/>
                </a:lnTo>
                <a:lnTo>
                  <a:pt x="898" y="886"/>
                </a:lnTo>
                <a:lnTo>
                  <a:pt x="898" y="883"/>
                </a:lnTo>
                <a:lnTo>
                  <a:pt x="898" y="15"/>
                </a:lnTo>
                <a:lnTo>
                  <a:pt x="898" y="12"/>
                </a:lnTo>
                <a:lnTo>
                  <a:pt x="897" y="10"/>
                </a:lnTo>
                <a:lnTo>
                  <a:pt x="896" y="7"/>
                </a:lnTo>
                <a:lnTo>
                  <a:pt x="894" y="5"/>
                </a:lnTo>
                <a:lnTo>
                  <a:pt x="892" y="3"/>
                </a:lnTo>
                <a:lnTo>
                  <a:pt x="888" y="2"/>
                </a:lnTo>
                <a:lnTo>
                  <a:pt x="886" y="0"/>
                </a:lnTo>
                <a:lnTo>
                  <a:pt x="883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ru-RU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F0055DA-EB9A-9344-E076-A7F0C0DFD657}"/>
              </a:ext>
            </a:extLst>
          </p:cNvPr>
          <p:cNvSpPr txBox="1"/>
          <p:nvPr/>
        </p:nvSpPr>
        <p:spPr>
          <a:xfrm>
            <a:off x="414866" y="1362297"/>
            <a:ext cx="9567334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/>
              <a:t>Выбор подходящего стиля разрешения конфликта поможет большинству управляющих избежать проблемной ситуации.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ru-RU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/>
              <a:t>Знание всех существующих способов, приемов, устранение и предупреждения конфликтов поможет организации успешно функционировать и процветать.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be-BY" sz="20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ru-RU" sz="20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ru-RU" sz="20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val="31735148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 hidden="1">
            <a:extLst>
              <a:ext uri="{FF2B5EF4-FFF2-40B4-BE49-F238E27FC236}">
                <a16:creationId xmlns:a16="http://schemas.microsoft.com/office/drawing/2014/main" id="{B5981CF1-BC08-49F8-B0F9-AAF98EC67450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365125"/>
            <a:ext cx="10515600" cy="1325563"/>
          </a:xfrm>
        </p:spPr>
        <p:txBody>
          <a:bodyPr rtlCol="0"/>
          <a:lstStyle/>
          <a:p>
            <a:r>
              <a:rPr lang="ru-RU" dirty="0"/>
              <a:t>Слайд 2 с анализом проекта</a:t>
            </a:r>
          </a:p>
        </p:txBody>
      </p:sp>
      <p:cxnSp>
        <p:nvCxnSpPr>
          <p:cNvPr id="8" name="Прямая соединительная линия 7">
            <a:extLst>
              <a:ext uri="{FF2B5EF4-FFF2-40B4-BE49-F238E27FC236}">
                <a16:creationId xmlns:a16="http://schemas.microsoft.com/office/drawing/2014/main" id="{D0986099-F5F2-4E8B-BE17-81194861A0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8105775" y="522898"/>
            <a:ext cx="4086225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Заголовок 1">
            <a:extLst>
              <a:ext uri="{FF2B5EF4-FFF2-40B4-BE49-F238E27FC236}">
                <a16:creationId xmlns:a16="http://schemas.microsoft.com/office/drawing/2014/main" id="{4E3F5479-058B-4FA8-92E9-18CAB8CDC5C5}"/>
              </a:ext>
            </a:extLst>
          </p:cNvPr>
          <p:cNvSpPr txBox="1">
            <a:spLocks/>
          </p:cNvSpPr>
          <p:nvPr/>
        </p:nvSpPr>
        <p:spPr>
          <a:xfrm>
            <a:off x="3965575" y="89909"/>
            <a:ext cx="4086225" cy="1163395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0"/>
            <a:r>
              <a:rPr lang="ru-RU" sz="2800" b="1" dirty="0"/>
              <a:t>Шаги для разрешения конфликта</a:t>
            </a:r>
            <a:br>
              <a:rPr lang="ru-RU" sz="2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lang="ru-RU" sz="28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14" name="Прямая соединительная линия 13">
            <a:extLst>
              <a:ext uri="{FF2B5EF4-FFF2-40B4-BE49-F238E27FC236}">
                <a16:creationId xmlns:a16="http://schemas.microsoft.com/office/drawing/2014/main" id="{83E690F4-843A-47A5-8620-4FB01C0D8E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0" y="522898"/>
            <a:ext cx="4086225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Полилиния 1676" descr="Значок флажка. ">
            <a:extLst>
              <a:ext uri="{FF2B5EF4-FFF2-40B4-BE49-F238E27FC236}">
                <a16:creationId xmlns:a16="http://schemas.microsoft.com/office/drawing/2014/main" id="{6FB02354-C73F-4DCF-8004-E9CCA66963EA}"/>
              </a:ext>
            </a:extLst>
          </p:cNvPr>
          <p:cNvSpPr>
            <a:spLocks noEditPoints="1"/>
          </p:cNvSpPr>
          <p:nvPr/>
        </p:nvSpPr>
        <p:spPr bwMode="auto">
          <a:xfrm>
            <a:off x="7129621" y="1811496"/>
            <a:ext cx="345758" cy="345758"/>
          </a:xfrm>
          <a:custGeom>
            <a:avLst/>
            <a:gdLst>
              <a:gd name="T0" fmla="*/ 374 w 719"/>
              <a:gd name="T1" fmla="*/ 267 h 719"/>
              <a:gd name="T2" fmla="*/ 366 w 719"/>
              <a:gd name="T3" fmla="*/ 263 h 719"/>
              <a:gd name="T4" fmla="*/ 362 w 719"/>
              <a:gd name="T5" fmla="*/ 254 h 719"/>
              <a:gd name="T6" fmla="*/ 366 w 719"/>
              <a:gd name="T7" fmla="*/ 247 h 719"/>
              <a:gd name="T8" fmla="*/ 374 w 719"/>
              <a:gd name="T9" fmla="*/ 243 h 719"/>
              <a:gd name="T10" fmla="*/ 621 w 719"/>
              <a:gd name="T11" fmla="*/ 244 h 719"/>
              <a:gd name="T12" fmla="*/ 627 w 719"/>
              <a:gd name="T13" fmla="*/ 250 h 719"/>
              <a:gd name="T14" fmla="*/ 627 w 719"/>
              <a:gd name="T15" fmla="*/ 260 h 719"/>
              <a:gd name="T16" fmla="*/ 621 w 719"/>
              <a:gd name="T17" fmla="*/ 265 h 719"/>
              <a:gd name="T18" fmla="*/ 616 w 719"/>
              <a:gd name="T19" fmla="*/ 528 h 719"/>
              <a:gd name="T20" fmla="*/ 370 w 719"/>
              <a:gd name="T21" fmla="*/ 527 h 719"/>
              <a:gd name="T22" fmla="*/ 363 w 719"/>
              <a:gd name="T23" fmla="*/ 521 h 719"/>
              <a:gd name="T24" fmla="*/ 363 w 719"/>
              <a:gd name="T25" fmla="*/ 512 h 719"/>
              <a:gd name="T26" fmla="*/ 370 w 719"/>
              <a:gd name="T27" fmla="*/ 505 h 719"/>
              <a:gd name="T28" fmla="*/ 616 w 719"/>
              <a:gd name="T29" fmla="*/ 504 h 719"/>
              <a:gd name="T30" fmla="*/ 625 w 719"/>
              <a:gd name="T31" fmla="*/ 507 h 719"/>
              <a:gd name="T32" fmla="*/ 628 w 719"/>
              <a:gd name="T33" fmla="*/ 516 h 719"/>
              <a:gd name="T34" fmla="*/ 625 w 719"/>
              <a:gd name="T35" fmla="*/ 525 h 719"/>
              <a:gd name="T36" fmla="*/ 616 w 719"/>
              <a:gd name="T37" fmla="*/ 528 h 719"/>
              <a:gd name="T38" fmla="*/ 171 w 719"/>
              <a:gd name="T39" fmla="*/ 279 h 719"/>
              <a:gd name="T40" fmla="*/ 164 w 719"/>
              <a:gd name="T41" fmla="*/ 282 h 719"/>
              <a:gd name="T42" fmla="*/ 155 w 719"/>
              <a:gd name="T43" fmla="*/ 279 h 719"/>
              <a:gd name="T44" fmla="*/ 92 w 719"/>
              <a:gd name="T45" fmla="*/ 214 h 719"/>
              <a:gd name="T46" fmla="*/ 92 w 719"/>
              <a:gd name="T47" fmla="*/ 205 h 719"/>
              <a:gd name="T48" fmla="*/ 98 w 719"/>
              <a:gd name="T49" fmla="*/ 198 h 719"/>
              <a:gd name="T50" fmla="*/ 107 w 719"/>
              <a:gd name="T51" fmla="*/ 198 h 719"/>
              <a:gd name="T52" fmla="*/ 164 w 719"/>
              <a:gd name="T53" fmla="*/ 253 h 719"/>
              <a:gd name="T54" fmla="*/ 309 w 719"/>
              <a:gd name="T55" fmla="*/ 109 h 719"/>
              <a:gd name="T56" fmla="*/ 318 w 719"/>
              <a:gd name="T57" fmla="*/ 109 h 719"/>
              <a:gd name="T58" fmla="*/ 325 w 719"/>
              <a:gd name="T59" fmla="*/ 114 h 719"/>
              <a:gd name="T60" fmla="*/ 325 w 719"/>
              <a:gd name="T61" fmla="*/ 124 h 719"/>
              <a:gd name="T62" fmla="*/ 323 w 719"/>
              <a:gd name="T63" fmla="*/ 414 h 719"/>
              <a:gd name="T64" fmla="*/ 168 w 719"/>
              <a:gd name="T65" fmla="*/ 568 h 719"/>
              <a:gd name="T66" fmla="*/ 158 w 719"/>
              <a:gd name="T67" fmla="*/ 568 h 719"/>
              <a:gd name="T68" fmla="*/ 94 w 719"/>
              <a:gd name="T69" fmla="*/ 505 h 719"/>
              <a:gd name="T70" fmla="*/ 91 w 719"/>
              <a:gd name="T71" fmla="*/ 497 h 719"/>
              <a:gd name="T72" fmla="*/ 94 w 719"/>
              <a:gd name="T73" fmla="*/ 488 h 719"/>
              <a:gd name="T74" fmla="*/ 103 w 719"/>
              <a:gd name="T75" fmla="*/ 485 h 719"/>
              <a:gd name="T76" fmla="*/ 111 w 719"/>
              <a:gd name="T77" fmla="*/ 488 h 719"/>
              <a:gd name="T78" fmla="*/ 306 w 719"/>
              <a:gd name="T79" fmla="*/ 397 h 719"/>
              <a:gd name="T80" fmla="*/ 314 w 719"/>
              <a:gd name="T81" fmla="*/ 394 h 719"/>
              <a:gd name="T82" fmla="*/ 323 w 719"/>
              <a:gd name="T83" fmla="*/ 398 h 719"/>
              <a:gd name="T84" fmla="*/ 326 w 719"/>
              <a:gd name="T85" fmla="*/ 406 h 719"/>
              <a:gd name="T86" fmla="*/ 323 w 719"/>
              <a:gd name="T87" fmla="*/ 414 h 719"/>
              <a:gd name="T88" fmla="*/ 12 w 719"/>
              <a:gd name="T89" fmla="*/ 0 h 719"/>
              <a:gd name="T90" fmla="*/ 3 w 719"/>
              <a:gd name="T91" fmla="*/ 5 h 719"/>
              <a:gd name="T92" fmla="*/ 0 w 719"/>
              <a:gd name="T93" fmla="*/ 13 h 719"/>
              <a:gd name="T94" fmla="*/ 1 w 719"/>
              <a:gd name="T95" fmla="*/ 713 h 719"/>
              <a:gd name="T96" fmla="*/ 8 w 719"/>
              <a:gd name="T97" fmla="*/ 719 h 719"/>
              <a:gd name="T98" fmla="*/ 707 w 719"/>
              <a:gd name="T99" fmla="*/ 719 h 719"/>
              <a:gd name="T100" fmla="*/ 716 w 719"/>
              <a:gd name="T101" fmla="*/ 716 h 719"/>
              <a:gd name="T102" fmla="*/ 719 w 719"/>
              <a:gd name="T103" fmla="*/ 707 h 719"/>
              <a:gd name="T104" fmla="*/ 718 w 719"/>
              <a:gd name="T105" fmla="*/ 8 h 719"/>
              <a:gd name="T106" fmla="*/ 711 w 719"/>
              <a:gd name="T107" fmla="*/ 2 h 7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719" h="719">
                <a:moveTo>
                  <a:pt x="616" y="267"/>
                </a:moveTo>
                <a:lnTo>
                  <a:pt x="374" y="267"/>
                </a:lnTo>
                <a:lnTo>
                  <a:pt x="370" y="265"/>
                </a:lnTo>
                <a:lnTo>
                  <a:pt x="366" y="263"/>
                </a:lnTo>
                <a:lnTo>
                  <a:pt x="363" y="260"/>
                </a:lnTo>
                <a:lnTo>
                  <a:pt x="362" y="254"/>
                </a:lnTo>
                <a:lnTo>
                  <a:pt x="363" y="250"/>
                </a:lnTo>
                <a:lnTo>
                  <a:pt x="366" y="247"/>
                </a:lnTo>
                <a:lnTo>
                  <a:pt x="370" y="244"/>
                </a:lnTo>
                <a:lnTo>
                  <a:pt x="374" y="243"/>
                </a:lnTo>
                <a:lnTo>
                  <a:pt x="616" y="243"/>
                </a:lnTo>
                <a:lnTo>
                  <a:pt x="621" y="244"/>
                </a:lnTo>
                <a:lnTo>
                  <a:pt x="625" y="247"/>
                </a:lnTo>
                <a:lnTo>
                  <a:pt x="627" y="250"/>
                </a:lnTo>
                <a:lnTo>
                  <a:pt x="628" y="254"/>
                </a:lnTo>
                <a:lnTo>
                  <a:pt x="627" y="260"/>
                </a:lnTo>
                <a:lnTo>
                  <a:pt x="625" y="263"/>
                </a:lnTo>
                <a:lnTo>
                  <a:pt x="621" y="265"/>
                </a:lnTo>
                <a:lnTo>
                  <a:pt x="616" y="267"/>
                </a:lnTo>
                <a:close/>
                <a:moveTo>
                  <a:pt x="616" y="528"/>
                </a:moveTo>
                <a:lnTo>
                  <a:pt x="374" y="528"/>
                </a:lnTo>
                <a:lnTo>
                  <a:pt x="370" y="527"/>
                </a:lnTo>
                <a:lnTo>
                  <a:pt x="366" y="525"/>
                </a:lnTo>
                <a:lnTo>
                  <a:pt x="363" y="521"/>
                </a:lnTo>
                <a:lnTo>
                  <a:pt x="362" y="516"/>
                </a:lnTo>
                <a:lnTo>
                  <a:pt x="363" y="512"/>
                </a:lnTo>
                <a:lnTo>
                  <a:pt x="366" y="507"/>
                </a:lnTo>
                <a:lnTo>
                  <a:pt x="370" y="505"/>
                </a:lnTo>
                <a:lnTo>
                  <a:pt x="374" y="504"/>
                </a:lnTo>
                <a:lnTo>
                  <a:pt x="616" y="504"/>
                </a:lnTo>
                <a:lnTo>
                  <a:pt x="621" y="505"/>
                </a:lnTo>
                <a:lnTo>
                  <a:pt x="625" y="507"/>
                </a:lnTo>
                <a:lnTo>
                  <a:pt x="627" y="512"/>
                </a:lnTo>
                <a:lnTo>
                  <a:pt x="628" y="516"/>
                </a:lnTo>
                <a:lnTo>
                  <a:pt x="627" y="521"/>
                </a:lnTo>
                <a:lnTo>
                  <a:pt x="625" y="525"/>
                </a:lnTo>
                <a:lnTo>
                  <a:pt x="621" y="527"/>
                </a:lnTo>
                <a:lnTo>
                  <a:pt x="616" y="528"/>
                </a:lnTo>
                <a:close/>
                <a:moveTo>
                  <a:pt x="323" y="127"/>
                </a:moveTo>
                <a:lnTo>
                  <a:pt x="171" y="279"/>
                </a:lnTo>
                <a:lnTo>
                  <a:pt x="168" y="282"/>
                </a:lnTo>
                <a:lnTo>
                  <a:pt x="164" y="282"/>
                </a:lnTo>
                <a:lnTo>
                  <a:pt x="158" y="282"/>
                </a:lnTo>
                <a:lnTo>
                  <a:pt x="155" y="279"/>
                </a:lnTo>
                <a:lnTo>
                  <a:pt x="94" y="218"/>
                </a:lnTo>
                <a:lnTo>
                  <a:pt x="92" y="214"/>
                </a:lnTo>
                <a:lnTo>
                  <a:pt x="91" y="209"/>
                </a:lnTo>
                <a:lnTo>
                  <a:pt x="92" y="205"/>
                </a:lnTo>
                <a:lnTo>
                  <a:pt x="94" y="201"/>
                </a:lnTo>
                <a:lnTo>
                  <a:pt x="98" y="198"/>
                </a:lnTo>
                <a:lnTo>
                  <a:pt x="103" y="197"/>
                </a:lnTo>
                <a:lnTo>
                  <a:pt x="107" y="198"/>
                </a:lnTo>
                <a:lnTo>
                  <a:pt x="111" y="201"/>
                </a:lnTo>
                <a:lnTo>
                  <a:pt x="164" y="253"/>
                </a:lnTo>
                <a:lnTo>
                  <a:pt x="306" y="111"/>
                </a:lnTo>
                <a:lnTo>
                  <a:pt x="309" y="109"/>
                </a:lnTo>
                <a:lnTo>
                  <a:pt x="314" y="108"/>
                </a:lnTo>
                <a:lnTo>
                  <a:pt x="318" y="109"/>
                </a:lnTo>
                <a:lnTo>
                  <a:pt x="323" y="111"/>
                </a:lnTo>
                <a:lnTo>
                  <a:pt x="325" y="114"/>
                </a:lnTo>
                <a:lnTo>
                  <a:pt x="326" y="119"/>
                </a:lnTo>
                <a:lnTo>
                  <a:pt x="325" y="124"/>
                </a:lnTo>
                <a:lnTo>
                  <a:pt x="323" y="127"/>
                </a:lnTo>
                <a:close/>
                <a:moveTo>
                  <a:pt x="323" y="414"/>
                </a:moveTo>
                <a:lnTo>
                  <a:pt x="171" y="565"/>
                </a:lnTo>
                <a:lnTo>
                  <a:pt x="168" y="568"/>
                </a:lnTo>
                <a:lnTo>
                  <a:pt x="164" y="569"/>
                </a:lnTo>
                <a:lnTo>
                  <a:pt x="158" y="568"/>
                </a:lnTo>
                <a:lnTo>
                  <a:pt x="155" y="565"/>
                </a:lnTo>
                <a:lnTo>
                  <a:pt x="94" y="505"/>
                </a:lnTo>
                <a:lnTo>
                  <a:pt x="92" y="502"/>
                </a:lnTo>
                <a:lnTo>
                  <a:pt x="91" y="497"/>
                </a:lnTo>
                <a:lnTo>
                  <a:pt x="92" y="493"/>
                </a:lnTo>
                <a:lnTo>
                  <a:pt x="94" y="488"/>
                </a:lnTo>
                <a:lnTo>
                  <a:pt x="98" y="486"/>
                </a:lnTo>
                <a:lnTo>
                  <a:pt x="103" y="485"/>
                </a:lnTo>
                <a:lnTo>
                  <a:pt x="107" y="486"/>
                </a:lnTo>
                <a:lnTo>
                  <a:pt x="111" y="488"/>
                </a:lnTo>
                <a:lnTo>
                  <a:pt x="164" y="540"/>
                </a:lnTo>
                <a:lnTo>
                  <a:pt x="306" y="397"/>
                </a:lnTo>
                <a:lnTo>
                  <a:pt x="309" y="395"/>
                </a:lnTo>
                <a:lnTo>
                  <a:pt x="314" y="394"/>
                </a:lnTo>
                <a:lnTo>
                  <a:pt x="318" y="395"/>
                </a:lnTo>
                <a:lnTo>
                  <a:pt x="323" y="398"/>
                </a:lnTo>
                <a:lnTo>
                  <a:pt x="325" y="401"/>
                </a:lnTo>
                <a:lnTo>
                  <a:pt x="326" y="406"/>
                </a:lnTo>
                <a:lnTo>
                  <a:pt x="325" y="410"/>
                </a:lnTo>
                <a:lnTo>
                  <a:pt x="323" y="414"/>
                </a:lnTo>
                <a:close/>
                <a:moveTo>
                  <a:pt x="707" y="0"/>
                </a:moveTo>
                <a:lnTo>
                  <a:pt x="12" y="0"/>
                </a:lnTo>
                <a:lnTo>
                  <a:pt x="8" y="2"/>
                </a:lnTo>
                <a:lnTo>
                  <a:pt x="3" y="5"/>
                </a:lnTo>
                <a:lnTo>
                  <a:pt x="1" y="8"/>
                </a:lnTo>
                <a:lnTo>
                  <a:pt x="0" y="13"/>
                </a:lnTo>
                <a:lnTo>
                  <a:pt x="0" y="707"/>
                </a:lnTo>
                <a:lnTo>
                  <a:pt x="1" y="713"/>
                </a:lnTo>
                <a:lnTo>
                  <a:pt x="3" y="716"/>
                </a:lnTo>
                <a:lnTo>
                  <a:pt x="8" y="719"/>
                </a:lnTo>
                <a:lnTo>
                  <a:pt x="12" y="719"/>
                </a:lnTo>
                <a:lnTo>
                  <a:pt x="707" y="719"/>
                </a:lnTo>
                <a:lnTo>
                  <a:pt x="711" y="719"/>
                </a:lnTo>
                <a:lnTo>
                  <a:pt x="716" y="716"/>
                </a:lnTo>
                <a:lnTo>
                  <a:pt x="718" y="713"/>
                </a:lnTo>
                <a:lnTo>
                  <a:pt x="719" y="707"/>
                </a:lnTo>
                <a:lnTo>
                  <a:pt x="719" y="13"/>
                </a:lnTo>
                <a:lnTo>
                  <a:pt x="718" y="8"/>
                </a:lnTo>
                <a:lnTo>
                  <a:pt x="716" y="5"/>
                </a:lnTo>
                <a:lnTo>
                  <a:pt x="711" y="2"/>
                </a:lnTo>
                <a:lnTo>
                  <a:pt x="707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ru-RU" dirty="0"/>
          </a:p>
        </p:txBody>
      </p:sp>
      <p:sp>
        <p:nvSpPr>
          <p:cNvPr id="35" name="Полилиния 4665" descr="Значок графика. ">
            <a:extLst>
              <a:ext uri="{FF2B5EF4-FFF2-40B4-BE49-F238E27FC236}">
                <a16:creationId xmlns:a16="http://schemas.microsoft.com/office/drawing/2014/main" id="{557E39B2-E017-4E5C-B53E-DDE3B9D4C92C}"/>
              </a:ext>
            </a:extLst>
          </p:cNvPr>
          <p:cNvSpPr>
            <a:spLocks/>
          </p:cNvSpPr>
          <p:nvPr/>
        </p:nvSpPr>
        <p:spPr bwMode="auto">
          <a:xfrm>
            <a:off x="7877961" y="3531386"/>
            <a:ext cx="347679" cy="347679"/>
          </a:xfrm>
          <a:custGeom>
            <a:avLst/>
            <a:gdLst>
              <a:gd name="T0" fmla="*/ 761 w 904"/>
              <a:gd name="T1" fmla="*/ 213 h 903"/>
              <a:gd name="T2" fmla="*/ 754 w 904"/>
              <a:gd name="T3" fmla="*/ 225 h 903"/>
              <a:gd name="T4" fmla="*/ 576 w 904"/>
              <a:gd name="T5" fmla="*/ 277 h 903"/>
              <a:gd name="T6" fmla="*/ 498 w 904"/>
              <a:gd name="T7" fmla="*/ 298 h 903"/>
              <a:gd name="T8" fmla="*/ 431 w 904"/>
              <a:gd name="T9" fmla="*/ 329 h 903"/>
              <a:gd name="T10" fmla="*/ 578 w 904"/>
              <a:gd name="T11" fmla="*/ 170 h 903"/>
              <a:gd name="T12" fmla="*/ 618 w 904"/>
              <a:gd name="T13" fmla="*/ 180 h 903"/>
              <a:gd name="T14" fmla="*/ 661 w 904"/>
              <a:gd name="T15" fmla="*/ 169 h 903"/>
              <a:gd name="T16" fmla="*/ 693 w 904"/>
              <a:gd name="T17" fmla="*/ 141 h 903"/>
              <a:gd name="T18" fmla="*/ 707 w 904"/>
              <a:gd name="T19" fmla="*/ 99 h 903"/>
              <a:gd name="T20" fmla="*/ 701 w 904"/>
              <a:gd name="T21" fmla="*/ 55 h 903"/>
              <a:gd name="T22" fmla="*/ 676 w 904"/>
              <a:gd name="T23" fmla="*/ 20 h 903"/>
              <a:gd name="T24" fmla="*/ 636 w 904"/>
              <a:gd name="T25" fmla="*/ 2 h 903"/>
              <a:gd name="T26" fmla="*/ 591 w 904"/>
              <a:gd name="T27" fmla="*/ 4 h 903"/>
              <a:gd name="T28" fmla="*/ 554 w 904"/>
              <a:gd name="T29" fmla="*/ 25 h 903"/>
              <a:gd name="T30" fmla="*/ 531 w 904"/>
              <a:gd name="T31" fmla="*/ 63 h 903"/>
              <a:gd name="T32" fmla="*/ 532 w 904"/>
              <a:gd name="T33" fmla="*/ 118 h 903"/>
              <a:gd name="T34" fmla="*/ 369 w 904"/>
              <a:gd name="T35" fmla="*/ 289 h 903"/>
              <a:gd name="T36" fmla="*/ 325 w 904"/>
              <a:gd name="T37" fmla="*/ 289 h 903"/>
              <a:gd name="T38" fmla="*/ 294 w 904"/>
              <a:gd name="T39" fmla="*/ 308 h 903"/>
              <a:gd name="T40" fmla="*/ 275 w 904"/>
              <a:gd name="T41" fmla="*/ 338 h 903"/>
              <a:gd name="T42" fmla="*/ 275 w 904"/>
              <a:gd name="T43" fmla="*/ 383 h 903"/>
              <a:gd name="T44" fmla="*/ 113 w 904"/>
              <a:gd name="T45" fmla="*/ 545 h 903"/>
              <a:gd name="T46" fmla="*/ 64 w 904"/>
              <a:gd name="T47" fmla="*/ 546 h 903"/>
              <a:gd name="T48" fmla="*/ 26 w 904"/>
              <a:gd name="T49" fmla="*/ 568 h 903"/>
              <a:gd name="T50" fmla="*/ 5 w 904"/>
              <a:gd name="T51" fmla="*/ 605 h 903"/>
              <a:gd name="T52" fmla="*/ 3 w 904"/>
              <a:gd name="T53" fmla="*/ 650 h 903"/>
              <a:gd name="T54" fmla="*/ 21 w 904"/>
              <a:gd name="T55" fmla="*/ 690 h 903"/>
              <a:gd name="T56" fmla="*/ 56 w 904"/>
              <a:gd name="T57" fmla="*/ 716 h 903"/>
              <a:gd name="T58" fmla="*/ 100 w 904"/>
              <a:gd name="T59" fmla="*/ 722 h 903"/>
              <a:gd name="T60" fmla="*/ 142 w 904"/>
              <a:gd name="T61" fmla="*/ 706 h 903"/>
              <a:gd name="T62" fmla="*/ 170 w 904"/>
              <a:gd name="T63" fmla="*/ 675 h 903"/>
              <a:gd name="T64" fmla="*/ 181 w 904"/>
              <a:gd name="T65" fmla="*/ 632 h 903"/>
              <a:gd name="T66" fmla="*/ 171 w 904"/>
              <a:gd name="T67" fmla="*/ 591 h 903"/>
              <a:gd name="T68" fmla="*/ 316 w 904"/>
              <a:gd name="T69" fmla="*/ 430 h 903"/>
              <a:gd name="T70" fmla="*/ 286 w 904"/>
              <a:gd name="T71" fmla="*/ 538 h 903"/>
              <a:gd name="T72" fmla="*/ 271 w 904"/>
              <a:gd name="T73" fmla="*/ 753 h 903"/>
              <a:gd name="T74" fmla="*/ 216 w 904"/>
              <a:gd name="T75" fmla="*/ 757 h 903"/>
              <a:gd name="T76" fmla="*/ 212 w 904"/>
              <a:gd name="T77" fmla="*/ 888 h 903"/>
              <a:gd name="T78" fmla="*/ 218 w 904"/>
              <a:gd name="T79" fmla="*/ 901 h 903"/>
              <a:gd name="T80" fmla="*/ 349 w 904"/>
              <a:gd name="T81" fmla="*/ 903 h 903"/>
              <a:gd name="T82" fmla="*/ 361 w 904"/>
              <a:gd name="T83" fmla="*/ 894 h 903"/>
              <a:gd name="T84" fmla="*/ 361 w 904"/>
              <a:gd name="T85" fmla="*/ 762 h 903"/>
              <a:gd name="T86" fmla="*/ 349 w 904"/>
              <a:gd name="T87" fmla="*/ 753 h 903"/>
              <a:gd name="T88" fmla="*/ 305 w 904"/>
              <a:gd name="T89" fmla="*/ 597 h 903"/>
              <a:gd name="T90" fmla="*/ 343 w 904"/>
              <a:gd name="T91" fmla="*/ 469 h 903"/>
              <a:gd name="T92" fmla="*/ 383 w 904"/>
              <a:gd name="T93" fmla="*/ 426 h 903"/>
              <a:gd name="T94" fmla="*/ 418 w 904"/>
              <a:gd name="T95" fmla="*/ 383 h 903"/>
              <a:gd name="T96" fmla="*/ 471 w 904"/>
              <a:gd name="T97" fmla="*/ 342 h 903"/>
              <a:gd name="T98" fmla="*/ 544 w 904"/>
              <a:gd name="T99" fmla="*/ 315 h 903"/>
              <a:gd name="T100" fmla="*/ 627 w 904"/>
              <a:gd name="T101" fmla="*/ 302 h 903"/>
              <a:gd name="T102" fmla="*/ 754 w 904"/>
              <a:gd name="T103" fmla="*/ 348 h 903"/>
              <a:gd name="T104" fmla="*/ 763 w 904"/>
              <a:gd name="T105" fmla="*/ 360 h 903"/>
              <a:gd name="T106" fmla="*/ 895 w 904"/>
              <a:gd name="T107" fmla="*/ 360 h 903"/>
              <a:gd name="T108" fmla="*/ 904 w 904"/>
              <a:gd name="T109" fmla="*/ 348 h 903"/>
              <a:gd name="T110" fmla="*/ 902 w 904"/>
              <a:gd name="T111" fmla="*/ 217 h 903"/>
              <a:gd name="T112" fmla="*/ 889 w 904"/>
              <a:gd name="T113" fmla="*/ 211 h 9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904" h="903">
                <a:moveTo>
                  <a:pt x="889" y="211"/>
                </a:moveTo>
                <a:lnTo>
                  <a:pt x="768" y="211"/>
                </a:lnTo>
                <a:lnTo>
                  <a:pt x="765" y="211"/>
                </a:lnTo>
                <a:lnTo>
                  <a:pt x="763" y="212"/>
                </a:lnTo>
                <a:lnTo>
                  <a:pt x="761" y="213"/>
                </a:lnTo>
                <a:lnTo>
                  <a:pt x="758" y="215"/>
                </a:lnTo>
                <a:lnTo>
                  <a:pt x="756" y="217"/>
                </a:lnTo>
                <a:lnTo>
                  <a:pt x="755" y="220"/>
                </a:lnTo>
                <a:lnTo>
                  <a:pt x="754" y="222"/>
                </a:lnTo>
                <a:lnTo>
                  <a:pt x="754" y="225"/>
                </a:lnTo>
                <a:lnTo>
                  <a:pt x="754" y="271"/>
                </a:lnTo>
                <a:lnTo>
                  <a:pt x="663" y="271"/>
                </a:lnTo>
                <a:lnTo>
                  <a:pt x="627" y="272"/>
                </a:lnTo>
                <a:lnTo>
                  <a:pt x="593" y="275"/>
                </a:lnTo>
                <a:lnTo>
                  <a:pt x="576" y="277"/>
                </a:lnTo>
                <a:lnTo>
                  <a:pt x="561" y="281"/>
                </a:lnTo>
                <a:lnTo>
                  <a:pt x="545" y="284"/>
                </a:lnTo>
                <a:lnTo>
                  <a:pt x="529" y="287"/>
                </a:lnTo>
                <a:lnTo>
                  <a:pt x="513" y="292"/>
                </a:lnTo>
                <a:lnTo>
                  <a:pt x="498" y="298"/>
                </a:lnTo>
                <a:lnTo>
                  <a:pt x="484" y="302"/>
                </a:lnTo>
                <a:lnTo>
                  <a:pt x="470" y="309"/>
                </a:lnTo>
                <a:lnTo>
                  <a:pt x="457" y="315"/>
                </a:lnTo>
                <a:lnTo>
                  <a:pt x="443" y="323"/>
                </a:lnTo>
                <a:lnTo>
                  <a:pt x="431" y="329"/>
                </a:lnTo>
                <a:lnTo>
                  <a:pt x="418" y="337"/>
                </a:lnTo>
                <a:lnTo>
                  <a:pt x="415" y="328"/>
                </a:lnTo>
                <a:lnTo>
                  <a:pt x="409" y="319"/>
                </a:lnTo>
                <a:lnTo>
                  <a:pt x="565" y="163"/>
                </a:lnTo>
                <a:lnTo>
                  <a:pt x="578" y="170"/>
                </a:lnTo>
                <a:lnTo>
                  <a:pt x="590" y="176"/>
                </a:lnTo>
                <a:lnTo>
                  <a:pt x="597" y="178"/>
                </a:lnTo>
                <a:lnTo>
                  <a:pt x="604" y="179"/>
                </a:lnTo>
                <a:lnTo>
                  <a:pt x="610" y="180"/>
                </a:lnTo>
                <a:lnTo>
                  <a:pt x="618" y="180"/>
                </a:lnTo>
                <a:lnTo>
                  <a:pt x="627" y="180"/>
                </a:lnTo>
                <a:lnTo>
                  <a:pt x="636" y="178"/>
                </a:lnTo>
                <a:lnTo>
                  <a:pt x="644" y="176"/>
                </a:lnTo>
                <a:lnTo>
                  <a:pt x="653" y="173"/>
                </a:lnTo>
                <a:lnTo>
                  <a:pt x="661" y="169"/>
                </a:lnTo>
                <a:lnTo>
                  <a:pt x="668" y="164"/>
                </a:lnTo>
                <a:lnTo>
                  <a:pt x="676" y="160"/>
                </a:lnTo>
                <a:lnTo>
                  <a:pt x="681" y="154"/>
                </a:lnTo>
                <a:lnTo>
                  <a:pt x="687" y="147"/>
                </a:lnTo>
                <a:lnTo>
                  <a:pt x="693" y="141"/>
                </a:lnTo>
                <a:lnTo>
                  <a:pt x="697" y="133"/>
                </a:lnTo>
                <a:lnTo>
                  <a:pt x="701" y="125"/>
                </a:lnTo>
                <a:lnTo>
                  <a:pt x="704" y="117"/>
                </a:lnTo>
                <a:lnTo>
                  <a:pt x="706" y="108"/>
                </a:lnTo>
                <a:lnTo>
                  <a:pt x="707" y="99"/>
                </a:lnTo>
                <a:lnTo>
                  <a:pt x="709" y="90"/>
                </a:lnTo>
                <a:lnTo>
                  <a:pt x="707" y="81"/>
                </a:lnTo>
                <a:lnTo>
                  <a:pt x="706" y="72"/>
                </a:lnTo>
                <a:lnTo>
                  <a:pt x="704" y="63"/>
                </a:lnTo>
                <a:lnTo>
                  <a:pt x="701" y="55"/>
                </a:lnTo>
                <a:lnTo>
                  <a:pt x="697" y="47"/>
                </a:lnTo>
                <a:lnTo>
                  <a:pt x="693" y="39"/>
                </a:lnTo>
                <a:lnTo>
                  <a:pt x="687" y="32"/>
                </a:lnTo>
                <a:lnTo>
                  <a:pt x="681" y="25"/>
                </a:lnTo>
                <a:lnTo>
                  <a:pt x="676" y="20"/>
                </a:lnTo>
                <a:lnTo>
                  <a:pt x="668" y="15"/>
                </a:lnTo>
                <a:lnTo>
                  <a:pt x="661" y="11"/>
                </a:lnTo>
                <a:lnTo>
                  <a:pt x="653" y="6"/>
                </a:lnTo>
                <a:lnTo>
                  <a:pt x="644" y="4"/>
                </a:lnTo>
                <a:lnTo>
                  <a:pt x="636" y="2"/>
                </a:lnTo>
                <a:lnTo>
                  <a:pt x="627" y="0"/>
                </a:lnTo>
                <a:lnTo>
                  <a:pt x="618" y="0"/>
                </a:lnTo>
                <a:lnTo>
                  <a:pt x="609" y="0"/>
                </a:lnTo>
                <a:lnTo>
                  <a:pt x="600" y="2"/>
                </a:lnTo>
                <a:lnTo>
                  <a:pt x="591" y="4"/>
                </a:lnTo>
                <a:lnTo>
                  <a:pt x="583" y="6"/>
                </a:lnTo>
                <a:lnTo>
                  <a:pt x="575" y="11"/>
                </a:lnTo>
                <a:lnTo>
                  <a:pt x="567" y="15"/>
                </a:lnTo>
                <a:lnTo>
                  <a:pt x="561" y="20"/>
                </a:lnTo>
                <a:lnTo>
                  <a:pt x="554" y="25"/>
                </a:lnTo>
                <a:lnTo>
                  <a:pt x="548" y="32"/>
                </a:lnTo>
                <a:lnTo>
                  <a:pt x="543" y="39"/>
                </a:lnTo>
                <a:lnTo>
                  <a:pt x="538" y="47"/>
                </a:lnTo>
                <a:lnTo>
                  <a:pt x="535" y="55"/>
                </a:lnTo>
                <a:lnTo>
                  <a:pt x="531" y="63"/>
                </a:lnTo>
                <a:lnTo>
                  <a:pt x="529" y="72"/>
                </a:lnTo>
                <a:lnTo>
                  <a:pt x="528" y="81"/>
                </a:lnTo>
                <a:lnTo>
                  <a:pt x="528" y="90"/>
                </a:lnTo>
                <a:lnTo>
                  <a:pt x="529" y="105"/>
                </a:lnTo>
                <a:lnTo>
                  <a:pt x="532" y="118"/>
                </a:lnTo>
                <a:lnTo>
                  <a:pt x="537" y="131"/>
                </a:lnTo>
                <a:lnTo>
                  <a:pt x="545" y="142"/>
                </a:lnTo>
                <a:lnTo>
                  <a:pt x="388" y="298"/>
                </a:lnTo>
                <a:lnTo>
                  <a:pt x="379" y="293"/>
                </a:lnTo>
                <a:lnTo>
                  <a:pt x="369" y="289"/>
                </a:lnTo>
                <a:lnTo>
                  <a:pt x="358" y="286"/>
                </a:lnTo>
                <a:lnTo>
                  <a:pt x="347" y="285"/>
                </a:lnTo>
                <a:lnTo>
                  <a:pt x="339" y="286"/>
                </a:lnTo>
                <a:lnTo>
                  <a:pt x="331" y="287"/>
                </a:lnTo>
                <a:lnTo>
                  <a:pt x="325" y="289"/>
                </a:lnTo>
                <a:lnTo>
                  <a:pt x="318" y="292"/>
                </a:lnTo>
                <a:lnTo>
                  <a:pt x="311" y="294"/>
                </a:lnTo>
                <a:lnTo>
                  <a:pt x="304" y="299"/>
                </a:lnTo>
                <a:lnTo>
                  <a:pt x="299" y="303"/>
                </a:lnTo>
                <a:lnTo>
                  <a:pt x="294" y="308"/>
                </a:lnTo>
                <a:lnTo>
                  <a:pt x="288" y="313"/>
                </a:lnTo>
                <a:lnTo>
                  <a:pt x="284" y="319"/>
                </a:lnTo>
                <a:lnTo>
                  <a:pt x="281" y="325"/>
                </a:lnTo>
                <a:lnTo>
                  <a:pt x="277" y="332"/>
                </a:lnTo>
                <a:lnTo>
                  <a:pt x="275" y="338"/>
                </a:lnTo>
                <a:lnTo>
                  <a:pt x="273" y="346"/>
                </a:lnTo>
                <a:lnTo>
                  <a:pt x="271" y="353"/>
                </a:lnTo>
                <a:lnTo>
                  <a:pt x="271" y="361"/>
                </a:lnTo>
                <a:lnTo>
                  <a:pt x="273" y="372"/>
                </a:lnTo>
                <a:lnTo>
                  <a:pt x="275" y="383"/>
                </a:lnTo>
                <a:lnTo>
                  <a:pt x="278" y="393"/>
                </a:lnTo>
                <a:lnTo>
                  <a:pt x="284" y="403"/>
                </a:lnTo>
                <a:lnTo>
                  <a:pt x="134" y="553"/>
                </a:lnTo>
                <a:lnTo>
                  <a:pt x="124" y="547"/>
                </a:lnTo>
                <a:lnTo>
                  <a:pt x="113" y="545"/>
                </a:lnTo>
                <a:lnTo>
                  <a:pt x="102" y="543"/>
                </a:lnTo>
                <a:lnTo>
                  <a:pt x="91" y="542"/>
                </a:lnTo>
                <a:lnTo>
                  <a:pt x="82" y="542"/>
                </a:lnTo>
                <a:lnTo>
                  <a:pt x="73" y="544"/>
                </a:lnTo>
                <a:lnTo>
                  <a:pt x="64" y="546"/>
                </a:lnTo>
                <a:lnTo>
                  <a:pt x="56" y="548"/>
                </a:lnTo>
                <a:lnTo>
                  <a:pt x="48" y="553"/>
                </a:lnTo>
                <a:lnTo>
                  <a:pt x="40" y="557"/>
                </a:lnTo>
                <a:lnTo>
                  <a:pt x="33" y="562"/>
                </a:lnTo>
                <a:lnTo>
                  <a:pt x="26" y="568"/>
                </a:lnTo>
                <a:lnTo>
                  <a:pt x="21" y="574"/>
                </a:lnTo>
                <a:lnTo>
                  <a:pt x="16" y="581"/>
                </a:lnTo>
                <a:lnTo>
                  <a:pt x="12" y="589"/>
                </a:lnTo>
                <a:lnTo>
                  <a:pt x="7" y="597"/>
                </a:lnTo>
                <a:lnTo>
                  <a:pt x="5" y="605"/>
                </a:lnTo>
                <a:lnTo>
                  <a:pt x="3" y="614"/>
                </a:lnTo>
                <a:lnTo>
                  <a:pt x="0" y="623"/>
                </a:lnTo>
                <a:lnTo>
                  <a:pt x="0" y="632"/>
                </a:lnTo>
                <a:lnTo>
                  <a:pt x="0" y="641"/>
                </a:lnTo>
                <a:lnTo>
                  <a:pt x="3" y="650"/>
                </a:lnTo>
                <a:lnTo>
                  <a:pt x="5" y="659"/>
                </a:lnTo>
                <a:lnTo>
                  <a:pt x="7" y="667"/>
                </a:lnTo>
                <a:lnTo>
                  <a:pt x="12" y="675"/>
                </a:lnTo>
                <a:lnTo>
                  <a:pt x="16" y="683"/>
                </a:lnTo>
                <a:lnTo>
                  <a:pt x="21" y="690"/>
                </a:lnTo>
                <a:lnTo>
                  <a:pt x="26" y="696"/>
                </a:lnTo>
                <a:lnTo>
                  <a:pt x="33" y="702"/>
                </a:lnTo>
                <a:lnTo>
                  <a:pt x="40" y="706"/>
                </a:lnTo>
                <a:lnTo>
                  <a:pt x="48" y="711"/>
                </a:lnTo>
                <a:lnTo>
                  <a:pt x="56" y="716"/>
                </a:lnTo>
                <a:lnTo>
                  <a:pt x="64" y="718"/>
                </a:lnTo>
                <a:lnTo>
                  <a:pt x="73" y="720"/>
                </a:lnTo>
                <a:lnTo>
                  <a:pt x="82" y="722"/>
                </a:lnTo>
                <a:lnTo>
                  <a:pt x="91" y="722"/>
                </a:lnTo>
                <a:lnTo>
                  <a:pt x="100" y="722"/>
                </a:lnTo>
                <a:lnTo>
                  <a:pt x="109" y="720"/>
                </a:lnTo>
                <a:lnTo>
                  <a:pt x="118" y="718"/>
                </a:lnTo>
                <a:lnTo>
                  <a:pt x="126" y="716"/>
                </a:lnTo>
                <a:lnTo>
                  <a:pt x="134" y="711"/>
                </a:lnTo>
                <a:lnTo>
                  <a:pt x="142" y="706"/>
                </a:lnTo>
                <a:lnTo>
                  <a:pt x="148" y="702"/>
                </a:lnTo>
                <a:lnTo>
                  <a:pt x="155" y="696"/>
                </a:lnTo>
                <a:lnTo>
                  <a:pt x="161" y="690"/>
                </a:lnTo>
                <a:lnTo>
                  <a:pt x="165" y="683"/>
                </a:lnTo>
                <a:lnTo>
                  <a:pt x="170" y="675"/>
                </a:lnTo>
                <a:lnTo>
                  <a:pt x="174" y="667"/>
                </a:lnTo>
                <a:lnTo>
                  <a:pt x="177" y="659"/>
                </a:lnTo>
                <a:lnTo>
                  <a:pt x="179" y="650"/>
                </a:lnTo>
                <a:lnTo>
                  <a:pt x="181" y="641"/>
                </a:lnTo>
                <a:lnTo>
                  <a:pt x="181" y="632"/>
                </a:lnTo>
                <a:lnTo>
                  <a:pt x="181" y="623"/>
                </a:lnTo>
                <a:lnTo>
                  <a:pt x="180" y="615"/>
                </a:lnTo>
                <a:lnTo>
                  <a:pt x="178" y="607"/>
                </a:lnTo>
                <a:lnTo>
                  <a:pt x="174" y="599"/>
                </a:lnTo>
                <a:lnTo>
                  <a:pt x="171" y="591"/>
                </a:lnTo>
                <a:lnTo>
                  <a:pt x="168" y="585"/>
                </a:lnTo>
                <a:lnTo>
                  <a:pt x="163" y="578"/>
                </a:lnTo>
                <a:lnTo>
                  <a:pt x="157" y="571"/>
                </a:lnTo>
                <a:lnTo>
                  <a:pt x="305" y="424"/>
                </a:lnTo>
                <a:lnTo>
                  <a:pt x="316" y="430"/>
                </a:lnTo>
                <a:lnTo>
                  <a:pt x="328" y="433"/>
                </a:lnTo>
                <a:lnTo>
                  <a:pt x="314" y="457"/>
                </a:lnTo>
                <a:lnTo>
                  <a:pt x="303" y="483"/>
                </a:lnTo>
                <a:lnTo>
                  <a:pt x="294" y="510"/>
                </a:lnTo>
                <a:lnTo>
                  <a:pt x="286" y="538"/>
                </a:lnTo>
                <a:lnTo>
                  <a:pt x="279" y="568"/>
                </a:lnTo>
                <a:lnTo>
                  <a:pt x="275" y="598"/>
                </a:lnTo>
                <a:lnTo>
                  <a:pt x="273" y="630"/>
                </a:lnTo>
                <a:lnTo>
                  <a:pt x="271" y="662"/>
                </a:lnTo>
                <a:lnTo>
                  <a:pt x="271" y="753"/>
                </a:lnTo>
                <a:lnTo>
                  <a:pt x="226" y="753"/>
                </a:lnTo>
                <a:lnTo>
                  <a:pt x="223" y="753"/>
                </a:lnTo>
                <a:lnTo>
                  <a:pt x="221" y="754"/>
                </a:lnTo>
                <a:lnTo>
                  <a:pt x="218" y="755"/>
                </a:lnTo>
                <a:lnTo>
                  <a:pt x="216" y="757"/>
                </a:lnTo>
                <a:lnTo>
                  <a:pt x="214" y="760"/>
                </a:lnTo>
                <a:lnTo>
                  <a:pt x="213" y="762"/>
                </a:lnTo>
                <a:lnTo>
                  <a:pt x="212" y="764"/>
                </a:lnTo>
                <a:lnTo>
                  <a:pt x="212" y="767"/>
                </a:lnTo>
                <a:lnTo>
                  <a:pt x="212" y="888"/>
                </a:lnTo>
                <a:lnTo>
                  <a:pt x="212" y="891"/>
                </a:lnTo>
                <a:lnTo>
                  <a:pt x="213" y="894"/>
                </a:lnTo>
                <a:lnTo>
                  <a:pt x="214" y="896"/>
                </a:lnTo>
                <a:lnTo>
                  <a:pt x="216" y="898"/>
                </a:lnTo>
                <a:lnTo>
                  <a:pt x="218" y="901"/>
                </a:lnTo>
                <a:lnTo>
                  <a:pt x="221" y="902"/>
                </a:lnTo>
                <a:lnTo>
                  <a:pt x="223" y="903"/>
                </a:lnTo>
                <a:lnTo>
                  <a:pt x="226" y="903"/>
                </a:lnTo>
                <a:lnTo>
                  <a:pt x="347" y="903"/>
                </a:lnTo>
                <a:lnTo>
                  <a:pt x="349" y="903"/>
                </a:lnTo>
                <a:lnTo>
                  <a:pt x="353" y="902"/>
                </a:lnTo>
                <a:lnTo>
                  <a:pt x="355" y="901"/>
                </a:lnTo>
                <a:lnTo>
                  <a:pt x="357" y="898"/>
                </a:lnTo>
                <a:lnTo>
                  <a:pt x="360" y="896"/>
                </a:lnTo>
                <a:lnTo>
                  <a:pt x="361" y="894"/>
                </a:lnTo>
                <a:lnTo>
                  <a:pt x="362" y="891"/>
                </a:lnTo>
                <a:lnTo>
                  <a:pt x="362" y="888"/>
                </a:lnTo>
                <a:lnTo>
                  <a:pt x="362" y="767"/>
                </a:lnTo>
                <a:lnTo>
                  <a:pt x="362" y="764"/>
                </a:lnTo>
                <a:lnTo>
                  <a:pt x="361" y="762"/>
                </a:lnTo>
                <a:lnTo>
                  <a:pt x="360" y="760"/>
                </a:lnTo>
                <a:lnTo>
                  <a:pt x="357" y="757"/>
                </a:lnTo>
                <a:lnTo>
                  <a:pt x="355" y="755"/>
                </a:lnTo>
                <a:lnTo>
                  <a:pt x="353" y="754"/>
                </a:lnTo>
                <a:lnTo>
                  <a:pt x="349" y="753"/>
                </a:lnTo>
                <a:lnTo>
                  <a:pt x="347" y="753"/>
                </a:lnTo>
                <a:lnTo>
                  <a:pt x="302" y="753"/>
                </a:lnTo>
                <a:lnTo>
                  <a:pt x="302" y="662"/>
                </a:lnTo>
                <a:lnTo>
                  <a:pt x="303" y="629"/>
                </a:lnTo>
                <a:lnTo>
                  <a:pt x="305" y="597"/>
                </a:lnTo>
                <a:lnTo>
                  <a:pt x="310" y="566"/>
                </a:lnTo>
                <a:lnTo>
                  <a:pt x="317" y="537"/>
                </a:lnTo>
                <a:lnTo>
                  <a:pt x="326" y="509"/>
                </a:lnTo>
                <a:lnTo>
                  <a:pt x="336" y="482"/>
                </a:lnTo>
                <a:lnTo>
                  <a:pt x="343" y="469"/>
                </a:lnTo>
                <a:lnTo>
                  <a:pt x="348" y="457"/>
                </a:lnTo>
                <a:lnTo>
                  <a:pt x="355" y="446"/>
                </a:lnTo>
                <a:lnTo>
                  <a:pt x="363" y="434"/>
                </a:lnTo>
                <a:lnTo>
                  <a:pt x="373" y="431"/>
                </a:lnTo>
                <a:lnTo>
                  <a:pt x="383" y="426"/>
                </a:lnTo>
                <a:lnTo>
                  <a:pt x="393" y="420"/>
                </a:lnTo>
                <a:lnTo>
                  <a:pt x="401" y="413"/>
                </a:lnTo>
                <a:lnTo>
                  <a:pt x="408" y="404"/>
                </a:lnTo>
                <a:lnTo>
                  <a:pt x="414" y="395"/>
                </a:lnTo>
                <a:lnTo>
                  <a:pt x="418" y="383"/>
                </a:lnTo>
                <a:lnTo>
                  <a:pt x="421" y="372"/>
                </a:lnTo>
                <a:lnTo>
                  <a:pt x="433" y="364"/>
                </a:lnTo>
                <a:lnTo>
                  <a:pt x="445" y="356"/>
                </a:lnTo>
                <a:lnTo>
                  <a:pt x="458" y="348"/>
                </a:lnTo>
                <a:lnTo>
                  <a:pt x="471" y="342"/>
                </a:lnTo>
                <a:lnTo>
                  <a:pt x="485" y="335"/>
                </a:lnTo>
                <a:lnTo>
                  <a:pt x="498" y="329"/>
                </a:lnTo>
                <a:lnTo>
                  <a:pt x="513" y="324"/>
                </a:lnTo>
                <a:lnTo>
                  <a:pt x="529" y="319"/>
                </a:lnTo>
                <a:lnTo>
                  <a:pt x="544" y="315"/>
                </a:lnTo>
                <a:lnTo>
                  <a:pt x="559" y="311"/>
                </a:lnTo>
                <a:lnTo>
                  <a:pt x="576" y="308"/>
                </a:lnTo>
                <a:lnTo>
                  <a:pt x="593" y="306"/>
                </a:lnTo>
                <a:lnTo>
                  <a:pt x="610" y="303"/>
                </a:lnTo>
                <a:lnTo>
                  <a:pt x="627" y="302"/>
                </a:lnTo>
                <a:lnTo>
                  <a:pt x="645" y="301"/>
                </a:lnTo>
                <a:lnTo>
                  <a:pt x="663" y="301"/>
                </a:lnTo>
                <a:lnTo>
                  <a:pt x="754" y="301"/>
                </a:lnTo>
                <a:lnTo>
                  <a:pt x="754" y="346"/>
                </a:lnTo>
                <a:lnTo>
                  <a:pt x="754" y="348"/>
                </a:lnTo>
                <a:lnTo>
                  <a:pt x="755" y="352"/>
                </a:lnTo>
                <a:lnTo>
                  <a:pt x="756" y="354"/>
                </a:lnTo>
                <a:lnTo>
                  <a:pt x="758" y="356"/>
                </a:lnTo>
                <a:lnTo>
                  <a:pt x="761" y="359"/>
                </a:lnTo>
                <a:lnTo>
                  <a:pt x="763" y="360"/>
                </a:lnTo>
                <a:lnTo>
                  <a:pt x="765" y="361"/>
                </a:lnTo>
                <a:lnTo>
                  <a:pt x="768" y="361"/>
                </a:lnTo>
                <a:lnTo>
                  <a:pt x="889" y="361"/>
                </a:lnTo>
                <a:lnTo>
                  <a:pt x="892" y="361"/>
                </a:lnTo>
                <a:lnTo>
                  <a:pt x="895" y="360"/>
                </a:lnTo>
                <a:lnTo>
                  <a:pt x="897" y="359"/>
                </a:lnTo>
                <a:lnTo>
                  <a:pt x="899" y="356"/>
                </a:lnTo>
                <a:lnTo>
                  <a:pt x="902" y="354"/>
                </a:lnTo>
                <a:lnTo>
                  <a:pt x="903" y="352"/>
                </a:lnTo>
                <a:lnTo>
                  <a:pt x="904" y="348"/>
                </a:lnTo>
                <a:lnTo>
                  <a:pt x="904" y="346"/>
                </a:lnTo>
                <a:lnTo>
                  <a:pt x="904" y="225"/>
                </a:lnTo>
                <a:lnTo>
                  <a:pt x="904" y="222"/>
                </a:lnTo>
                <a:lnTo>
                  <a:pt x="903" y="220"/>
                </a:lnTo>
                <a:lnTo>
                  <a:pt x="902" y="217"/>
                </a:lnTo>
                <a:lnTo>
                  <a:pt x="899" y="215"/>
                </a:lnTo>
                <a:lnTo>
                  <a:pt x="897" y="213"/>
                </a:lnTo>
                <a:lnTo>
                  <a:pt x="895" y="212"/>
                </a:lnTo>
                <a:lnTo>
                  <a:pt x="892" y="211"/>
                </a:lnTo>
                <a:lnTo>
                  <a:pt x="889" y="211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ru-RU" dirty="0"/>
          </a:p>
        </p:txBody>
      </p:sp>
      <p:grpSp>
        <p:nvGrpSpPr>
          <p:cNvPr id="36" name="Группа 35" descr="Значок человека и шестеренки. ">
            <a:extLst>
              <a:ext uri="{FF2B5EF4-FFF2-40B4-BE49-F238E27FC236}">
                <a16:creationId xmlns:a16="http://schemas.microsoft.com/office/drawing/2014/main" id="{ECC5F635-1712-4572-A9EC-F94E2199DDBD}"/>
              </a:ext>
            </a:extLst>
          </p:cNvPr>
          <p:cNvGrpSpPr/>
          <p:nvPr/>
        </p:nvGrpSpPr>
        <p:grpSpPr>
          <a:xfrm>
            <a:off x="7133464" y="5355478"/>
            <a:ext cx="338073" cy="339996"/>
            <a:chOff x="6450013" y="5349875"/>
            <a:chExt cx="279399" cy="280988"/>
          </a:xfrm>
          <a:solidFill>
            <a:schemeClr val="bg1"/>
          </a:solidFill>
        </p:grpSpPr>
        <p:sp>
          <p:nvSpPr>
            <p:cNvPr id="37" name="Полилиния 3673">
              <a:extLst>
                <a:ext uri="{FF2B5EF4-FFF2-40B4-BE49-F238E27FC236}">
                  <a16:creationId xmlns:a16="http://schemas.microsoft.com/office/drawing/2014/main" id="{D1391604-D4EC-48A8-AE57-EDF194392FB1}"/>
                </a:ext>
              </a:extLst>
            </p:cNvPr>
            <p:cNvSpPr>
              <a:spLocks/>
            </p:cNvSpPr>
            <p:nvPr/>
          </p:nvSpPr>
          <p:spPr bwMode="auto">
            <a:xfrm>
              <a:off x="6450013" y="5349875"/>
              <a:ext cx="182562" cy="238125"/>
            </a:xfrm>
            <a:custGeom>
              <a:avLst/>
              <a:gdLst>
                <a:gd name="T0" fmla="*/ 379 w 459"/>
                <a:gd name="T1" fmla="*/ 550 h 602"/>
                <a:gd name="T2" fmla="*/ 380 w 459"/>
                <a:gd name="T3" fmla="*/ 519 h 602"/>
                <a:gd name="T4" fmla="*/ 345 w 459"/>
                <a:gd name="T5" fmla="*/ 495 h 602"/>
                <a:gd name="T6" fmla="*/ 397 w 459"/>
                <a:gd name="T7" fmla="*/ 400 h 602"/>
                <a:gd name="T8" fmla="*/ 408 w 459"/>
                <a:gd name="T9" fmla="*/ 395 h 602"/>
                <a:gd name="T10" fmla="*/ 450 w 459"/>
                <a:gd name="T11" fmla="*/ 406 h 602"/>
                <a:gd name="T12" fmla="*/ 412 w 459"/>
                <a:gd name="T13" fmla="*/ 384 h 602"/>
                <a:gd name="T14" fmla="*/ 376 w 459"/>
                <a:gd name="T15" fmla="*/ 370 h 602"/>
                <a:gd name="T16" fmla="*/ 361 w 459"/>
                <a:gd name="T17" fmla="*/ 307 h 602"/>
                <a:gd name="T18" fmla="*/ 379 w 459"/>
                <a:gd name="T19" fmla="*/ 288 h 602"/>
                <a:gd name="T20" fmla="*/ 397 w 459"/>
                <a:gd name="T21" fmla="*/ 252 h 602"/>
                <a:gd name="T22" fmla="*/ 406 w 459"/>
                <a:gd name="T23" fmla="*/ 214 h 602"/>
                <a:gd name="T24" fmla="*/ 415 w 459"/>
                <a:gd name="T25" fmla="*/ 202 h 602"/>
                <a:gd name="T26" fmla="*/ 420 w 459"/>
                <a:gd name="T27" fmla="*/ 183 h 602"/>
                <a:gd name="T28" fmla="*/ 416 w 459"/>
                <a:gd name="T29" fmla="*/ 152 h 602"/>
                <a:gd name="T30" fmla="*/ 412 w 459"/>
                <a:gd name="T31" fmla="*/ 121 h 602"/>
                <a:gd name="T32" fmla="*/ 420 w 459"/>
                <a:gd name="T33" fmla="*/ 78 h 602"/>
                <a:gd name="T34" fmla="*/ 415 w 459"/>
                <a:gd name="T35" fmla="*/ 45 h 602"/>
                <a:gd name="T36" fmla="*/ 403 w 459"/>
                <a:gd name="T37" fmla="*/ 27 h 602"/>
                <a:gd name="T38" fmla="*/ 382 w 459"/>
                <a:gd name="T39" fmla="*/ 15 h 602"/>
                <a:gd name="T40" fmla="*/ 341 w 459"/>
                <a:gd name="T41" fmla="*/ 3 h 602"/>
                <a:gd name="T42" fmla="*/ 291 w 459"/>
                <a:gd name="T43" fmla="*/ 0 h 602"/>
                <a:gd name="T44" fmla="*/ 245 w 459"/>
                <a:gd name="T45" fmla="*/ 9 h 602"/>
                <a:gd name="T46" fmla="*/ 213 w 459"/>
                <a:gd name="T47" fmla="*/ 27 h 602"/>
                <a:gd name="T48" fmla="*/ 201 w 459"/>
                <a:gd name="T49" fmla="*/ 42 h 602"/>
                <a:gd name="T50" fmla="*/ 181 w 459"/>
                <a:gd name="T51" fmla="*/ 44 h 602"/>
                <a:gd name="T52" fmla="*/ 163 w 459"/>
                <a:gd name="T53" fmla="*/ 56 h 602"/>
                <a:gd name="T54" fmla="*/ 155 w 459"/>
                <a:gd name="T55" fmla="*/ 87 h 602"/>
                <a:gd name="T56" fmla="*/ 164 w 459"/>
                <a:gd name="T57" fmla="*/ 138 h 602"/>
                <a:gd name="T58" fmla="*/ 159 w 459"/>
                <a:gd name="T59" fmla="*/ 144 h 602"/>
                <a:gd name="T60" fmla="*/ 150 w 459"/>
                <a:gd name="T61" fmla="*/ 162 h 602"/>
                <a:gd name="T62" fmla="*/ 149 w 459"/>
                <a:gd name="T63" fmla="*/ 184 h 602"/>
                <a:gd name="T64" fmla="*/ 154 w 459"/>
                <a:gd name="T65" fmla="*/ 201 h 602"/>
                <a:gd name="T66" fmla="*/ 163 w 459"/>
                <a:gd name="T67" fmla="*/ 214 h 602"/>
                <a:gd name="T68" fmla="*/ 169 w 459"/>
                <a:gd name="T69" fmla="*/ 237 h 602"/>
                <a:gd name="T70" fmla="*/ 179 w 459"/>
                <a:gd name="T71" fmla="*/ 271 h 602"/>
                <a:gd name="T72" fmla="*/ 203 w 459"/>
                <a:gd name="T73" fmla="*/ 306 h 602"/>
                <a:gd name="T74" fmla="*/ 215 w 459"/>
                <a:gd name="T75" fmla="*/ 364 h 602"/>
                <a:gd name="T76" fmla="*/ 171 w 459"/>
                <a:gd name="T77" fmla="*/ 381 h 602"/>
                <a:gd name="T78" fmla="*/ 106 w 459"/>
                <a:gd name="T79" fmla="*/ 401 h 602"/>
                <a:gd name="T80" fmla="*/ 46 w 459"/>
                <a:gd name="T81" fmla="*/ 428 h 602"/>
                <a:gd name="T82" fmla="*/ 22 w 459"/>
                <a:gd name="T83" fmla="*/ 449 h 602"/>
                <a:gd name="T84" fmla="*/ 10 w 459"/>
                <a:gd name="T85" fmla="*/ 479 h 602"/>
                <a:gd name="T86" fmla="*/ 2 w 459"/>
                <a:gd name="T87" fmla="*/ 540 h 602"/>
                <a:gd name="T88" fmla="*/ 1 w 459"/>
                <a:gd name="T89" fmla="*/ 594 h 602"/>
                <a:gd name="T90" fmla="*/ 11 w 459"/>
                <a:gd name="T91" fmla="*/ 602 h 602"/>
                <a:gd name="T92" fmla="*/ 345 w 459"/>
                <a:gd name="T93" fmla="*/ 589 h 602"/>
                <a:gd name="T94" fmla="*/ 352 w 459"/>
                <a:gd name="T95" fmla="*/ 577 h 6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459" h="602">
                  <a:moveTo>
                    <a:pt x="352" y="577"/>
                  </a:moveTo>
                  <a:lnTo>
                    <a:pt x="380" y="560"/>
                  </a:lnTo>
                  <a:lnTo>
                    <a:pt x="379" y="550"/>
                  </a:lnTo>
                  <a:lnTo>
                    <a:pt x="379" y="540"/>
                  </a:lnTo>
                  <a:lnTo>
                    <a:pt x="379" y="530"/>
                  </a:lnTo>
                  <a:lnTo>
                    <a:pt x="380" y="519"/>
                  </a:lnTo>
                  <a:lnTo>
                    <a:pt x="352" y="503"/>
                  </a:lnTo>
                  <a:lnTo>
                    <a:pt x="348" y="499"/>
                  </a:lnTo>
                  <a:lnTo>
                    <a:pt x="345" y="495"/>
                  </a:lnTo>
                  <a:lnTo>
                    <a:pt x="345" y="490"/>
                  </a:lnTo>
                  <a:lnTo>
                    <a:pt x="346" y="486"/>
                  </a:lnTo>
                  <a:lnTo>
                    <a:pt x="397" y="400"/>
                  </a:lnTo>
                  <a:lnTo>
                    <a:pt x="399" y="397"/>
                  </a:lnTo>
                  <a:lnTo>
                    <a:pt x="403" y="395"/>
                  </a:lnTo>
                  <a:lnTo>
                    <a:pt x="408" y="395"/>
                  </a:lnTo>
                  <a:lnTo>
                    <a:pt x="413" y="396"/>
                  </a:lnTo>
                  <a:lnTo>
                    <a:pt x="441" y="413"/>
                  </a:lnTo>
                  <a:lnTo>
                    <a:pt x="450" y="406"/>
                  </a:lnTo>
                  <a:lnTo>
                    <a:pt x="459" y="401"/>
                  </a:lnTo>
                  <a:lnTo>
                    <a:pt x="424" y="388"/>
                  </a:lnTo>
                  <a:lnTo>
                    <a:pt x="412" y="384"/>
                  </a:lnTo>
                  <a:lnTo>
                    <a:pt x="400" y="379"/>
                  </a:lnTo>
                  <a:lnTo>
                    <a:pt x="389" y="375"/>
                  </a:lnTo>
                  <a:lnTo>
                    <a:pt x="376" y="370"/>
                  </a:lnTo>
                  <a:lnTo>
                    <a:pt x="368" y="368"/>
                  </a:lnTo>
                  <a:lnTo>
                    <a:pt x="361" y="364"/>
                  </a:lnTo>
                  <a:lnTo>
                    <a:pt x="361" y="307"/>
                  </a:lnTo>
                  <a:lnTo>
                    <a:pt x="366" y="302"/>
                  </a:lnTo>
                  <a:lnTo>
                    <a:pt x="372" y="297"/>
                  </a:lnTo>
                  <a:lnTo>
                    <a:pt x="379" y="288"/>
                  </a:lnTo>
                  <a:lnTo>
                    <a:pt x="385" y="279"/>
                  </a:lnTo>
                  <a:lnTo>
                    <a:pt x="391" y="266"/>
                  </a:lnTo>
                  <a:lnTo>
                    <a:pt x="397" y="252"/>
                  </a:lnTo>
                  <a:lnTo>
                    <a:pt x="400" y="235"/>
                  </a:lnTo>
                  <a:lnTo>
                    <a:pt x="402" y="216"/>
                  </a:lnTo>
                  <a:lnTo>
                    <a:pt x="406" y="214"/>
                  </a:lnTo>
                  <a:lnTo>
                    <a:pt x="409" y="211"/>
                  </a:lnTo>
                  <a:lnTo>
                    <a:pt x="412" y="207"/>
                  </a:lnTo>
                  <a:lnTo>
                    <a:pt x="415" y="202"/>
                  </a:lnTo>
                  <a:lnTo>
                    <a:pt x="417" y="197"/>
                  </a:lnTo>
                  <a:lnTo>
                    <a:pt x="418" y="191"/>
                  </a:lnTo>
                  <a:lnTo>
                    <a:pt x="420" y="183"/>
                  </a:lnTo>
                  <a:lnTo>
                    <a:pt x="420" y="175"/>
                  </a:lnTo>
                  <a:lnTo>
                    <a:pt x="420" y="164"/>
                  </a:lnTo>
                  <a:lnTo>
                    <a:pt x="416" y="152"/>
                  </a:lnTo>
                  <a:lnTo>
                    <a:pt x="412" y="144"/>
                  </a:lnTo>
                  <a:lnTo>
                    <a:pt x="406" y="137"/>
                  </a:lnTo>
                  <a:lnTo>
                    <a:pt x="412" y="121"/>
                  </a:lnTo>
                  <a:lnTo>
                    <a:pt x="417" y="101"/>
                  </a:lnTo>
                  <a:lnTo>
                    <a:pt x="420" y="89"/>
                  </a:lnTo>
                  <a:lnTo>
                    <a:pt x="420" y="78"/>
                  </a:lnTo>
                  <a:lnTo>
                    <a:pt x="420" y="65"/>
                  </a:lnTo>
                  <a:lnTo>
                    <a:pt x="417" y="53"/>
                  </a:lnTo>
                  <a:lnTo>
                    <a:pt x="415" y="45"/>
                  </a:lnTo>
                  <a:lnTo>
                    <a:pt x="412" y="39"/>
                  </a:lnTo>
                  <a:lnTo>
                    <a:pt x="407" y="34"/>
                  </a:lnTo>
                  <a:lnTo>
                    <a:pt x="403" y="27"/>
                  </a:lnTo>
                  <a:lnTo>
                    <a:pt x="397" y="24"/>
                  </a:lnTo>
                  <a:lnTo>
                    <a:pt x="390" y="18"/>
                  </a:lnTo>
                  <a:lnTo>
                    <a:pt x="382" y="15"/>
                  </a:lnTo>
                  <a:lnTo>
                    <a:pt x="376" y="12"/>
                  </a:lnTo>
                  <a:lnTo>
                    <a:pt x="359" y="7"/>
                  </a:lnTo>
                  <a:lnTo>
                    <a:pt x="341" y="3"/>
                  </a:lnTo>
                  <a:lnTo>
                    <a:pt x="325" y="0"/>
                  </a:lnTo>
                  <a:lnTo>
                    <a:pt x="307" y="0"/>
                  </a:lnTo>
                  <a:lnTo>
                    <a:pt x="291" y="0"/>
                  </a:lnTo>
                  <a:lnTo>
                    <a:pt x="276" y="2"/>
                  </a:lnTo>
                  <a:lnTo>
                    <a:pt x="260" y="6"/>
                  </a:lnTo>
                  <a:lnTo>
                    <a:pt x="245" y="9"/>
                  </a:lnTo>
                  <a:lnTo>
                    <a:pt x="231" y="16"/>
                  </a:lnTo>
                  <a:lnTo>
                    <a:pt x="218" y="22"/>
                  </a:lnTo>
                  <a:lnTo>
                    <a:pt x="213" y="27"/>
                  </a:lnTo>
                  <a:lnTo>
                    <a:pt x="209" y="31"/>
                  </a:lnTo>
                  <a:lnTo>
                    <a:pt x="204" y="36"/>
                  </a:lnTo>
                  <a:lnTo>
                    <a:pt x="201" y="42"/>
                  </a:lnTo>
                  <a:lnTo>
                    <a:pt x="194" y="42"/>
                  </a:lnTo>
                  <a:lnTo>
                    <a:pt x="187" y="43"/>
                  </a:lnTo>
                  <a:lnTo>
                    <a:pt x="181" y="44"/>
                  </a:lnTo>
                  <a:lnTo>
                    <a:pt x="176" y="45"/>
                  </a:lnTo>
                  <a:lnTo>
                    <a:pt x="168" y="51"/>
                  </a:lnTo>
                  <a:lnTo>
                    <a:pt x="163" y="56"/>
                  </a:lnTo>
                  <a:lnTo>
                    <a:pt x="158" y="65"/>
                  </a:lnTo>
                  <a:lnTo>
                    <a:pt x="155" y="75"/>
                  </a:lnTo>
                  <a:lnTo>
                    <a:pt x="155" y="87"/>
                  </a:lnTo>
                  <a:lnTo>
                    <a:pt x="155" y="98"/>
                  </a:lnTo>
                  <a:lnTo>
                    <a:pt x="159" y="120"/>
                  </a:lnTo>
                  <a:lnTo>
                    <a:pt x="164" y="138"/>
                  </a:lnTo>
                  <a:lnTo>
                    <a:pt x="164" y="139"/>
                  </a:lnTo>
                  <a:lnTo>
                    <a:pt x="164" y="139"/>
                  </a:lnTo>
                  <a:lnTo>
                    <a:pt x="159" y="144"/>
                  </a:lnTo>
                  <a:lnTo>
                    <a:pt x="154" y="151"/>
                  </a:lnTo>
                  <a:lnTo>
                    <a:pt x="151" y="156"/>
                  </a:lnTo>
                  <a:lnTo>
                    <a:pt x="150" y="162"/>
                  </a:lnTo>
                  <a:lnTo>
                    <a:pt x="149" y="170"/>
                  </a:lnTo>
                  <a:lnTo>
                    <a:pt x="149" y="176"/>
                  </a:lnTo>
                  <a:lnTo>
                    <a:pt x="149" y="184"/>
                  </a:lnTo>
                  <a:lnTo>
                    <a:pt x="150" y="191"/>
                  </a:lnTo>
                  <a:lnTo>
                    <a:pt x="151" y="196"/>
                  </a:lnTo>
                  <a:lnTo>
                    <a:pt x="154" y="201"/>
                  </a:lnTo>
                  <a:lnTo>
                    <a:pt x="156" y="206"/>
                  </a:lnTo>
                  <a:lnTo>
                    <a:pt x="159" y="210"/>
                  </a:lnTo>
                  <a:lnTo>
                    <a:pt x="163" y="214"/>
                  </a:lnTo>
                  <a:lnTo>
                    <a:pt x="167" y="216"/>
                  </a:lnTo>
                  <a:lnTo>
                    <a:pt x="168" y="227"/>
                  </a:lnTo>
                  <a:lnTo>
                    <a:pt x="169" y="237"/>
                  </a:lnTo>
                  <a:lnTo>
                    <a:pt x="172" y="246"/>
                  </a:lnTo>
                  <a:lnTo>
                    <a:pt x="174" y="255"/>
                  </a:lnTo>
                  <a:lnTo>
                    <a:pt x="179" y="271"/>
                  </a:lnTo>
                  <a:lnTo>
                    <a:pt x="187" y="286"/>
                  </a:lnTo>
                  <a:lnTo>
                    <a:pt x="195" y="297"/>
                  </a:lnTo>
                  <a:lnTo>
                    <a:pt x="203" y="306"/>
                  </a:lnTo>
                  <a:lnTo>
                    <a:pt x="210" y="314"/>
                  </a:lnTo>
                  <a:lnTo>
                    <a:pt x="215" y="319"/>
                  </a:lnTo>
                  <a:lnTo>
                    <a:pt x="215" y="364"/>
                  </a:lnTo>
                  <a:lnTo>
                    <a:pt x="201" y="369"/>
                  </a:lnTo>
                  <a:lnTo>
                    <a:pt x="186" y="375"/>
                  </a:lnTo>
                  <a:lnTo>
                    <a:pt x="171" y="381"/>
                  </a:lnTo>
                  <a:lnTo>
                    <a:pt x="155" y="384"/>
                  </a:lnTo>
                  <a:lnTo>
                    <a:pt x="129" y="393"/>
                  </a:lnTo>
                  <a:lnTo>
                    <a:pt x="106" y="401"/>
                  </a:lnTo>
                  <a:lnTo>
                    <a:pt x="83" y="410"/>
                  </a:lnTo>
                  <a:lnTo>
                    <a:pt x="64" y="419"/>
                  </a:lnTo>
                  <a:lnTo>
                    <a:pt x="46" y="428"/>
                  </a:lnTo>
                  <a:lnTo>
                    <a:pt x="32" y="438"/>
                  </a:lnTo>
                  <a:lnTo>
                    <a:pt x="27" y="444"/>
                  </a:lnTo>
                  <a:lnTo>
                    <a:pt x="22" y="449"/>
                  </a:lnTo>
                  <a:lnTo>
                    <a:pt x="18" y="455"/>
                  </a:lnTo>
                  <a:lnTo>
                    <a:pt x="15" y="460"/>
                  </a:lnTo>
                  <a:lnTo>
                    <a:pt x="10" y="479"/>
                  </a:lnTo>
                  <a:lnTo>
                    <a:pt x="6" y="499"/>
                  </a:lnTo>
                  <a:lnTo>
                    <a:pt x="4" y="521"/>
                  </a:lnTo>
                  <a:lnTo>
                    <a:pt x="2" y="540"/>
                  </a:lnTo>
                  <a:lnTo>
                    <a:pt x="0" y="573"/>
                  </a:lnTo>
                  <a:lnTo>
                    <a:pt x="0" y="589"/>
                  </a:lnTo>
                  <a:lnTo>
                    <a:pt x="1" y="594"/>
                  </a:lnTo>
                  <a:lnTo>
                    <a:pt x="4" y="598"/>
                  </a:lnTo>
                  <a:lnTo>
                    <a:pt x="7" y="600"/>
                  </a:lnTo>
                  <a:lnTo>
                    <a:pt x="11" y="602"/>
                  </a:lnTo>
                  <a:lnTo>
                    <a:pt x="350" y="602"/>
                  </a:lnTo>
                  <a:lnTo>
                    <a:pt x="346" y="594"/>
                  </a:lnTo>
                  <a:lnTo>
                    <a:pt x="345" y="589"/>
                  </a:lnTo>
                  <a:lnTo>
                    <a:pt x="345" y="585"/>
                  </a:lnTo>
                  <a:lnTo>
                    <a:pt x="348" y="581"/>
                  </a:lnTo>
                  <a:lnTo>
                    <a:pt x="352" y="57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38" name="Полилиния 3674">
              <a:extLst>
                <a:ext uri="{FF2B5EF4-FFF2-40B4-BE49-F238E27FC236}">
                  <a16:creationId xmlns:a16="http://schemas.microsoft.com/office/drawing/2014/main" id="{44A4D0F8-0767-41BC-BE62-0AED99EC8B2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597650" y="5497513"/>
              <a:ext cx="131762" cy="133350"/>
            </a:xfrm>
            <a:custGeom>
              <a:avLst/>
              <a:gdLst>
                <a:gd name="T0" fmla="*/ 151 w 332"/>
                <a:gd name="T1" fmla="*/ 243 h 336"/>
                <a:gd name="T2" fmla="*/ 129 w 332"/>
                <a:gd name="T3" fmla="*/ 235 h 336"/>
                <a:gd name="T4" fmla="*/ 111 w 332"/>
                <a:gd name="T5" fmla="*/ 222 h 336"/>
                <a:gd name="T6" fmla="*/ 97 w 332"/>
                <a:gd name="T7" fmla="*/ 204 h 336"/>
                <a:gd name="T8" fmla="*/ 89 w 332"/>
                <a:gd name="T9" fmla="*/ 182 h 336"/>
                <a:gd name="T10" fmla="*/ 88 w 332"/>
                <a:gd name="T11" fmla="*/ 159 h 336"/>
                <a:gd name="T12" fmla="*/ 94 w 332"/>
                <a:gd name="T13" fmla="*/ 136 h 336"/>
                <a:gd name="T14" fmla="*/ 106 w 332"/>
                <a:gd name="T15" fmla="*/ 117 h 336"/>
                <a:gd name="T16" fmla="*/ 122 w 332"/>
                <a:gd name="T17" fmla="*/ 103 h 336"/>
                <a:gd name="T18" fmla="*/ 143 w 332"/>
                <a:gd name="T19" fmla="*/ 92 h 336"/>
                <a:gd name="T20" fmla="*/ 166 w 332"/>
                <a:gd name="T21" fmla="*/ 89 h 336"/>
                <a:gd name="T22" fmla="*/ 189 w 332"/>
                <a:gd name="T23" fmla="*/ 92 h 336"/>
                <a:gd name="T24" fmla="*/ 210 w 332"/>
                <a:gd name="T25" fmla="*/ 103 h 336"/>
                <a:gd name="T26" fmla="*/ 226 w 332"/>
                <a:gd name="T27" fmla="*/ 117 h 336"/>
                <a:gd name="T28" fmla="*/ 238 w 332"/>
                <a:gd name="T29" fmla="*/ 136 h 336"/>
                <a:gd name="T30" fmla="*/ 243 w 332"/>
                <a:gd name="T31" fmla="*/ 159 h 336"/>
                <a:gd name="T32" fmla="*/ 242 w 332"/>
                <a:gd name="T33" fmla="*/ 182 h 336"/>
                <a:gd name="T34" fmla="*/ 234 w 332"/>
                <a:gd name="T35" fmla="*/ 204 h 336"/>
                <a:gd name="T36" fmla="*/ 221 w 332"/>
                <a:gd name="T37" fmla="*/ 222 h 336"/>
                <a:gd name="T38" fmla="*/ 203 w 332"/>
                <a:gd name="T39" fmla="*/ 235 h 336"/>
                <a:gd name="T40" fmla="*/ 181 w 332"/>
                <a:gd name="T41" fmla="*/ 243 h 336"/>
                <a:gd name="T42" fmla="*/ 306 w 332"/>
                <a:gd name="T43" fmla="*/ 204 h 336"/>
                <a:gd name="T44" fmla="*/ 300 w 332"/>
                <a:gd name="T45" fmla="*/ 195 h 336"/>
                <a:gd name="T46" fmla="*/ 302 w 332"/>
                <a:gd name="T47" fmla="*/ 167 h 336"/>
                <a:gd name="T48" fmla="*/ 300 w 332"/>
                <a:gd name="T49" fmla="*/ 139 h 336"/>
                <a:gd name="T50" fmla="*/ 306 w 332"/>
                <a:gd name="T51" fmla="*/ 130 h 336"/>
                <a:gd name="T52" fmla="*/ 269 w 332"/>
                <a:gd name="T53" fmla="*/ 64 h 336"/>
                <a:gd name="T54" fmla="*/ 257 w 332"/>
                <a:gd name="T55" fmla="*/ 65 h 336"/>
                <a:gd name="T56" fmla="*/ 242 w 332"/>
                <a:gd name="T57" fmla="*/ 53 h 336"/>
                <a:gd name="T58" fmla="*/ 215 w 332"/>
                <a:gd name="T59" fmla="*/ 35 h 336"/>
                <a:gd name="T60" fmla="*/ 207 w 332"/>
                <a:gd name="T61" fmla="*/ 27 h 336"/>
                <a:gd name="T62" fmla="*/ 135 w 332"/>
                <a:gd name="T63" fmla="*/ 0 h 336"/>
                <a:gd name="T64" fmla="*/ 133 w 332"/>
                <a:gd name="T65" fmla="*/ 31 h 336"/>
                <a:gd name="T66" fmla="*/ 113 w 332"/>
                <a:gd name="T67" fmla="*/ 41 h 336"/>
                <a:gd name="T68" fmla="*/ 77 w 332"/>
                <a:gd name="T69" fmla="*/ 63 h 336"/>
                <a:gd name="T70" fmla="*/ 67 w 332"/>
                <a:gd name="T71" fmla="*/ 65 h 336"/>
                <a:gd name="T72" fmla="*/ 0 w 332"/>
                <a:gd name="T73" fmla="*/ 114 h 336"/>
                <a:gd name="T74" fmla="*/ 31 w 332"/>
                <a:gd name="T75" fmla="*/ 135 h 336"/>
                <a:gd name="T76" fmla="*/ 30 w 332"/>
                <a:gd name="T77" fmla="*/ 154 h 336"/>
                <a:gd name="T78" fmla="*/ 31 w 332"/>
                <a:gd name="T79" fmla="*/ 191 h 336"/>
                <a:gd name="T80" fmla="*/ 29 w 332"/>
                <a:gd name="T81" fmla="*/ 202 h 336"/>
                <a:gd name="T82" fmla="*/ 38 w 332"/>
                <a:gd name="T83" fmla="*/ 284 h 336"/>
                <a:gd name="T84" fmla="*/ 71 w 332"/>
                <a:gd name="T85" fmla="*/ 267 h 336"/>
                <a:gd name="T86" fmla="*/ 89 w 332"/>
                <a:gd name="T87" fmla="*/ 279 h 336"/>
                <a:gd name="T88" fmla="*/ 139 w 332"/>
                <a:gd name="T89" fmla="*/ 300 h 336"/>
                <a:gd name="T90" fmla="*/ 146 w 332"/>
                <a:gd name="T91" fmla="*/ 308 h 336"/>
                <a:gd name="T92" fmla="*/ 207 w 332"/>
                <a:gd name="T93" fmla="*/ 336 h 336"/>
                <a:gd name="T94" fmla="*/ 208 w 332"/>
                <a:gd name="T95" fmla="*/ 306 h 336"/>
                <a:gd name="T96" fmla="*/ 223 w 332"/>
                <a:gd name="T97" fmla="*/ 297 h 336"/>
                <a:gd name="T98" fmla="*/ 246 w 332"/>
                <a:gd name="T99" fmla="*/ 279 h 336"/>
                <a:gd name="T100" fmla="*/ 257 w 332"/>
                <a:gd name="T101" fmla="*/ 268 h 336"/>
                <a:gd name="T102" fmla="*/ 269 w 332"/>
                <a:gd name="T103" fmla="*/ 270 h 336"/>
                <a:gd name="T104" fmla="*/ 306 w 332"/>
                <a:gd name="T105" fmla="*/ 204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332" h="336">
                  <a:moveTo>
                    <a:pt x="166" y="245"/>
                  </a:moveTo>
                  <a:lnTo>
                    <a:pt x="158" y="244"/>
                  </a:lnTo>
                  <a:lnTo>
                    <a:pt x="151" y="243"/>
                  </a:lnTo>
                  <a:lnTo>
                    <a:pt x="143" y="241"/>
                  </a:lnTo>
                  <a:lnTo>
                    <a:pt x="135" y="239"/>
                  </a:lnTo>
                  <a:lnTo>
                    <a:pt x="129" y="235"/>
                  </a:lnTo>
                  <a:lnTo>
                    <a:pt x="122" y="231"/>
                  </a:lnTo>
                  <a:lnTo>
                    <a:pt x="116" y="227"/>
                  </a:lnTo>
                  <a:lnTo>
                    <a:pt x="111" y="222"/>
                  </a:lnTo>
                  <a:lnTo>
                    <a:pt x="106" y="217"/>
                  </a:lnTo>
                  <a:lnTo>
                    <a:pt x="101" y="211"/>
                  </a:lnTo>
                  <a:lnTo>
                    <a:pt x="97" y="204"/>
                  </a:lnTo>
                  <a:lnTo>
                    <a:pt x="94" y="198"/>
                  </a:lnTo>
                  <a:lnTo>
                    <a:pt x="92" y="190"/>
                  </a:lnTo>
                  <a:lnTo>
                    <a:pt x="89" y="182"/>
                  </a:lnTo>
                  <a:lnTo>
                    <a:pt x="88" y="175"/>
                  </a:lnTo>
                  <a:lnTo>
                    <a:pt x="88" y="167"/>
                  </a:lnTo>
                  <a:lnTo>
                    <a:pt x="88" y="159"/>
                  </a:lnTo>
                  <a:lnTo>
                    <a:pt x="89" y="151"/>
                  </a:lnTo>
                  <a:lnTo>
                    <a:pt x="92" y="144"/>
                  </a:lnTo>
                  <a:lnTo>
                    <a:pt x="94" y="136"/>
                  </a:lnTo>
                  <a:lnTo>
                    <a:pt x="97" y="130"/>
                  </a:lnTo>
                  <a:lnTo>
                    <a:pt x="101" y="123"/>
                  </a:lnTo>
                  <a:lnTo>
                    <a:pt x="106" y="117"/>
                  </a:lnTo>
                  <a:lnTo>
                    <a:pt x="111" y="112"/>
                  </a:lnTo>
                  <a:lnTo>
                    <a:pt x="116" y="106"/>
                  </a:lnTo>
                  <a:lnTo>
                    <a:pt x="122" y="103"/>
                  </a:lnTo>
                  <a:lnTo>
                    <a:pt x="129" y="99"/>
                  </a:lnTo>
                  <a:lnTo>
                    <a:pt x="135" y="95"/>
                  </a:lnTo>
                  <a:lnTo>
                    <a:pt x="143" y="92"/>
                  </a:lnTo>
                  <a:lnTo>
                    <a:pt x="151" y="90"/>
                  </a:lnTo>
                  <a:lnTo>
                    <a:pt x="158" y="90"/>
                  </a:lnTo>
                  <a:lnTo>
                    <a:pt x="166" y="89"/>
                  </a:lnTo>
                  <a:lnTo>
                    <a:pt x="174" y="90"/>
                  </a:lnTo>
                  <a:lnTo>
                    <a:pt x="181" y="90"/>
                  </a:lnTo>
                  <a:lnTo>
                    <a:pt x="189" y="92"/>
                  </a:lnTo>
                  <a:lnTo>
                    <a:pt x="196" y="95"/>
                  </a:lnTo>
                  <a:lnTo>
                    <a:pt x="203" y="99"/>
                  </a:lnTo>
                  <a:lnTo>
                    <a:pt x="210" y="103"/>
                  </a:lnTo>
                  <a:lnTo>
                    <a:pt x="215" y="106"/>
                  </a:lnTo>
                  <a:lnTo>
                    <a:pt x="221" y="112"/>
                  </a:lnTo>
                  <a:lnTo>
                    <a:pt x="226" y="117"/>
                  </a:lnTo>
                  <a:lnTo>
                    <a:pt x="230" y="123"/>
                  </a:lnTo>
                  <a:lnTo>
                    <a:pt x="234" y="130"/>
                  </a:lnTo>
                  <a:lnTo>
                    <a:pt x="238" y="136"/>
                  </a:lnTo>
                  <a:lnTo>
                    <a:pt x="241" y="144"/>
                  </a:lnTo>
                  <a:lnTo>
                    <a:pt x="242" y="151"/>
                  </a:lnTo>
                  <a:lnTo>
                    <a:pt x="243" y="159"/>
                  </a:lnTo>
                  <a:lnTo>
                    <a:pt x="244" y="167"/>
                  </a:lnTo>
                  <a:lnTo>
                    <a:pt x="243" y="175"/>
                  </a:lnTo>
                  <a:lnTo>
                    <a:pt x="242" y="182"/>
                  </a:lnTo>
                  <a:lnTo>
                    <a:pt x="241" y="190"/>
                  </a:lnTo>
                  <a:lnTo>
                    <a:pt x="238" y="198"/>
                  </a:lnTo>
                  <a:lnTo>
                    <a:pt x="234" y="204"/>
                  </a:lnTo>
                  <a:lnTo>
                    <a:pt x="230" y="211"/>
                  </a:lnTo>
                  <a:lnTo>
                    <a:pt x="226" y="217"/>
                  </a:lnTo>
                  <a:lnTo>
                    <a:pt x="221" y="222"/>
                  </a:lnTo>
                  <a:lnTo>
                    <a:pt x="215" y="227"/>
                  </a:lnTo>
                  <a:lnTo>
                    <a:pt x="210" y="231"/>
                  </a:lnTo>
                  <a:lnTo>
                    <a:pt x="203" y="235"/>
                  </a:lnTo>
                  <a:lnTo>
                    <a:pt x="196" y="239"/>
                  </a:lnTo>
                  <a:lnTo>
                    <a:pt x="189" y="241"/>
                  </a:lnTo>
                  <a:lnTo>
                    <a:pt x="181" y="243"/>
                  </a:lnTo>
                  <a:lnTo>
                    <a:pt x="174" y="244"/>
                  </a:lnTo>
                  <a:lnTo>
                    <a:pt x="166" y="245"/>
                  </a:lnTo>
                  <a:close/>
                  <a:moveTo>
                    <a:pt x="306" y="204"/>
                  </a:moveTo>
                  <a:lnTo>
                    <a:pt x="302" y="202"/>
                  </a:lnTo>
                  <a:lnTo>
                    <a:pt x="301" y="199"/>
                  </a:lnTo>
                  <a:lnTo>
                    <a:pt x="300" y="195"/>
                  </a:lnTo>
                  <a:lnTo>
                    <a:pt x="300" y="191"/>
                  </a:lnTo>
                  <a:lnTo>
                    <a:pt x="302" y="180"/>
                  </a:lnTo>
                  <a:lnTo>
                    <a:pt x="302" y="167"/>
                  </a:lnTo>
                  <a:lnTo>
                    <a:pt x="302" y="154"/>
                  </a:lnTo>
                  <a:lnTo>
                    <a:pt x="300" y="142"/>
                  </a:lnTo>
                  <a:lnTo>
                    <a:pt x="300" y="139"/>
                  </a:lnTo>
                  <a:lnTo>
                    <a:pt x="301" y="135"/>
                  </a:lnTo>
                  <a:lnTo>
                    <a:pt x="302" y="132"/>
                  </a:lnTo>
                  <a:lnTo>
                    <a:pt x="306" y="130"/>
                  </a:lnTo>
                  <a:lnTo>
                    <a:pt x="332" y="114"/>
                  </a:lnTo>
                  <a:lnTo>
                    <a:pt x="293" y="50"/>
                  </a:lnTo>
                  <a:lnTo>
                    <a:pt x="269" y="64"/>
                  </a:lnTo>
                  <a:lnTo>
                    <a:pt x="265" y="65"/>
                  </a:lnTo>
                  <a:lnTo>
                    <a:pt x="261" y="65"/>
                  </a:lnTo>
                  <a:lnTo>
                    <a:pt x="257" y="65"/>
                  </a:lnTo>
                  <a:lnTo>
                    <a:pt x="255" y="63"/>
                  </a:lnTo>
                  <a:lnTo>
                    <a:pt x="251" y="59"/>
                  </a:lnTo>
                  <a:lnTo>
                    <a:pt x="242" y="53"/>
                  </a:lnTo>
                  <a:lnTo>
                    <a:pt x="233" y="45"/>
                  </a:lnTo>
                  <a:lnTo>
                    <a:pt x="224" y="40"/>
                  </a:lnTo>
                  <a:lnTo>
                    <a:pt x="215" y="35"/>
                  </a:lnTo>
                  <a:lnTo>
                    <a:pt x="211" y="33"/>
                  </a:lnTo>
                  <a:lnTo>
                    <a:pt x="208" y="31"/>
                  </a:lnTo>
                  <a:lnTo>
                    <a:pt x="207" y="27"/>
                  </a:lnTo>
                  <a:lnTo>
                    <a:pt x="207" y="24"/>
                  </a:lnTo>
                  <a:lnTo>
                    <a:pt x="207" y="0"/>
                  </a:lnTo>
                  <a:lnTo>
                    <a:pt x="135" y="0"/>
                  </a:lnTo>
                  <a:lnTo>
                    <a:pt x="135" y="24"/>
                  </a:lnTo>
                  <a:lnTo>
                    <a:pt x="134" y="27"/>
                  </a:lnTo>
                  <a:lnTo>
                    <a:pt x="133" y="31"/>
                  </a:lnTo>
                  <a:lnTo>
                    <a:pt x="130" y="33"/>
                  </a:lnTo>
                  <a:lnTo>
                    <a:pt x="126" y="35"/>
                  </a:lnTo>
                  <a:lnTo>
                    <a:pt x="113" y="41"/>
                  </a:lnTo>
                  <a:lnTo>
                    <a:pt x="101" y="47"/>
                  </a:lnTo>
                  <a:lnTo>
                    <a:pt x="88" y="55"/>
                  </a:lnTo>
                  <a:lnTo>
                    <a:pt x="77" y="63"/>
                  </a:lnTo>
                  <a:lnTo>
                    <a:pt x="75" y="65"/>
                  </a:lnTo>
                  <a:lnTo>
                    <a:pt x="71" y="65"/>
                  </a:lnTo>
                  <a:lnTo>
                    <a:pt x="67" y="65"/>
                  </a:lnTo>
                  <a:lnTo>
                    <a:pt x="63" y="64"/>
                  </a:lnTo>
                  <a:lnTo>
                    <a:pt x="38" y="50"/>
                  </a:lnTo>
                  <a:lnTo>
                    <a:pt x="0" y="114"/>
                  </a:lnTo>
                  <a:lnTo>
                    <a:pt x="26" y="130"/>
                  </a:lnTo>
                  <a:lnTo>
                    <a:pt x="29" y="132"/>
                  </a:lnTo>
                  <a:lnTo>
                    <a:pt x="31" y="135"/>
                  </a:lnTo>
                  <a:lnTo>
                    <a:pt x="33" y="139"/>
                  </a:lnTo>
                  <a:lnTo>
                    <a:pt x="31" y="142"/>
                  </a:lnTo>
                  <a:lnTo>
                    <a:pt x="30" y="154"/>
                  </a:lnTo>
                  <a:lnTo>
                    <a:pt x="30" y="167"/>
                  </a:lnTo>
                  <a:lnTo>
                    <a:pt x="30" y="178"/>
                  </a:lnTo>
                  <a:lnTo>
                    <a:pt x="31" y="191"/>
                  </a:lnTo>
                  <a:lnTo>
                    <a:pt x="33" y="195"/>
                  </a:lnTo>
                  <a:lnTo>
                    <a:pt x="31" y="199"/>
                  </a:lnTo>
                  <a:lnTo>
                    <a:pt x="29" y="202"/>
                  </a:lnTo>
                  <a:lnTo>
                    <a:pt x="26" y="204"/>
                  </a:lnTo>
                  <a:lnTo>
                    <a:pt x="0" y="220"/>
                  </a:lnTo>
                  <a:lnTo>
                    <a:pt x="38" y="284"/>
                  </a:lnTo>
                  <a:lnTo>
                    <a:pt x="63" y="270"/>
                  </a:lnTo>
                  <a:lnTo>
                    <a:pt x="67" y="268"/>
                  </a:lnTo>
                  <a:lnTo>
                    <a:pt x="71" y="267"/>
                  </a:lnTo>
                  <a:lnTo>
                    <a:pt x="75" y="268"/>
                  </a:lnTo>
                  <a:lnTo>
                    <a:pt x="77" y="271"/>
                  </a:lnTo>
                  <a:lnTo>
                    <a:pt x="89" y="279"/>
                  </a:lnTo>
                  <a:lnTo>
                    <a:pt x="106" y="286"/>
                  </a:lnTo>
                  <a:lnTo>
                    <a:pt x="124" y="295"/>
                  </a:lnTo>
                  <a:lnTo>
                    <a:pt x="139" y="300"/>
                  </a:lnTo>
                  <a:lnTo>
                    <a:pt x="142" y="303"/>
                  </a:lnTo>
                  <a:lnTo>
                    <a:pt x="144" y="306"/>
                  </a:lnTo>
                  <a:lnTo>
                    <a:pt x="146" y="308"/>
                  </a:lnTo>
                  <a:lnTo>
                    <a:pt x="147" y="312"/>
                  </a:lnTo>
                  <a:lnTo>
                    <a:pt x="147" y="336"/>
                  </a:lnTo>
                  <a:lnTo>
                    <a:pt x="207" y="336"/>
                  </a:lnTo>
                  <a:lnTo>
                    <a:pt x="207" y="312"/>
                  </a:lnTo>
                  <a:lnTo>
                    <a:pt x="207" y="308"/>
                  </a:lnTo>
                  <a:lnTo>
                    <a:pt x="208" y="306"/>
                  </a:lnTo>
                  <a:lnTo>
                    <a:pt x="211" y="303"/>
                  </a:lnTo>
                  <a:lnTo>
                    <a:pt x="215" y="300"/>
                  </a:lnTo>
                  <a:lnTo>
                    <a:pt x="223" y="297"/>
                  </a:lnTo>
                  <a:lnTo>
                    <a:pt x="230" y="291"/>
                  </a:lnTo>
                  <a:lnTo>
                    <a:pt x="238" y="285"/>
                  </a:lnTo>
                  <a:lnTo>
                    <a:pt x="246" y="279"/>
                  </a:lnTo>
                  <a:lnTo>
                    <a:pt x="250" y="275"/>
                  </a:lnTo>
                  <a:lnTo>
                    <a:pt x="255" y="271"/>
                  </a:lnTo>
                  <a:lnTo>
                    <a:pt x="257" y="268"/>
                  </a:lnTo>
                  <a:lnTo>
                    <a:pt x="261" y="267"/>
                  </a:lnTo>
                  <a:lnTo>
                    <a:pt x="265" y="268"/>
                  </a:lnTo>
                  <a:lnTo>
                    <a:pt x="269" y="270"/>
                  </a:lnTo>
                  <a:lnTo>
                    <a:pt x="295" y="284"/>
                  </a:lnTo>
                  <a:lnTo>
                    <a:pt x="332" y="220"/>
                  </a:lnTo>
                  <a:lnTo>
                    <a:pt x="306" y="20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</p:grpSp>
      <p:grpSp>
        <p:nvGrpSpPr>
          <p:cNvPr id="39" name="Группа 38" descr="Значок шестеренок. ">
            <a:extLst>
              <a:ext uri="{FF2B5EF4-FFF2-40B4-BE49-F238E27FC236}">
                <a16:creationId xmlns:a16="http://schemas.microsoft.com/office/drawing/2014/main" id="{5BC0E3F0-447D-4721-AB1F-C8243BA36671}"/>
              </a:ext>
            </a:extLst>
          </p:cNvPr>
          <p:cNvGrpSpPr/>
          <p:nvPr/>
        </p:nvGrpSpPr>
        <p:grpSpPr>
          <a:xfrm>
            <a:off x="4717582" y="5353558"/>
            <a:ext cx="343837" cy="343837"/>
            <a:chOff x="7613650" y="1387475"/>
            <a:chExt cx="284163" cy="284163"/>
          </a:xfrm>
          <a:solidFill>
            <a:schemeClr val="bg1"/>
          </a:solidFill>
        </p:grpSpPr>
        <p:sp>
          <p:nvSpPr>
            <p:cNvPr id="40" name="Полилиния 4359">
              <a:extLst>
                <a:ext uri="{FF2B5EF4-FFF2-40B4-BE49-F238E27FC236}">
                  <a16:creationId xmlns:a16="http://schemas.microsoft.com/office/drawing/2014/main" id="{351831F3-9830-4A23-8B34-11A3FCCA027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613650" y="1471613"/>
              <a:ext cx="200025" cy="200025"/>
            </a:xfrm>
            <a:custGeom>
              <a:avLst/>
              <a:gdLst>
                <a:gd name="T0" fmla="*/ 276 w 629"/>
                <a:gd name="T1" fmla="*/ 436 h 629"/>
                <a:gd name="T2" fmla="*/ 233 w 629"/>
                <a:gd name="T3" fmla="*/ 411 h 629"/>
                <a:gd name="T4" fmla="*/ 202 w 629"/>
                <a:gd name="T5" fmla="*/ 374 h 629"/>
                <a:gd name="T6" fmla="*/ 187 w 629"/>
                <a:gd name="T7" fmla="*/ 325 h 629"/>
                <a:gd name="T8" fmla="*/ 192 w 629"/>
                <a:gd name="T9" fmla="*/ 274 h 629"/>
                <a:gd name="T10" fmla="*/ 216 w 629"/>
                <a:gd name="T11" fmla="*/ 231 h 629"/>
                <a:gd name="T12" fmla="*/ 253 w 629"/>
                <a:gd name="T13" fmla="*/ 199 h 629"/>
                <a:gd name="T14" fmla="*/ 301 w 629"/>
                <a:gd name="T15" fmla="*/ 184 h 629"/>
                <a:gd name="T16" fmla="*/ 352 w 629"/>
                <a:gd name="T17" fmla="*/ 190 h 629"/>
                <a:gd name="T18" fmla="*/ 395 w 629"/>
                <a:gd name="T19" fmla="*/ 213 h 629"/>
                <a:gd name="T20" fmla="*/ 426 w 629"/>
                <a:gd name="T21" fmla="*/ 252 h 629"/>
                <a:gd name="T22" fmla="*/ 441 w 629"/>
                <a:gd name="T23" fmla="*/ 300 h 629"/>
                <a:gd name="T24" fmla="*/ 436 w 629"/>
                <a:gd name="T25" fmla="*/ 350 h 629"/>
                <a:gd name="T26" fmla="*/ 413 w 629"/>
                <a:gd name="T27" fmla="*/ 394 h 629"/>
                <a:gd name="T28" fmla="*/ 375 w 629"/>
                <a:gd name="T29" fmla="*/ 425 h 629"/>
                <a:gd name="T30" fmla="*/ 327 w 629"/>
                <a:gd name="T31" fmla="*/ 440 h 629"/>
                <a:gd name="T32" fmla="*/ 572 w 629"/>
                <a:gd name="T33" fmla="*/ 346 h 629"/>
                <a:gd name="T34" fmla="*/ 574 w 629"/>
                <a:gd name="T35" fmla="*/ 302 h 629"/>
                <a:gd name="T36" fmla="*/ 620 w 629"/>
                <a:gd name="T37" fmla="*/ 241 h 629"/>
                <a:gd name="T38" fmla="*/ 628 w 629"/>
                <a:gd name="T39" fmla="*/ 231 h 629"/>
                <a:gd name="T40" fmla="*/ 625 w 629"/>
                <a:gd name="T41" fmla="*/ 219 h 629"/>
                <a:gd name="T42" fmla="*/ 544 w 629"/>
                <a:gd name="T43" fmla="*/ 84 h 629"/>
                <a:gd name="T44" fmla="*/ 532 w 629"/>
                <a:gd name="T45" fmla="*/ 83 h 629"/>
                <a:gd name="T46" fmla="*/ 447 w 629"/>
                <a:gd name="T47" fmla="*/ 88 h 629"/>
                <a:gd name="T48" fmla="*/ 407 w 629"/>
                <a:gd name="T49" fmla="*/ 69 h 629"/>
                <a:gd name="T50" fmla="*/ 404 w 629"/>
                <a:gd name="T51" fmla="*/ 7 h 629"/>
                <a:gd name="T52" fmla="*/ 395 w 629"/>
                <a:gd name="T53" fmla="*/ 0 h 629"/>
                <a:gd name="T54" fmla="*/ 235 w 629"/>
                <a:gd name="T55" fmla="*/ 1 h 629"/>
                <a:gd name="T56" fmla="*/ 227 w 629"/>
                <a:gd name="T57" fmla="*/ 10 h 629"/>
                <a:gd name="T58" fmla="*/ 216 w 629"/>
                <a:gd name="T59" fmla="*/ 72 h 629"/>
                <a:gd name="T60" fmla="*/ 177 w 629"/>
                <a:gd name="T61" fmla="*/ 91 h 629"/>
                <a:gd name="T62" fmla="*/ 98 w 629"/>
                <a:gd name="T63" fmla="*/ 84 h 629"/>
                <a:gd name="T64" fmla="*/ 87 w 629"/>
                <a:gd name="T65" fmla="*/ 83 h 629"/>
                <a:gd name="T66" fmla="*/ 78 w 629"/>
                <a:gd name="T67" fmla="*/ 90 h 629"/>
                <a:gd name="T68" fmla="*/ 1 w 629"/>
                <a:gd name="T69" fmla="*/ 228 h 629"/>
                <a:gd name="T70" fmla="*/ 57 w 629"/>
                <a:gd name="T71" fmla="*/ 269 h 629"/>
                <a:gd name="T72" fmla="*/ 54 w 629"/>
                <a:gd name="T73" fmla="*/ 313 h 629"/>
                <a:gd name="T74" fmla="*/ 57 w 629"/>
                <a:gd name="T75" fmla="*/ 355 h 629"/>
                <a:gd name="T76" fmla="*/ 2 w 629"/>
                <a:gd name="T77" fmla="*/ 391 h 629"/>
                <a:gd name="T78" fmla="*/ 1 w 629"/>
                <a:gd name="T79" fmla="*/ 402 h 629"/>
                <a:gd name="T80" fmla="*/ 86 w 629"/>
                <a:gd name="T81" fmla="*/ 543 h 629"/>
                <a:gd name="T82" fmla="*/ 98 w 629"/>
                <a:gd name="T83" fmla="*/ 542 h 629"/>
                <a:gd name="T84" fmla="*/ 177 w 629"/>
                <a:gd name="T85" fmla="*/ 533 h 629"/>
                <a:gd name="T86" fmla="*/ 216 w 629"/>
                <a:gd name="T87" fmla="*/ 552 h 629"/>
                <a:gd name="T88" fmla="*/ 227 w 629"/>
                <a:gd name="T89" fmla="*/ 620 h 629"/>
                <a:gd name="T90" fmla="*/ 235 w 629"/>
                <a:gd name="T91" fmla="*/ 628 h 629"/>
                <a:gd name="T92" fmla="*/ 395 w 629"/>
                <a:gd name="T93" fmla="*/ 629 h 629"/>
                <a:gd name="T94" fmla="*/ 404 w 629"/>
                <a:gd name="T95" fmla="*/ 623 h 629"/>
                <a:gd name="T96" fmla="*/ 407 w 629"/>
                <a:gd name="T97" fmla="*/ 556 h 629"/>
                <a:gd name="T98" fmla="*/ 447 w 629"/>
                <a:gd name="T99" fmla="*/ 538 h 629"/>
                <a:gd name="T100" fmla="*/ 533 w 629"/>
                <a:gd name="T101" fmla="*/ 543 h 629"/>
                <a:gd name="T102" fmla="*/ 545 w 629"/>
                <a:gd name="T103" fmla="*/ 543 h 629"/>
                <a:gd name="T104" fmla="*/ 627 w 629"/>
                <a:gd name="T105" fmla="*/ 405 h 629"/>
                <a:gd name="T106" fmla="*/ 628 w 629"/>
                <a:gd name="T107" fmla="*/ 394 h 629"/>
                <a:gd name="T108" fmla="*/ 621 w 629"/>
                <a:gd name="T109" fmla="*/ 385 h 6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629" h="629">
                  <a:moveTo>
                    <a:pt x="314" y="441"/>
                  </a:moveTo>
                  <a:lnTo>
                    <a:pt x="301" y="440"/>
                  </a:lnTo>
                  <a:lnTo>
                    <a:pt x="288" y="439"/>
                  </a:lnTo>
                  <a:lnTo>
                    <a:pt x="276" y="436"/>
                  </a:lnTo>
                  <a:lnTo>
                    <a:pt x="264" y="430"/>
                  </a:lnTo>
                  <a:lnTo>
                    <a:pt x="253" y="425"/>
                  </a:lnTo>
                  <a:lnTo>
                    <a:pt x="242" y="418"/>
                  </a:lnTo>
                  <a:lnTo>
                    <a:pt x="233" y="411"/>
                  </a:lnTo>
                  <a:lnTo>
                    <a:pt x="223" y="404"/>
                  </a:lnTo>
                  <a:lnTo>
                    <a:pt x="216" y="394"/>
                  </a:lnTo>
                  <a:lnTo>
                    <a:pt x="208" y="384"/>
                  </a:lnTo>
                  <a:lnTo>
                    <a:pt x="202" y="374"/>
                  </a:lnTo>
                  <a:lnTo>
                    <a:pt x="196" y="362"/>
                  </a:lnTo>
                  <a:lnTo>
                    <a:pt x="192" y="350"/>
                  </a:lnTo>
                  <a:lnTo>
                    <a:pt x="189" y="338"/>
                  </a:lnTo>
                  <a:lnTo>
                    <a:pt x="187" y="325"/>
                  </a:lnTo>
                  <a:lnTo>
                    <a:pt x="186" y="313"/>
                  </a:lnTo>
                  <a:lnTo>
                    <a:pt x="187" y="300"/>
                  </a:lnTo>
                  <a:lnTo>
                    <a:pt x="189" y="287"/>
                  </a:lnTo>
                  <a:lnTo>
                    <a:pt x="192" y="274"/>
                  </a:lnTo>
                  <a:lnTo>
                    <a:pt x="196" y="262"/>
                  </a:lnTo>
                  <a:lnTo>
                    <a:pt x="202" y="252"/>
                  </a:lnTo>
                  <a:lnTo>
                    <a:pt x="208" y="241"/>
                  </a:lnTo>
                  <a:lnTo>
                    <a:pt x="216" y="231"/>
                  </a:lnTo>
                  <a:lnTo>
                    <a:pt x="223" y="222"/>
                  </a:lnTo>
                  <a:lnTo>
                    <a:pt x="233" y="213"/>
                  </a:lnTo>
                  <a:lnTo>
                    <a:pt x="242" y="206"/>
                  </a:lnTo>
                  <a:lnTo>
                    <a:pt x="253" y="199"/>
                  </a:lnTo>
                  <a:lnTo>
                    <a:pt x="264" y="194"/>
                  </a:lnTo>
                  <a:lnTo>
                    <a:pt x="276" y="190"/>
                  </a:lnTo>
                  <a:lnTo>
                    <a:pt x="288" y="186"/>
                  </a:lnTo>
                  <a:lnTo>
                    <a:pt x="301" y="184"/>
                  </a:lnTo>
                  <a:lnTo>
                    <a:pt x="314" y="184"/>
                  </a:lnTo>
                  <a:lnTo>
                    <a:pt x="327" y="184"/>
                  </a:lnTo>
                  <a:lnTo>
                    <a:pt x="340" y="186"/>
                  </a:lnTo>
                  <a:lnTo>
                    <a:pt x="352" y="190"/>
                  </a:lnTo>
                  <a:lnTo>
                    <a:pt x="363" y="194"/>
                  </a:lnTo>
                  <a:lnTo>
                    <a:pt x="375" y="199"/>
                  </a:lnTo>
                  <a:lnTo>
                    <a:pt x="386" y="206"/>
                  </a:lnTo>
                  <a:lnTo>
                    <a:pt x="395" y="213"/>
                  </a:lnTo>
                  <a:lnTo>
                    <a:pt x="404" y="222"/>
                  </a:lnTo>
                  <a:lnTo>
                    <a:pt x="413" y="231"/>
                  </a:lnTo>
                  <a:lnTo>
                    <a:pt x="420" y="241"/>
                  </a:lnTo>
                  <a:lnTo>
                    <a:pt x="426" y="252"/>
                  </a:lnTo>
                  <a:lnTo>
                    <a:pt x="432" y="262"/>
                  </a:lnTo>
                  <a:lnTo>
                    <a:pt x="436" y="274"/>
                  </a:lnTo>
                  <a:lnTo>
                    <a:pt x="439" y="287"/>
                  </a:lnTo>
                  <a:lnTo>
                    <a:pt x="441" y="300"/>
                  </a:lnTo>
                  <a:lnTo>
                    <a:pt x="443" y="313"/>
                  </a:lnTo>
                  <a:lnTo>
                    <a:pt x="441" y="325"/>
                  </a:lnTo>
                  <a:lnTo>
                    <a:pt x="439" y="338"/>
                  </a:lnTo>
                  <a:lnTo>
                    <a:pt x="436" y="350"/>
                  </a:lnTo>
                  <a:lnTo>
                    <a:pt x="432" y="362"/>
                  </a:lnTo>
                  <a:lnTo>
                    <a:pt x="426" y="374"/>
                  </a:lnTo>
                  <a:lnTo>
                    <a:pt x="420" y="384"/>
                  </a:lnTo>
                  <a:lnTo>
                    <a:pt x="413" y="394"/>
                  </a:lnTo>
                  <a:lnTo>
                    <a:pt x="404" y="404"/>
                  </a:lnTo>
                  <a:lnTo>
                    <a:pt x="395" y="411"/>
                  </a:lnTo>
                  <a:lnTo>
                    <a:pt x="386" y="418"/>
                  </a:lnTo>
                  <a:lnTo>
                    <a:pt x="375" y="425"/>
                  </a:lnTo>
                  <a:lnTo>
                    <a:pt x="363" y="430"/>
                  </a:lnTo>
                  <a:lnTo>
                    <a:pt x="352" y="436"/>
                  </a:lnTo>
                  <a:lnTo>
                    <a:pt x="340" y="439"/>
                  </a:lnTo>
                  <a:lnTo>
                    <a:pt x="327" y="440"/>
                  </a:lnTo>
                  <a:lnTo>
                    <a:pt x="314" y="441"/>
                  </a:lnTo>
                  <a:close/>
                  <a:moveTo>
                    <a:pt x="621" y="385"/>
                  </a:moveTo>
                  <a:lnTo>
                    <a:pt x="571" y="355"/>
                  </a:lnTo>
                  <a:lnTo>
                    <a:pt x="572" y="346"/>
                  </a:lnTo>
                  <a:lnTo>
                    <a:pt x="573" y="335"/>
                  </a:lnTo>
                  <a:lnTo>
                    <a:pt x="574" y="323"/>
                  </a:lnTo>
                  <a:lnTo>
                    <a:pt x="574" y="313"/>
                  </a:lnTo>
                  <a:lnTo>
                    <a:pt x="574" y="302"/>
                  </a:lnTo>
                  <a:lnTo>
                    <a:pt x="573" y="291"/>
                  </a:lnTo>
                  <a:lnTo>
                    <a:pt x="572" y="280"/>
                  </a:lnTo>
                  <a:lnTo>
                    <a:pt x="570" y="269"/>
                  </a:lnTo>
                  <a:lnTo>
                    <a:pt x="620" y="241"/>
                  </a:lnTo>
                  <a:lnTo>
                    <a:pt x="623" y="239"/>
                  </a:lnTo>
                  <a:lnTo>
                    <a:pt x="624" y="237"/>
                  </a:lnTo>
                  <a:lnTo>
                    <a:pt x="627" y="234"/>
                  </a:lnTo>
                  <a:lnTo>
                    <a:pt x="628" y="231"/>
                  </a:lnTo>
                  <a:lnTo>
                    <a:pt x="628" y="228"/>
                  </a:lnTo>
                  <a:lnTo>
                    <a:pt x="628" y="226"/>
                  </a:lnTo>
                  <a:lnTo>
                    <a:pt x="628" y="223"/>
                  </a:lnTo>
                  <a:lnTo>
                    <a:pt x="625" y="219"/>
                  </a:lnTo>
                  <a:lnTo>
                    <a:pt x="551" y="90"/>
                  </a:lnTo>
                  <a:lnTo>
                    <a:pt x="548" y="87"/>
                  </a:lnTo>
                  <a:lnTo>
                    <a:pt x="546" y="85"/>
                  </a:lnTo>
                  <a:lnTo>
                    <a:pt x="544" y="84"/>
                  </a:lnTo>
                  <a:lnTo>
                    <a:pt x="541" y="83"/>
                  </a:lnTo>
                  <a:lnTo>
                    <a:pt x="539" y="81"/>
                  </a:lnTo>
                  <a:lnTo>
                    <a:pt x="536" y="81"/>
                  </a:lnTo>
                  <a:lnTo>
                    <a:pt x="532" y="83"/>
                  </a:lnTo>
                  <a:lnTo>
                    <a:pt x="530" y="84"/>
                  </a:lnTo>
                  <a:lnTo>
                    <a:pt x="481" y="113"/>
                  </a:lnTo>
                  <a:lnTo>
                    <a:pt x="465" y="99"/>
                  </a:lnTo>
                  <a:lnTo>
                    <a:pt x="447" y="88"/>
                  </a:lnTo>
                  <a:lnTo>
                    <a:pt x="438" y="83"/>
                  </a:lnTo>
                  <a:lnTo>
                    <a:pt x="429" y="77"/>
                  </a:lnTo>
                  <a:lnTo>
                    <a:pt x="418" y="73"/>
                  </a:lnTo>
                  <a:lnTo>
                    <a:pt x="407" y="69"/>
                  </a:lnTo>
                  <a:lnTo>
                    <a:pt x="407" y="15"/>
                  </a:lnTo>
                  <a:lnTo>
                    <a:pt x="407" y="12"/>
                  </a:lnTo>
                  <a:lnTo>
                    <a:pt x="406" y="10"/>
                  </a:lnTo>
                  <a:lnTo>
                    <a:pt x="404" y="7"/>
                  </a:lnTo>
                  <a:lnTo>
                    <a:pt x="403" y="4"/>
                  </a:lnTo>
                  <a:lnTo>
                    <a:pt x="401" y="2"/>
                  </a:lnTo>
                  <a:lnTo>
                    <a:pt x="398" y="1"/>
                  </a:lnTo>
                  <a:lnTo>
                    <a:pt x="395" y="0"/>
                  </a:lnTo>
                  <a:lnTo>
                    <a:pt x="392" y="0"/>
                  </a:lnTo>
                  <a:lnTo>
                    <a:pt x="241" y="0"/>
                  </a:lnTo>
                  <a:lnTo>
                    <a:pt x="238" y="0"/>
                  </a:lnTo>
                  <a:lnTo>
                    <a:pt x="235" y="1"/>
                  </a:lnTo>
                  <a:lnTo>
                    <a:pt x="233" y="2"/>
                  </a:lnTo>
                  <a:lnTo>
                    <a:pt x="231" y="4"/>
                  </a:lnTo>
                  <a:lnTo>
                    <a:pt x="229" y="7"/>
                  </a:lnTo>
                  <a:lnTo>
                    <a:pt x="227" y="10"/>
                  </a:lnTo>
                  <a:lnTo>
                    <a:pt x="226" y="12"/>
                  </a:lnTo>
                  <a:lnTo>
                    <a:pt x="226" y="15"/>
                  </a:lnTo>
                  <a:lnTo>
                    <a:pt x="226" y="69"/>
                  </a:lnTo>
                  <a:lnTo>
                    <a:pt x="216" y="72"/>
                  </a:lnTo>
                  <a:lnTo>
                    <a:pt x="206" y="76"/>
                  </a:lnTo>
                  <a:lnTo>
                    <a:pt x="196" y="80"/>
                  </a:lnTo>
                  <a:lnTo>
                    <a:pt x="187" y="86"/>
                  </a:lnTo>
                  <a:lnTo>
                    <a:pt x="177" y="91"/>
                  </a:lnTo>
                  <a:lnTo>
                    <a:pt x="168" y="98"/>
                  </a:lnTo>
                  <a:lnTo>
                    <a:pt x="159" y="105"/>
                  </a:lnTo>
                  <a:lnTo>
                    <a:pt x="149" y="113"/>
                  </a:lnTo>
                  <a:lnTo>
                    <a:pt x="98" y="84"/>
                  </a:lnTo>
                  <a:lnTo>
                    <a:pt x="96" y="83"/>
                  </a:lnTo>
                  <a:lnTo>
                    <a:pt x="93" y="81"/>
                  </a:lnTo>
                  <a:lnTo>
                    <a:pt x="90" y="81"/>
                  </a:lnTo>
                  <a:lnTo>
                    <a:pt x="87" y="83"/>
                  </a:lnTo>
                  <a:lnTo>
                    <a:pt x="84" y="84"/>
                  </a:lnTo>
                  <a:lnTo>
                    <a:pt x="82" y="85"/>
                  </a:lnTo>
                  <a:lnTo>
                    <a:pt x="80" y="87"/>
                  </a:lnTo>
                  <a:lnTo>
                    <a:pt x="78" y="90"/>
                  </a:lnTo>
                  <a:lnTo>
                    <a:pt x="3" y="219"/>
                  </a:lnTo>
                  <a:lnTo>
                    <a:pt x="1" y="222"/>
                  </a:lnTo>
                  <a:lnTo>
                    <a:pt x="1" y="225"/>
                  </a:lnTo>
                  <a:lnTo>
                    <a:pt x="1" y="228"/>
                  </a:lnTo>
                  <a:lnTo>
                    <a:pt x="1" y="230"/>
                  </a:lnTo>
                  <a:lnTo>
                    <a:pt x="4" y="236"/>
                  </a:lnTo>
                  <a:lnTo>
                    <a:pt x="8" y="241"/>
                  </a:lnTo>
                  <a:lnTo>
                    <a:pt x="57" y="269"/>
                  </a:lnTo>
                  <a:lnTo>
                    <a:pt x="56" y="280"/>
                  </a:lnTo>
                  <a:lnTo>
                    <a:pt x="55" y="291"/>
                  </a:lnTo>
                  <a:lnTo>
                    <a:pt x="54" y="302"/>
                  </a:lnTo>
                  <a:lnTo>
                    <a:pt x="54" y="313"/>
                  </a:lnTo>
                  <a:lnTo>
                    <a:pt x="54" y="323"/>
                  </a:lnTo>
                  <a:lnTo>
                    <a:pt x="55" y="335"/>
                  </a:lnTo>
                  <a:lnTo>
                    <a:pt x="56" y="346"/>
                  </a:lnTo>
                  <a:lnTo>
                    <a:pt x="57" y="355"/>
                  </a:lnTo>
                  <a:lnTo>
                    <a:pt x="7" y="385"/>
                  </a:lnTo>
                  <a:lnTo>
                    <a:pt x="5" y="387"/>
                  </a:lnTo>
                  <a:lnTo>
                    <a:pt x="3" y="389"/>
                  </a:lnTo>
                  <a:lnTo>
                    <a:pt x="2" y="391"/>
                  </a:lnTo>
                  <a:lnTo>
                    <a:pt x="1" y="394"/>
                  </a:lnTo>
                  <a:lnTo>
                    <a:pt x="0" y="396"/>
                  </a:lnTo>
                  <a:lnTo>
                    <a:pt x="1" y="399"/>
                  </a:lnTo>
                  <a:lnTo>
                    <a:pt x="1" y="402"/>
                  </a:lnTo>
                  <a:lnTo>
                    <a:pt x="2" y="405"/>
                  </a:lnTo>
                  <a:lnTo>
                    <a:pt x="78" y="536"/>
                  </a:lnTo>
                  <a:lnTo>
                    <a:pt x="81" y="540"/>
                  </a:lnTo>
                  <a:lnTo>
                    <a:pt x="86" y="543"/>
                  </a:lnTo>
                  <a:lnTo>
                    <a:pt x="89" y="544"/>
                  </a:lnTo>
                  <a:lnTo>
                    <a:pt x="93" y="544"/>
                  </a:lnTo>
                  <a:lnTo>
                    <a:pt x="95" y="543"/>
                  </a:lnTo>
                  <a:lnTo>
                    <a:pt x="98" y="542"/>
                  </a:lnTo>
                  <a:lnTo>
                    <a:pt x="149" y="513"/>
                  </a:lnTo>
                  <a:lnTo>
                    <a:pt x="159" y="520"/>
                  </a:lnTo>
                  <a:lnTo>
                    <a:pt x="168" y="527"/>
                  </a:lnTo>
                  <a:lnTo>
                    <a:pt x="177" y="533"/>
                  </a:lnTo>
                  <a:lnTo>
                    <a:pt x="187" y="539"/>
                  </a:lnTo>
                  <a:lnTo>
                    <a:pt x="196" y="544"/>
                  </a:lnTo>
                  <a:lnTo>
                    <a:pt x="206" y="549"/>
                  </a:lnTo>
                  <a:lnTo>
                    <a:pt x="216" y="552"/>
                  </a:lnTo>
                  <a:lnTo>
                    <a:pt x="226" y="556"/>
                  </a:lnTo>
                  <a:lnTo>
                    <a:pt x="226" y="614"/>
                  </a:lnTo>
                  <a:lnTo>
                    <a:pt x="226" y="617"/>
                  </a:lnTo>
                  <a:lnTo>
                    <a:pt x="227" y="620"/>
                  </a:lnTo>
                  <a:lnTo>
                    <a:pt x="229" y="623"/>
                  </a:lnTo>
                  <a:lnTo>
                    <a:pt x="231" y="625"/>
                  </a:lnTo>
                  <a:lnTo>
                    <a:pt x="233" y="627"/>
                  </a:lnTo>
                  <a:lnTo>
                    <a:pt x="235" y="628"/>
                  </a:lnTo>
                  <a:lnTo>
                    <a:pt x="238" y="629"/>
                  </a:lnTo>
                  <a:lnTo>
                    <a:pt x="241" y="629"/>
                  </a:lnTo>
                  <a:lnTo>
                    <a:pt x="392" y="629"/>
                  </a:lnTo>
                  <a:lnTo>
                    <a:pt x="395" y="629"/>
                  </a:lnTo>
                  <a:lnTo>
                    <a:pt x="398" y="628"/>
                  </a:lnTo>
                  <a:lnTo>
                    <a:pt x="401" y="627"/>
                  </a:lnTo>
                  <a:lnTo>
                    <a:pt x="403" y="625"/>
                  </a:lnTo>
                  <a:lnTo>
                    <a:pt x="404" y="623"/>
                  </a:lnTo>
                  <a:lnTo>
                    <a:pt x="406" y="620"/>
                  </a:lnTo>
                  <a:lnTo>
                    <a:pt x="407" y="617"/>
                  </a:lnTo>
                  <a:lnTo>
                    <a:pt x="407" y="614"/>
                  </a:lnTo>
                  <a:lnTo>
                    <a:pt x="407" y="556"/>
                  </a:lnTo>
                  <a:lnTo>
                    <a:pt x="418" y="552"/>
                  </a:lnTo>
                  <a:lnTo>
                    <a:pt x="429" y="548"/>
                  </a:lnTo>
                  <a:lnTo>
                    <a:pt x="438" y="544"/>
                  </a:lnTo>
                  <a:lnTo>
                    <a:pt x="447" y="538"/>
                  </a:lnTo>
                  <a:lnTo>
                    <a:pt x="465" y="527"/>
                  </a:lnTo>
                  <a:lnTo>
                    <a:pt x="481" y="513"/>
                  </a:lnTo>
                  <a:lnTo>
                    <a:pt x="530" y="542"/>
                  </a:lnTo>
                  <a:lnTo>
                    <a:pt x="533" y="543"/>
                  </a:lnTo>
                  <a:lnTo>
                    <a:pt x="537" y="544"/>
                  </a:lnTo>
                  <a:lnTo>
                    <a:pt x="539" y="544"/>
                  </a:lnTo>
                  <a:lnTo>
                    <a:pt x="542" y="543"/>
                  </a:lnTo>
                  <a:lnTo>
                    <a:pt x="545" y="543"/>
                  </a:lnTo>
                  <a:lnTo>
                    <a:pt x="547" y="540"/>
                  </a:lnTo>
                  <a:lnTo>
                    <a:pt x="550" y="539"/>
                  </a:lnTo>
                  <a:lnTo>
                    <a:pt x="552" y="536"/>
                  </a:lnTo>
                  <a:lnTo>
                    <a:pt x="627" y="405"/>
                  </a:lnTo>
                  <a:lnTo>
                    <a:pt x="628" y="402"/>
                  </a:lnTo>
                  <a:lnTo>
                    <a:pt x="628" y="399"/>
                  </a:lnTo>
                  <a:lnTo>
                    <a:pt x="629" y="396"/>
                  </a:lnTo>
                  <a:lnTo>
                    <a:pt x="628" y="394"/>
                  </a:lnTo>
                  <a:lnTo>
                    <a:pt x="627" y="391"/>
                  </a:lnTo>
                  <a:lnTo>
                    <a:pt x="625" y="389"/>
                  </a:lnTo>
                  <a:lnTo>
                    <a:pt x="623" y="387"/>
                  </a:lnTo>
                  <a:lnTo>
                    <a:pt x="621" y="3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41" name="Полилиния 4360">
              <a:extLst>
                <a:ext uri="{FF2B5EF4-FFF2-40B4-BE49-F238E27FC236}">
                  <a16:creationId xmlns:a16="http://schemas.microsoft.com/office/drawing/2014/main" id="{CDB8F87B-81A2-480F-ADA8-BFB5FD890AC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781925" y="1387475"/>
              <a:ext cx="115888" cy="117475"/>
            </a:xfrm>
            <a:custGeom>
              <a:avLst/>
              <a:gdLst>
                <a:gd name="T0" fmla="*/ 160 w 362"/>
                <a:gd name="T1" fmla="*/ 252 h 369"/>
                <a:gd name="T2" fmla="*/ 135 w 362"/>
                <a:gd name="T3" fmla="*/ 238 h 369"/>
                <a:gd name="T4" fmla="*/ 118 w 362"/>
                <a:gd name="T5" fmla="*/ 218 h 369"/>
                <a:gd name="T6" fmla="*/ 109 w 362"/>
                <a:gd name="T7" fmla="*/ 190 h 369"/>
                <a:gd name="T8" fmla="*/ 113 w 362"/>
                <a:gd name="T9" fmla="*/ 162 h 369"/>
                <a:gd name="T10" fmla="*/ 125 w 362"/>
                <a:gd name="T11" fmla="*/ 138 h 369"/>
                <a:gd name="T12" fmla="*/ 147 w 362"/>
                <a:gd name="T13" fmla="*/ 121 h 369"/>
                <a:gd name="T14" fmla="*/ 174 w 362"/>
                <a:gd name="T15" fmla="*/ 112 h 369"/>
                <a:gd name="T16" fmla="*/ 202 w 362"/>
                <a:gd name="T17" fmla="*/ 114 h 369"/>
                <a:gd name="T18" fmla="*/ 226 w 362"/>
                <a:gd name="T19" fmla="*/ 128 h 369"/>
                <a:gd name="T20" fmla="*/ 244 w 362"/>
                <a:gd name="T21" fmla="*/ 149 h 369"/>
                <a:gd name="T22" fmla="*/ 252 w 362"/>
                <a:gd name="T23" fmla="*/ 176 h 369"/>
                <a:gd name="T24" fmla="*/ 250 w 362"/>
                <a:gd name="T25" fmla="*/ 205 h 369"/>
                <a:gd name="T26" fmla="*/ 236 w 362"/>
                <a:gd name="T27" fmla="*/ 229 h 369"/>
                <a:gd name="T28" fmla="*/ 215 w 362"/>
                <a:gd name="T29" fmla="*/ 247 h 369"/>
                <a:gd name="T30" fmla="*/ 189 w 362"/>
                <a:gd name="T31" fmla="*/ 254 h 369"/>
                <a:gd name="T32" fmla="*/ 328 w 362"/>
                <a:gd name="T33" fmla="*/ 195 h 369"/>
                <a:gd name="T34" fmla="*/ 354 w 362"/>
                <a:gd name="T35" fmla="*/ 144 h 369"/>
                <a:gd name="T36" fmla="*/ 361 w 362"/>
                <a:gd name="T37" fmla="*/ 136 h 369"/>
                <a:gd name="T38" fmla="*/ 360 w 362"/>
                <a:gd name="T39" fmla="*/ 124 h 369"/>
                <a:gd name="T40" fmla="*/ 316 w 362"/>
                <a:gd name="T41" fmla="*/ 53 h 369"/>
                <a:gd name="T42" fmla="*/ 304 w 362"/>
                <a:gd name="T43" fmla="*/ 52 h 369"/>
                <a:gd name="T44" fmla="*/ 256 w 362"/>
                <a:gd name="T45" fmla="*/ 56 h 369"/>
                <a:gd name="T46" fmla="*/ 236 w 362"/>
                <a:gd name="T47" fmla="*/ 10 h 369"/>
                <a:gd name="T48" fmla="*/ 229 w 362"/>
                <a:gd name="T49" fmla="*/ 2 h 369"/>
                <a:gd name="T50" fmla="*/ 146 w 362"/>
                <a:gd name="T51" fmla="*/ 0 h 369"/>
                <a:gd name="T52" fmla="*/ 135 w 362"/>
                <a:gd name="T53" fmla="*/ 3 h 369"/>
                <a:gd name="T54" fmla="*/ 131 w 362"/>
                <a:gd name="T55" fmla="*/ 14 h 369"/>
                <a:gd name="T56" fmla="*/ 99 w 362"/>
                <a:gd name="T57" fmla="*/ 63 h 369"/>
                <a:gd name="T58" fmla="*/ 55 w 362"/>
                <a:gd name="T59" fmla="*/ 51 h 369"/>
                <a:gd name="T60" fmla="*/ 44 w 362"/>
                <a:gd name="T61" fmla="*/ 54 h 369"/>
                <a:gd name="T62" fmla="*/ 1 w 362"/>
                <a:gd name="T63" fmla="*/ 126 h 369"/>
                <a:gd name="T64" fmla="*/ 2 w 362"/>
                <a:gd name="T65" fmla="*/ 139 h 369"/>
                <a:gd name="T66" fmla="*/ 36 w 362"/>
                <a:gd name="T67" fmla="*/ 160 h 369"/>
                <a:gd name="T68" fmla="*/ 36 w 362"/>
                <a:gd name="T69" fmla="*/ 207 h 369"/>
                <a:gd name="T70" fmla="*/ 1 w 362"/>
                <a:gd name="T71" fmla="*/ 230 h 369"/>
                <a:gd name="T72" fmla="*/ 1 w 362"/>
                <a:gd name="T73" fmla="*/ 240 h 369"/>
                <a:gd name="T74" fmla="*/ 44 w 362"/>
                <a:gd name="T75" fmla="*/ 313 h 369"/>
                <a:gd name="T76" fmla="*/ 60 w 362"/>
                <a:gd name="T77" fmla="*/ 314 h 369"/>
                <a:gd name="T78" fmla="*/ 120 w 362"/>
                <a:gd name="T79" fmla="*/ 316 h 369"/>
                <a:gd name="T80" fmla="*/ 132 w 362"/>
                <a:gd name="T81" fmla="*/ 359 h 369"/>
                <a:gd name="T82" fmla="*/ 140 w 362"/>
                <a:gd name="T83" fmla="*/ 368 h 369"/>
                <a:gd name="T84" fmla="*/ 225 w 362"/>
                <a:gd name="T85" fmla="*/ 368 h 369"/>
                <a:gd name="T86" fmla="*/ 233 w 362"/>
                <a:gd name="T87" fmla="*/ 361 h 369"/>
                <a:gd name="T88" fmla="*/ 237 w 362"/>
                <a:gd name="T89" fmla="*/ 321 h 369"/>
                <a:gd name="T90" fmla="*/ 274 w 362"/>
                <a:gd name="T91" fmla="*/ 298 h 369"/>
                <a:gd name="T92" fmla="*/ 310 w 362"/>
                <a:gd name="T93" fmla="*/ 316 h 369"/>
                <a:gd name="T94" fmla="*/ 360 w 362"/>
                <a:gd name="T95" fmla="*/ 243 h 369"/>
                <a:gd name="T96" fmla="*/ 362 w 362"/>
                <a:gd name="T97" fmla="*/ 232 h 369"/>
                <a:gd name="T98" fmla="*/ 354 w 362"/>
                <a:gd name="T99" fmla="*/ 223 h 3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362" h="369">
                  <a:moveTo>
                    <a:pt x="181" y="255"/>
                  </a:moveTo>
                  <a:lnTo>
                    <a:pt x="174" y="254"/>
                  </a:lnTo>
                  <a:lnTo>
                    <a:pt x="166" y="253"/>
                  </a:lnTo>
                  <a:lnTo>
                    <a:pt x="160" y="252"/>
                  </a:lnTo>
                  <a:lnTo>
                    <a:pt x="153" y="249"/>
                  </a:lnTo>
                  <a:lnTo>
                    <a:pt x="147" y="247"/>
                  </a:lnTo>
                  <a:lnTo>
                    <a:pt x="141" y="243"/>
                  </a:lnTo>
                  <a:lnTo>
                    <a:pt x="135" y="238"/>
                  </a:lnTo>
                  <a:lnTo>
                    <a:pt x="131" y="234"/>
                  </a:lnTo>
                  <a:lnTo>
                    <a:pt x="125" y="229"/>
                  </a:lnTo>
                  <a:lnTo>
                    <a:pt x="122" y="223"/>
                  </a:lnTo>
                  <a:lnTo>
                    <a:pt x="118" y="218"/>
                  </a:lnTo>
                  <a:lnTo>
                    <a:pt x="115" y="212"/>
                  </a:lnTo>
                  <a:lnTo>
                    <a:pt x="113" y="205"/>
                  </a:lnTo>
                  <a:lnTo>
                    <a:pt x="110" y="198"/>
                  </a:lnTo>
                  <a:lnTo>
                    <a:pt x="109" y="190"/>
                  </a:lnTo>
                  <a:lnTo>
                    <a:pt x="109" y="183"/>
                  </a:lnTo>
                  <a:lnTo>
                    <a:pt x="109" y="176"/>
                  </a:lnTo>
                  <a:lnTo>
                    <a:pt x="110" y="169"/>
                  </a:lnTo>
                  <a:lnTo>
                    <a:pt x="113" y="162"/>
                  </a:lnTo>
                  <a:lnTo>
                    <a:pt x="115" y="156"/>
                  </a:lnTo>
                  <a:lnTo>
                    <a:pt x="118" y="149"/>
                  </a:lnTo>
                  <a:lnTo>
                    <a:pt x="122" y="143"/>
                  </a:lnTo>
                  <a:lnTo>
                    <a:pt x="125" y="138"/>
                  </a:lnTo>
                  <a:lnTo>
                    <a:pt x="131" y="132"/>
                  </a:lnTo>
                  <a:lnTo>
                    <a:pt x="135" y="128"/>
                  </a:lnTo>
                  <a:lnTo>
                    <a:pt x="141" y="124"/>
                  </a:lnTo>
                  <a:lnTo>
                    <a:pt x="147" y="121"/>
                  </a:lnTo>
                  <a:lnTo>
                    <a:pt x="153" y="117"/>
                  </a:lnTo>
                  <a:lnTo>
                    <a:pt x="160" y="114"/>
                  </a:lnTo>
                  <a:lnTo>
                    <a:pt x="166" y="113"/>
                  </a:lnTo>
                  <a:lnTo>
                    <a:pt x="174" y="112"/>
                  </a:lnTo>
                  <a:lnTo>
                    <a:pt x="181" y="111"/>
                  </a:lnTo>
                  <a:lnTo>
                    <a:pt x="189" y="112"/>
                  </a:lnTo>
                  <a:lnTo>
                    <a:pt x="195" y="113"/>
                  </a:lnTo>
                  <a:lnTo>
                    <a:pt x="202" y="114"/>
                  </a:lnTo>
                  <a:lnTo>
                    <a:pt x="209" y="117"/>
                  </a:lnTo>
                  <a:lnTo>
                    <a:pt x="215" y="121"/>
                  </a:lnTo>
                  <a:lnTo>
                    <a:pt x="221" y="124"/>
                  </a:lnTo>
                  <a:lnTo>
                    <a:pt x="226" y="128"/>
                  </a:lnTo>
                  <a:lnTo>
                    <a:pt x="231" y="132"/>
                  </a:lnTo>
                  <a:lnTo>
                    <a:pt x="236" y="138"/>
                  </a:lnTo>
                  <a:lnTo>
                    <a:pt x="240" y="143"/>
                  </a:lnTo>
                  <a:lnTo>
                    <a:pt x="244" y="149"/>
                  </a:lnTo>
                  <a:lnTo>
                    <a:pt x="247" y="156"/>
                  </a:lnTo>
                  <a:lnTo>
                    <a:pt x="250" y="162"/>
                  </a:lnTo>
                  <a:lnTo>
                    <a:pt x="251" y="169"/>
                  </a:lnTo>
                  <a:lnTo>
                    <a:pt x="252" y="176"/>
                  </a:lnTo>
                  <a:lnTo>
                    <a:pt x="253" y="183"/>
                  </a:lnTo>
                  <a:lnTo>
                    <a:pt x="252" y="190"/>
                  </a:lnTo>
                  <a:lnTo>
                    <a:pt x="251" y="198"/>
                  </a:lnTo>
                  <a:lnTo>
                    <a:pt x="250" y="205"/>
                  </a:lnTo>
                  <a:lnTo>
                    <a:pt x="247" y="212"/>
                  </a:lnTo>
                  <a:lnTo>
                    <a:pt x="244" y="218"/>
                  </a:lnTo>
                  <a:lnTo>
                    <a:pt x="240" y="223"/>
                  </a:lnTo>
                  <a:lnTo>
                    <a:pt x="236" y="229"/>
                  </a:lnTo>
                  <a:lnTo>
                    <a:pt x="231" y="234"/>
                  </a:lnTo>
                  <a:lnTo>
                    <a:pt x="226" y="238"/>
                  </a:lnTo>
                  <a:lnTo>
                    <a:pt x="221" y="243"/>
                  </a:lnTo>
                  <a:lnTo>
                    <a:pt x="215" y="247"/>
                  </a:lnTo>
                  <a:lnTo>
                    <a:pt x="209" y="249"/>
                  </a:lnTo>
                  <a:lnTo>
                    <a:pt x="202" y="252"/>
                  </a:lnTo>
                  <a:lnTo>
                    <a:pt x="195" y="253"/>
                  </a:lnTo>
                  <a:lnTo>
                    <a:pt x="189" y="254"/>
                  </a:lnTo>
                  <a:lnTo>
                    <a:pt x="181" y="255"/>
                  </a:lnTo>
                  <a:close/>
                  <a:moveTo>
                    <a:pt x="354" y="223"/>
                  </a:moveTo>
                  <a:lnTo>
                    <a:pt x="327" y="207"/>
                  </a:lnTo>
                  <a:lnTo>
                    <a:pt x="328" y="195"/>
                  </a:lnTo>
                  <a:lnTo>
                    <a:pt x="328" y="183"/>
                  </a:lnTo>
                  <a:lnTo>
                    <a:pt x="328" y="172"/>
                  </a:lnTo>
                  <a:lnTo>
                    <a:pt x="327" y="160"/>
                  </a:lnTo>
                  <a:lnTo>
                    <a:pt x="354" y="144"/>
                  </a:lnTo>
                  <a:lnTo>
                    <a:pt x="357" y="143"/>
                  </a:lnTo>
                  <a:lnTo>
                    <a:pt x="359" y="141"/>
                  </a:lnTo>
                  <a:lnTo>
                    <a:pt x="360" y="139"/>
                  </a:lnTo>
                  <a:lnTo>
                    <a:pt x="361" y="136"/>
                  </a:lnTo>
                  <a:lnTo>
                    <a:pt x="362" y="132"/>
                  </a:lnTo>
                  <a:lnTo>
                    <a:pt x="362" y="129"/>
                  </a:lnTo>
                  <a:lnTo>
                    <a:pt x="361" y="126"/>
                  </a:lnTo>
                  <a:lnTo>
                    <a:pt x="360" y="124"/>
                  </a:lnTo>
                  <a:lnTo>
                    <a:pt x="322" y="59"/>
                  </a:lnTo>
                  <a:lnTo>
                    <a:pt x="320" y="56"/>
                  </a:lnTo>
                  <a:lnTo>
                    <a:pt x="318" y="54"/>
                  </a:lnTo>
                  <a:lnTo>
                    <a:pt x="316" y="53"/>
                  </a:lnTo>
                  <a:lnTo>
                    <a:pt x="313" y="51"/>
                  </a:lnTo>
                  <a:lnTo>
                    <a:pt x="309" y="51"/>
                  </a:lnTo>
                  <a:lnTo>
                    <a:pt x="307" y="51"/>
                  </a:lnTo>
                  <a:lnTo>
                    <a:pt x="304" y="52"/>
                  </a:lnTo>
                  <a:lnTo>
                    <a:pt x="301" y="53"/>
                  </a:lnTo>
                  <a:lnTo>
                    <a:pt x="274" y="69"/>
                  </a:lnTo>
                  <a:lnTo>
                    <a:pt x="266" y="63"/>
                  </a:lnTo>
                  <a:lnTo>
                    <a:pt x="256" y="56"/>
                  </a:lnTo>
                  <a:lnTo>
                    <a:pt x="246" y="51"/>
                  </a:lnTo>
                  <a:lnTo>
                    <a:pt x="237" y="47"/>
                  </a:lnTo>
                  <a:lnTo>
                    <a:pt x="237" y="14"/>
                  </a:lnTo>
                  <a:lnTo>
                    <a:pt x="236" y="10"/>
                  </a:lnTo>
                  <a:lnTo>
                    <a:pt x="236" y="8"/>
                  </a:lnTo>
                  <a:lnTo>
                    <a:pt x="233" y="5"/>
                  </a:lnTo>
                  <a:lnTo>
                    <a:pt x="232" y="3"/>
                  </a:lnTo>
                  <a:lnTo>
                    <a:pt x="229" y="2"/>
                  </a:lnTo>
                  <a:lnTo>
                    <a:pt x="227" y="1"/>
                  </a:lnTo>
                  <a:lnTo>
                    <a:pt x="224" y="0"/>
                  </a:lnTo>
                  <a:lnTo>
                    <a:pt x="222" y="0"/>
                  </a:lnTo>
                  <a:lnTo>
                    <a:pt x="146" y="0"/>
                  </a:lnTo>
                  <a:lnTo>
                    <a:pt x="143" y="0"/>
                  </a:lnTo>
                  <a:lnTo>
                    <a:pt x="140" y="1"/>
                  </a:lnTo>
                  <a:lnTo>
                    <a:pt x="137" y="2"/>
                  </a:lnTo>
                  <a:lnTo>
                    <a:pt x="135" y="3"/>
                  </a:lnTo>
                  <a:lnTo>
                    <a:pt x="134" y="5"/>
                  </a:lnTo>
                  <a:lnTo>
                    <a:pt x="132" y="8"/>
                  </a:lnTo>
                  <a:lnTo>
                    <a:pt x="132" y="10"/>
                  </a:lnTo>
                  <a:lnTo>
                    <a:pt x="131" y="14"/>
                  </a:lnTo>
                  <a:lnTo>
                    <a:pt x="131" y="47"/>
                  </a:lnTo>
                  <a:lnTo>
                    <a:pt x="120" y="52"/>
                  </a:lnTo>
                  <a:lnTo>
                    <a:pt x="109" y="57"/>
                  </a:lnTo>
                  <a:lnTo>
                    <a:pt x="99" y="63"/>
                  </a:lnTo>
                  <a:lnTo>
                    <a:pt x="90" y="69"/>
                  </a:lnTo>
                  <a:lnTo>
                    <a:pt x="61" y="53"/>
                  </a:lnTo>
                  <a:lnTo>
                    <a:pt x="58" y="52"/>
                  </a:lnTo>
                  <a:lnTo>
                    <a:pt x="55" y="51"/>
                  </a:lnTo>
                  <a:lnTo>
                    <a:pt x="53" y="51"/>
                  </a:lnTo>
                  <a:lnTo>
                    <a:pt x="49" y="51"/>
                  </a:lnTo>
                  <a:lnTo>
                    <a:pt x="47" y="52"/>
                  </a:lnTo>
                  <a:lnTo>
                    <a:pt x="44" y="54"/>
                  </a:lnTo>
                  <a:lnTo>
                    <a:pt x="42" y="56"/>
                  </a:lnTo>
                  <a:lnTo>
                    <a:pt x="41" y="59"/>
                  </a:lnTo>
                  <a:lnTo>
                    <a:pt x="2" y="124"/>
                  </a:lnTo>
                  <a:lnTo>
                    <a:pt x="1" y="126"/>
                  </a:lnTo>
                  <a:lnTo>
                    <a:pt x="0" y="129"/>
                  </a:lnTo>
                  <a:lnTo>
                    <a:pt x="0" y="132"/>
                  </a:lnTo>
                  <a:lnTo>
                    <a:pt x="1" y="136"/>
                  </a:lnTo>
                  <a:lnTo>
                    <a:pt x="2" y="139"/>
                  </a:lnTo>
                  <a:lnTo>
                    <a:pt x="3" y="141"/>
                  </a:lnTo>
                  <a:lnTo>
                    <a:pt x="6" y="143"/>
                  </a:lnTo>
                  <a:lnTo>
                    <a:pt x="8" y="144"/>
                  </a:lnTo>
                  <a:lnTo>
                    <a:pt x="36" y="160"/>
                  </a:lnTo>
                  <a:lnTo>
                    <a:pt x="34" y="172"/>
                  </a:lnTo>
                  <a:lnTo>
                    <a:pt x="34" y="183"/>
                  </a:lnTo>
                  <a:lnTo>
                    <a:pt x="34" y="195"/>
                  </a:lnTo>
                  <a:lnTo>
                    <a:pt x="36" y="207"/>
                  </a:lnTo>
                  <a:lnTo>
                    <a:pt x="8" y="223"/>
                  </a:lnTo>
                  <a:lnTo>
                    <a:pt x="6" y="224"/>
                  </a:lnTo>
                  <a:lnTo>
                    <a:pt x="3" y="227"/>
                  </a:lnTo>
                  <a:lnTo>
                    <a:pt x="1" y="230"/>
                  </a:lnTo>
                  <a:lnTo>
                    <a:pt x="0" y="233"/>
                  </a:lnTo>
                  <a:lnTo>
                    <a:pt x="0" y="235"/>
                  </a:lnTo>
                  <a:lnTo>
                    <a:pt x="0" y="237"/>
                  </a:lnTo>
                  <a:lnTo>
                    <a:pt x="1" y="240"/>
                  </a:lnTo>
                  <a:lnTo>
                    <a:pt x="2" y="243"/>
                  </a:lnTo>
                  <a:lnTo>
                    <a:pt x="40" y="309"/>
                  </a:lnTo>
                  <a:lnTo>
                    <a:pt x="42" y="311"/>
                  </a:lnTo>
                  <a:lnTo>
                    <a:pt x="44" y="313"/>
                  </a:lnTo>
                  <a:lnTo>
                    <a:pt x="46" y="314"/>
                  </a:lnTo>
                  <a:lnTo>
                    <a:pt x="48" y="315"/>
                  </a:lnTo>
                  <a:lnTo>
                    <a:pt x="55" y="316"/>
                  </a:lnTo>
                  <a:lnTo>
                    <a:pt x="60" y="314"/>
                  </a:lnTo>
                  <a:lnTo>
                    <a:pt x="90" y="297"/>
                  </a:lnTo>
                  <a:lnTo>
                    <a:pt x="99" y="304"/>
                  </a:lnTo>
                  <a:lnTo>
                    <a:pt x="109" y="310"/>
                  </a:lnTo>
                  <a:lnTo>
                    <a:pt x="120" y="316"/>
                  </a:lnTo>
                  <a:lnTo>
                    <a:pt x="131" y="321"/>
                  </a:lnTo>
                  <a:lnTo>
                    <a:pt x="131" y="354"/>
                  </a:lnTo>
                  <a:lnTo>
                    <a:pt x="132" y="356"/>
                  </a:lnTo>
                  <a:lnTo>
                    <a:pt x="132" y="359"/>
                  </a:lnTo>
                  <a:lnTo>
                    <a:pt x="134" y="361"/>
                  </a:lnTo>
                  <a:lnTo>
                    <a:pt x="135" y="363"/>
                  </a:lnTo>
                  <a:lnTo>
                    <a:pt x="137" y="366"/>
                  </a:lnTo>
                  <a:lnTo>
                    <a:pt x="140" y="368"/>
                  </a:lnTo>
                  <a:lnTo>
                    <a:pt x="143" y="368"/>
                  </a:lnTo>
                  <a:lnTo>
                    <a:pt x="146" y="369"/>
                  </a:lnTo>
                  <a:lnTo>
                    <a:pt x="222" y="369"/>
                  </a:lnTo>
                  <a:lnTo>
                    <a:pt x="225" y="368"/>
                  </a:lnTo>
                  <a:lnTo>
                    <a:pt x="227" y="368"/>
                  </a:lnTo>
                  <a:lnTo>
                    <a:pt x="229" y="366"/>
                  </a:lnTo>
                  <a:lnTo>
                    <a:pt x="232" y="363"/>
                  </a:lnTo>
                  <a:lnTo>
                    <a:pt x="233" y="361"/>
                  </a:lnTo>
                  <a:lnTo>
                    <a:pt x="236" y="359"/>
                  </a:lnTo>
                  <a:lnTo>
                    <a:pt x="236" y="356"/>
                  </a:lnTo>
                  <a:lnTo>
                    <a:pt x="237" y="354"/>
                  </a:lnTo>
                  <a:lnTo>
                    <a:pt x="237" y="321"/>
                  </a:lnTo>
                  <a:lnTo>
                    <a:pt x="246" y="316"/>
                  </a:lnTo>
                  <a:lnTo>
                    <a:pt x="256" y="311"/>
                  </a:lnTo>
                  <a:lnTo>
                    <a:pt x="266" y="305"/>
                  </a:lnTo>
                  <a:lnTo>
                    <a:pt x="274" y="298"/>
                  </a:lnTo>
                  <a:lnTo>
                    <a:pt x="302" y="313"/>
                  </a:lnTo>
                  <a:lnTo>
                    <a:pt x="305" y="315"/>
                  </a:lnTo>
                  <a:lnTo>
                    <a:pt x="307" y="315"/>
                  </a:lnTo>
                  <a:lnTo>
                    <a:pt x="310" y="316"/>
                  </a:lnTo>
                  <a:lnTo>
                    <a:pt x="314" y="316"/>
                  </a:lnTo>
                  <a:lnTo>
                    <a:pt x="319" y="313"/>
                  </a:lnTo>
                  <a:lnTo>
                    <a:pt x="322" y="309"/>
                  </a:lnTo>
                  <a:lnTo>
                    <a:pt x="360" y="243"/>
                  </a:lnTo>
                  <a:lnTo>
                    <a:pt x="362" y="240"/>
                  </a:lnTo>
                  <a:lnTo>
                    <a:pt x="362" y="237"/>
                  </a:lnTo>
                  <a:lnTo>
                    <a:pt x="362" y="234"/>
                  </a:lnTo>
                  <a:lnTo>
                    <a:pt x="362" y="232"/>
                  </a:lnTo>
                  <a:lnTo>
                    <a:pt x="361" y="229"/>
                  </a:lnTo>
                  <a:lnTo>
                    <a:pt x="359" y="227"/>
                  </a:lnTo>
                  <a:lnTo>
                    <a:pt x="357" y="224"/>
                  </a:lnTo>
                  <a:lnTo>
                    <a:pt x="354" y="22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</p:grpSp>
      <p:sp>
        <p:nvSpPr>
          <p:cNvPr id="42" name="Полилиния 4346" descr="Значок диаграммы ящик с усами. ">
            <a:extLst>
              <a:ext uri="{FF2B5EF4-FFF2-40B4-BE49-F238E27FC236}">
                <a16:creationId xmlns:a16="http://schemas.microsoft.com/office/drawing/2014/main" id="{D131817A-5B27-4718-8BAC-45C9CEDA45D9}"/>
              </a:ext>
            </a:extLst>
          </p:cNvPr>
          <p:cNvSpPr>
            <a:spLocks noEditPoints="1"/>
          </p:cNvSpPr>
          <p:nvPr/>
        </p:nvSpPr>
        <p:spPr bwMode="auto">
          <a:xfrm>
            <a:off x="3967321" y="3532346"/>
            <a:ext cx="345758" cy="345758"/>
          </a:xfrm>
          <a:custGeom>
            <a:avLst/>
            <a:gdLst>
              <a:gd name="T0" fmla="*/ 706 w 898"/>
              <a:gd name="T1" fmla="*/ 479 h 898"/>
              <a:gd name="T2" fmla="*/ 652 w 898"/>
              <a:gd name="T3" fmla="*/ 556 h 898"/>
              <a:gd name="T4" fmla="*/ 632 w 898"/>
              <a:gd name="T5" fmla="*/ 551 h 898"/>
              <a:gd name="T6" fmla="*/ 576 w 898"/>
              <a:gd name="T7" fmla="*/ 477 h 898"/>
              <a:gd name="T8" fmla="*/ 571 w 898"/>
              <a:gd name="T9" fmla="*/ 398 h 898"/>
              <a:gd name="T10" fmla="*/ 628 w 898"/>
              <a:gd name="T11" fmla="*/ 129 h 898"/>
              <a:gd name="T12" fmla="*/ 643 w 898"/>
              <a:gd name="T13" fmla="*/ 114 h 898"/>
              <a:gd name="T14" fmla="*/ 658 w 898"/>
              <a:gd name="T15" fmla="*/ 129 h 898"/>
              <a:gd name="T16" fmla="*/ 717 w 898"/>
              <a:gd name="T17" fmla="*/ 398 h 898"/>
              <a:gd name="T18" fmla="*/ 621 w 898"/>
              <a:gd name="T19" fmla="*/ 758 h 898"/>
              <a:gd name="T20" fmla="*/ 589 w 898"/>
              <a:gd name="T21" fmla="*/ 727 h 898"/>
              <a:gd name="T22" fmla="*/ 589 w 898"/>
              <a:gd name="T23" fmla="*/ 680 h 898"/>
              <a:gd name="T24" fmla="*/ 621 w 898"/>
              <a:gd name="T25" fmla="*/ 648 h 898"/>
              <a:gd name="T26" fmla="*/ 667 w 898"/>
              <a:gd name="T27" fmla="*/ 648 h 898"/>
              <a:gd name="T28" fmla="*/ 699 w 898"/>
              <a:gd name="T29" fmla="*/ 680 h 898"/>
              <a:gd name="T30" fmla="*/ 699 w 898"/>
              <a:gd name="T31" fmla="*/ 727 h 898"/>
              <a:gd name="T32" fmla="*/ 667 w 898"/>
              <a:gd name="T33" fmla="*/ 758 h 898"/>
              <a:gd name="T34" fmla="*/ 536 w 898"/>
              <a:gd name="T35" fmla="*/ 294 h 898"/>
              <a:gd name="T36" fmla="*/ 479 w 898"/>
              <a:gd name="T37" fmla="*/ 546 h 898"/>
              <a:gd name="T38" fmla="*/ 461 w 898"/>
              <a:gd name="T39" fmla="*/ 558 h 898"/>
              <a:gd name="T40" fmla="*/ 450 w 898"/>
              <a:gd name="T41" fmla="*/ 299 h 898"/>
              <a:gd name="T42" fmla="*/ 390 w 898"/>
              <a:gd name="T43" fmla="*/ 287 h 898"/>
              <a:gd name="T44" fmla="*/ 398 w 898"/>
              <a:gd name="T45" fmla="*/ 211 h 898"/>
              <a:gd name="T46" fmla="*/ 454 w 898"/>
              <a:gd name="T47" fmla="*/ 118 h 898"/>
              <a:gd name="T48" fmla="*/ 475 w 898"/>
              <a:gd name="T49" fmla="*/ 118 h 898"/>
              <a:gd name="T50" fmla="*/ 530 w 898"/>
              <a:gd name="T51" fmla="*/ 211 h 898"/>
              <a:gd name="T52" fmla="*/ 465 w 898"/>
              <a:gd name="T53" fmla="*/ 763 h 898"/>
              <a:gd name="T54" fmla="*/ 422 w 898"/>
              <a:gd name="T55" fmla="*/ 745 h 898"/>
              <a:gd name="T56" fmla="*/ 405 w 898"/>
              <a:gd name="T57" fmla="*/ 703 h 898"/>
              <a:gd name="T58" fmla="*/ 422 w 898"/>
              <a:gd name="T59" fmla="*/ 661 h 898"/>
              <a:gd name="T60" fmla="*/ 465 w 898"/>
              <a:gd name="T61" fmla="*/ 643 h 898"/>
              <a:gd name="T62" fmla="*/ 506 w 898"/>
              <a:gd name="T63" fmla="*/ 661 h 898"/>
              <a:gd name="T64" fmla="*/ 525 w 898"/>
              <a:gd name="T65" fmla="*/ 703 h 898"/>
              <a:gd name="T66" fmla="*/ 506 w 898"/>
              <a:gd name="T67" fmla="*/ 745 h 898"/>
              <a:gd name="T68" fmla="*/ 465 w 898"/>
              <a:gd name="T69" fmla="*/ 763 h 898"/>
              <a:gd name="T70" fmla="*/ 318 w 898"/>
              <a:gd name="T71" fmla="*/ 419 h 898"/>
              <a:gd name="T72" fmla="*/ 263 w 898"/>
              <a:gd name="T73" fmla="*/ 556 h 898"/>
              <a:gd name="T74" fmla="*/ 242 w 898"/>
              <a:gd name="T75" fmla="*/ 551 h 898"/>
              <a:gd name="T76" fmla="*/ 186 w 898"/>
              <a:gd name="T77" fmla="*/ 417 h 898"/>
              <a:gd name="T78" fmla="*/ 181 w 898"/>
              <a:gd name="T79" fmla="*/ 339 h 898"/>
              <a:gd name="T80" fmla="*/ 240 w 898"/>
              <a:gd name="T81" fmla="*/ 129 h 898"/>
              <a:gd name="T82" fmla="*/ 255 w 898"/>
              <a:gd name="T83" fmla="*/ 114 h 898"/>
              <a:gd name="T84" fmla="*/ 270 w 898"/>
              <a:gd name="T85" fmla="*/ 129 h 898"/>
              <a:gd name="T86" fmla="*/ 329 w 898"/>
              <a:gd name="T87" fmla="*/ 339 h 898"/>
              <a:gd name="T88" fmla="*/ 231 w 898"/>
              <a:gd name="T89" fmla="*/ 758 h 898"/>
              <a:gd name="T90" fmla="*/ 200 w 898"/>
              <a:gd name="T91" fmla="*/ 727 h 898"/>
              <a:gd name="T92" fmla="*/ 200 w 898"/>
              <a:gd name="T93" fmla="*/ 680 h 898"/>
              <a:gd name="T94" fmla="*/ 231 w 898"/>
              <a:gd name="T95" fmla="*/ 648 h 898"/>
              <a:gd name="T96" fmla="*/ 278 w 898"/>
              <a:gd name="T97" fmla="*/ 648 h 898"/>
              <a:gd name="T98" fmla="*/ 311 w 898"/>
              <a:gd name="T99" fmla="*/ 680 h 898"/>
              <a:gd name="T100" fmla="*/ 311 w 898"/>
              <a:gd name="T101" fmla="*/ 727 h 898"/>
              <a:gd name="T102" fmla="*/ 278 w 898"/>
              <a:gd name="T103" fmla="*/ 758 h 898"/>
              <a:gd name="T104" fmla="*/ 10 w 898"/>
              <a:gd name="T105" fmla="*/ 2 h 898"/>
              <a:gd name="T106" fmla="*/ 1 w 898"/>
              <a:gd name="T107" fmla="*/ 886 h 898"/>
              <a:gd name="T108" fmla="*/ 883 w 898"/>
              <a:gd name="T109" fmla="*/ 898 h 898"/>
              <a:gd name="T110" fmla="*/ 898 w 898"/>
              <a:gd name="T111" fmla="*/ 883 h 898"/>
              <a:gd name="T112" fmla="*/ 886 w 898"/>
              <a:gd name="T113" fmla="*/ 0 h 8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898" h="898">
                <a:moveTo>
                  <a:pt x="718" y="464"/>
                </a:moveTo>
                <a:lnTo>
                  <a:pt x="718" y="467"/>
                </a:lnTo>
                <a:lnTo>
                  <a:pt x="717" y="470"/>
                </a:lnTo>
                <a:lnTo>
                  <a:pt x="716" y="472"/>
                </a:lnTo>
                <a:lnTo>
                  <a:pt x="714" y="474"/>
                </a:lnTo>
                <a:lnTo>
                  <a:pt x="712" y="477"/>
                </a:lnTo>
                <a:lnTo>
                  <a:pt x="710" y="478"/>
                </a:lnTo>
                <a:lnTo>
                  <a:pt x="706" y="479"/>
                </a:lnTo>
                <a:lnTo>
                  <a:pt x="703" y="479"/>
                </a:lnTo>
                <a:lnTo>
                  <a:pt x="658" y="479"/>
                </a:lnTo>
                <a:lnTo>
                  <a:pt x="658" y="543"/>
                </a:lnTo>
                <a:lnTo>
                  <a:pt x="658" y="546"/>
                </a:lnTo>
                <a:lnTo>
                  <a:pt x="657" y="549"/>
                </a:lnTo>
                <a:lnTo>
                  <a:pt x="656" y="551"/>
                </a:lnTo>
                <a:lnTo>
                  <a:pt x="654" y="554"/>
                </a:lnTo>
                <a:lnTo>
                  <a:pt x="652" y="556"/>
                </a:lnTo>
                <a:lnTo>
                  <a:pt x="650" y="557"/>
                </a:lnTo>
                <a:lnTo>
                  <a:pt x="647" y="558"/>
                </a:lnTo>
                <a:lnTo>
                  <a:pt x="643" y="558"/>
                </a:lnTo>
                <a:lnTo>
                  <a:pt x="641" y="558"/>
                </a:lnTo>
                <a:lnTo>
                  <a:pt x="638" y="557"/>
                </a:lnTo>
                <a:lnTo>
                  <a:pt x="636" y="556"/>
                </a:lnTo>
                <a:lnTo>
                  <a:pt x="634" y="554"/>
                </a:lnTo>
                <a:lnTo>
                  <a:pt x="632" y="551"/>
                </a:lnTo>
                <a:lnTo>
                  <a:pt x="631" y="549"/>
                </a:lnTo>
                <a:lnTo>
                  <a:pt x="629" y="546"/>
                </a:lnTo>
                <a:lnTo>
                  <a:pt x="628" y="543"/>
                </a:lnTo>
                <a:lnTo>
                  <a:pt x="628" y="479"/>
                </a:lnTo>
                <a:lnTo>
                  <a:pt x="583" y="479"/>
                </a:lnTo>
                <a:lnTo>
                  <a:pt x="581" y="479"/>
                </a:lnTo>
                <a:lnTo>
                  <a:pt x="578" y="478"/>
                </a:lnTo>
                <a:lnTo>
                  <a:pt x="576" y="477"/>
                </a:lnTo>
                <a:lnTo>
                  <a:pt x="574" y="474"/>
                </a:lnTo>
                <a:lnTo>
                  <a:pt x="572" y="472"/>
                </a:lnTo>
                <a:lnTo>
                  <a:pt x="571" y="470"/>
                </a:lnTo>
                <a:lnTo>
                  <a:pt x="570" y="467"/>
                </a:lnTo>
                <a:lnTo>
                  <a:pt x="570" y="464"/>
                </a:lnTo>
                <a:lnTo>
                  <a:pt x="570" y="404"/>
                </a:lnTo>
                <a:lnTo>
                  <a:pt x="570" y="402"/>
                </a:lnTo>
                <a:lnTo>
                  <a:pt x="571" y="398"/>
                </a:lnTo>
                <a:lnTo>
                  <a:pt x="572" y="396"/>
                </a:lnTo>
                <a:lnTo>
                  <a:pt x="574" y="394"/>
                </a:lnTo>
                <a:lnTo>
                  <a:pt x="576" y="392"/>
                </a:lnTo>
                <a:lnTo>
                  <a:pt x="578" y="391"/>
                </a:lnTo>
                <a:lnTo>
                  <a:pt x="581" y="390"/>
                </a:lnTo>
                <a:lnTo>
                  <a:pt x="583" y="389"/>
                </a:lnTo>
                <a:lnTo>
                  <a:pt x="628" y="389"/>
                </a:lnTo>
                <a:lnTo>
                  <a:pt x="628" y="129"/>
                </a:lnTo>
                <a:lnTo>
                  <a:pt x="629" y="126"/>
                </a:lnTo>
                <a:lnTo>
                  <a:pt x="631" y="123"/>
                </a:lnTo>
                <a:lnTo>
                  <a:pt x="632" y="121"/>
                </a:lnTo>
                <a:lnTo>
                  <a:pt x="634" y="118"/>
                </a:lnTo>
                <a:lnTo>
                  <a:pt x="636" y="117"/>
                </a:lnTo>
                <a:lnTo>
                  <a:pt x="638" y="115"/>
                </a:lnTo>
                <a:lnTo>
                  <a:pt x="641" y="114"/>
                </a:lnTo>
                <a:lnTo>
                  <a:pt x="643" y="114"/>
                </a:lnTo>
                <a:lnTo>
                  <a:pt x="647" y="114"/>
                </a:lnTo>
                <a:lnTo>
                  <a:pt x="650" y="115"/>
                </a:lnTo>
                <a:lnTo>
                  <a:pt x="652" y="117"/>
                </a:lnTo>
                <a:lnTo>
                  <a:pt x="654" y="118"/>
                </a:lnTo>
                <a:lnTo>
                  <a:pt x="656" y="121"/>
                </a:lnTo>
                <a:lnTo>
                  <a:pt x="657" y="123"/>
                </a:lnTo>
                <a:lnTo>
                  <a:pt x="658" y="127"/>
                </a:lnTo>
                <a:lnTo>
                  <a:pt x="658" y="129"/>
                </a:lnTo>
                <a:lnTo>
                  <a:pt x="658" y="389"/>
                </a:lnTo>
                <a:lnTo>
                  <a:pt x="703" y="389"/>
                </a:lnTo>
                <a:lnTo>
                  <a:pt x="706" y="390"/>
                </a:lnTo>
                <a:lnTo>
                  <a:pt x="710" y="391"/>
                </a:lnTo>
                <a:lnTo>
                  <a:pt x="712" y="392"/>
                </a:lnTo>
                <a:lnTo>
                  <a:pt x="714" y="394"/>
                </a:lnTo>
                <a:lnTo>
                  <a:pt x="716" y="396"/>
                </a:lnTo>
                <a:lnTo>
                  <a:pt x="717" y="398"/>
                </a:lnTo>
                <a:lnTo>
                  <a:pt x="718" y="402"/>
                </a:lnTo>
                <a:lnTo>
                  <a:pt x="718" y="404"/>
                </a:lnTo>
                <a:lnTo>
                  <a:pt x="718" y="464"/>
                </a:lnTo>
                <a:close/>
                <a:moveTo>
                  <a:pt x="643" y="763"/>
                </a:moveTo>
                <a:lnTo>
                  <a:pt x="638" y="762"/>
                </a:lnTo>
                <a:lnTo>
                  <a:pt x="632" y="762"/>
                </a:lnTo>
                <a:lnTo>
                  <a:pt x="626" y="760"/>
                </a:lnTo>
                <a:lnTo>
                  <a:pt x="621" y="758"/>
                </a:lnTo>
                <a:lnTo>
                  <a:pt x="616" y="756"/>
                </a:lnTo>
                <a:lnTo>
                  <a:pt x="610" y="753"/>
                </a:lnTo>
                <a:lnTo>
                  <a:pt x="606" y="749"/>
                </a:lnTo>
                <a:lnTo>
                  <a:pt x="602" y="745"/>
                </a:lnTo>
                <a:lnTo>
                  <a:pt x="597" y="741"/>
                </a:lnTo>
                <a:lnTo>
                  <a:pt x="594" y="737"/>
                </a:lnTo>
                <a:lnTo>
                  <a:pt x="591" y="731"/>
                </a:lnTo>
                <a:lnTo>
                  <a:pt x="589" y="727"/>
                </a:lnTo>
                <a:lnTo>
                  <a:pt x="587" y="720"/>
                </a:lnTo>
                <a:lnTo>
                  <a:pt x="586" y="715"/>
                </a:lnTo>
                <a:lnTo>
                  <a:pt x="584" y="710"/>
                </a:lnTo>
                <a:lnTo>
                  <a:pt x="583" y="703"/>
                </a:lnTo>
                <a:lnTo>
                  <a:pt x="584" y="697"/>
                </a:lnTo>
                <a:lnTo>
                  <a:pt x="586" y="692"/>
                </a:lnTo>
                <a:lnTo>
                  <a:pt x="587" y="685"/>
                </a:lnTo>
                <a:lnTo>
                  <a:pt x="589" y="680"/>
                </a:lnTo>
                <a:lnTo>
                  <a:pt x="591" y="674"/>
                </a:lnTo>
                <a:lnTo>
                  <a:pt x="594" y="670"/>
                </a:lnTo>
                <a:lnTo>
                  <a:pt x="597" y="665"/>
                </a:lnTo>
                <a:lnTo>
                  <a:pt x="602" y="661"/>
                </a:lnTo>
                <a:lnTo>
                  <a:pt x="606" y="657"/>
                </a:lnTo>
                <a:lnTo>
                  <a:pt x="610" y="653"/>
                </a:lnTo>
                <a:lnTo>
                  <a:pt x="616" y="651"/>
                </a:lnTo>
                <a:lnTo>
                  <a:pt x="621" y="648"/>
                </a:lnTo>
                <a:lnTo>
                  <a:pt x="626" y="646"/>
                </a:lnTo>
                <a:lnTo>
                  <a:pt x="632" y="645"/>
                </a:lnTo>
                <a:lnTo>
                  <a:pt x="638" y="643"/>
                </a:lnTo>
                <a:lnTo>
                  <a:pt x="643" y="643"/>
                </a:lnTo>
                <a:lnTo>
                  <a:pt x="650" y="643"/>
                </a:lnTo>
                <a:lnTo>
                  <a:pt x="656" y="645"/>
                </a:lnTo>
                <a:lnTo>
                  <a:pt x="662" y="646"/>
                </a:lnTo>
                <a:lnTo>
                  <a:pt x="667" y="648"/>
                </a:lnTo>
                <a:lnTo>
                  <a:pt x="672" y="651"/>
                </a:lnTo>
                <a:lnTo>
                  <a:pt x="678" y="653"/>
                </a:lnTo>
                <a:lnTo>
                  <a:pt x="682" y="657"/>
                </a:lnTo>
                <a:lnTo>
                  <a:pt x="686" y="661"/>
                </a:lnTo>
                <a:lnTo>
                  <a:pt x="690" y="665"/>
                </a:lnTo>
                <a:lnTo>
                  <a:pt x="694" y="670"/>
                </a:lnTo>
                <a:lnTo>
                  <a:pt x="697" y="674"/>
                </a:lnTo>
                <a:lnTo>
                  <a:pt x="699" y="680"/>
                </a:lnTo>
                <a:lnTo>
                  <a:pt x="701" y="685"/>
                </a:lnTo>
                <a:lnTo>
                  <a:pt x="702" y="692"/>
                </a:lnTo>
                <a:lnTo>
                  <a:pt x="703" y="697"/>
                </a:lnTo>
                <a:lnTo>
                  <a:pt x="703" y="703"/>
                </a:lnTo>
                <a:lnTo>
                  <a:pt x="703" y="710"/>
                </a:lnTo>
                <a:lnTo>
                  <a:pt x="702" y="715"/>
                </a:lnTo>
                <a:lnTo>
                  <a:pt x="701" y="720"/>
                </a:lnTo>
                <a:lnTo>
                  <a:pt x="699" y="727"/>
                </a:lnTo>
                <a:lnTo>
                  <a:pt x="697" y="731"/>
                </a:lnTo>
                <a:lnTo>
                  <a:pt x="694" y="737"/>
                </a:lnTo>
                <a:lnTo>
                  <a:pt x="690" y="741"/>
                </a:lnTo>
                <a:lnTo>
                  <a:pt x="686" y="745"/>
                </a:lnTo>
                <a:lnTo>
                  <a:pt x="682" y="749"/>
                </a:lnTo>
                <a:lnTo>
                  <a:pt x="678" y="753"/>
                </a:lnTo>
                <a:lnTo>
                  <a:pt x="672" y="756"/>
                </a:lnTo>
                <a:lnTo>
                  <a:pt x="667" y="758"/>
                </a:lnTo>
                <a:lnTo>
                  <a:pt x="662" y="760"/>
                </a:lnTo>
                <a:lnTo>
                  <a:pt x="656" y="762"/>
                </a:lnTo>
                <a:lnTo>
                  <a:pt x="650" y="762"/>
                </a:lnTo>
                <a:lnTo>
                  <a:pt x="643" y="763"/>
                </a:lnTo>
                <a:close/>
                <a:moveTo>
                  <a:pt x="540" y="284"/>
                </a:moveTo>
                <a:lnTo>
                  <a:pt x="538" y="287"/>
                </a:lnTo>
                <a:lnTo>
                  <a:pt x="537" y="290"/>
                </a:lnTo>
                <a:lnTo>
                  <a:pt x="536" y="294"/>
                </a:lnTo>
                <a:lnTo>
                  <a:pt x="534" y="296"/>
                </a:lnTo>
                <a:lnTo>
                  <a:pt x="532" y="297"/>
                </a:lnTo>
                <a:lnTo>
                  <a:pt x="530" y="298"/>
                </a:lnTo>
                <a:lnTo>
                  <a:pt x="527" y="299"/>
                </a:lnTo>
                <a:lnTo>
                  <a:pt x="525" y="299"/>
                </a:lnTo>
                <a:lnTo>
                  <a:pt x="480" y="299"/>
                </a:lnTo>
                <a:lnTo>
                  <a:pt x="480" y="543"/>
                </a:lnTo>
                <a:lnTo>
                  <a:pt x="479" y="546"/>
                </a:lnTo>
                <a:lnTo>
                  <a:pt x="479" y="549"/>
                </a:lnTo>
                <a:lnTo>
                  <a:pt x="476" y="551"/>
                </a:lnTo>
                <a:lnTo>
                  <a:pt x="475" y="554"/>
                </a:lnTo>
                <a:lnTo>
                  <a:pt x="472" y="556"/>
                </a:lnTo>
                <a:lnTo>
                  <a:pt x="470" y="557"/>
                </a:lnTo>
                <a:lnTo>
                  <a:pt x="467" y="558"/>
                </a:lnTo>
                <a:lnTo>
                  <a:pt x="465" y="558"/>
                </a:lnTo>
                <a:lnTo>
                  <a:pt x="461" y="558"/>
                </a:lnTo>
                <a:lnTo>
                  <a:pt x="458" y="557"/>
                </a:lnTo>
                <a:lnTo>
                  <a:pt x="456" y="556"/>
                </a:lnTo>
                <a:lnTo>
                  <a:pt x="454" y="554"/>
                </a:lnTo>
                <a:lnTo>
                  <a:pt x="452" y="551"/>
                </a:lnTo>
                <a:lnTo>
                  <a:pt x="451" y="549"/>
                </a:lnTo>
                <a:lnTo>
                  <a:pt x="450" y="546"/>
                </a:lnTo>
                <a:lnTo>
                  <a:pt x="450" y="543"/>
                </a:lnTo>
                <a:lnTo>
                  <a:pt x="450" y="299"/>
                </a:lnTo>
                <a:lnTo>
                  <a:pt x="405" y="299"/>
                </a:lnTo>
                <a:lnTo>
                  <a:pt x="402" y="299"/>
                </a:lnTo>
                <a:lnTo>
                  <a:pt x="398" y="298"/>
                </a:lnTo>
                <a:lnTo>
                  <a:pt x="396" y="297"/>
                </a:lnTo>
                <a:lnTo>
                  <a:pt x="394" y="296"/>
                </a:lnTo>
                <a:lnTo>
                  <a:pt x="392" y="294"/>
                </a:lnTo>
                <a:lnTo>
                  <a:pt x="391" y="290"/>
                </a:lnTo>
                <a:lnTo>
                  <a:pt x="390" y="287"/>
                </a:lnTo>
                <a:lnTo>
                  <a:pt x="390" y="284"/>
                </a:lnTo>
                <a:lnTo>
                  <a:pt x="390" y="225"/>
                </a:lnTo>
                <a:lnTo>
                  <a:pt x="390" y="222"/>
                </a:lnTo>
                <a:lnTo>
                  <a:pt x="391" y="219"/>
                </a:lnTo>
                <a:lnTo>
                  <a:pt x="392" y="217"/>
                </a:lnTo>
                <a:lnTo>
                  <a:pt x="394" y="214"/>
                </a:lnTo>
                <a:lnTo>
                  <a:pt x="396" y="212"/>
                </a:lnTo>
                <a:lnTo>
                  <a:pt x="398" y="211"/>
                </a:lnTo>
                <a:lnTo>
                  <a:pt x="402" y="210"/>
                </a:lnTo>
                <a:lnTo>
                  <a:pt x="405" y="210"/>
                </a:lnTo>
                <a:lnTo>
                  <a:pt x="450" y="210"/>
                </a:lnTo>
                <a:lnTo>
                  <a:pt x="450" y="129"/>
                </a:lnTo>
                <a:lnTo>
                  <a:pt x="450" y="126"/>
                </a:lnTo>
                <a:lnTo>
                  <a:pt x="451" y="123"/>
                </a:lnTo>
                <a:lnTo>
                  <a:pt x="452" y="121"/>
                </a:lnTo>
                <a:lnTo>
                  <a:pt x="454" y="118"/>
                </a:lnTo>
                <a:lnTo>
                  <a:pt x="456" y="117"/>
                </a:lnTo>
                <a:lnTo>
                  <a:pt x="458" y="115"/>
                </a:lnTo>
                <a:lnTo>
                  <a:pt x="461" y="114"/>
                </a:lnTo>
                <a:lnTo>
                  <a:pt x="465" y="114"/>
                </a:lnTo>
                <a:lnTo>
                  <a:pt x="467" y="114"/>
                </a:lnTo>
                <a:lnTo>
                  <a:pt x="470" y="115"/>
                </a:lnTo>
                <a:lnTo>
                  <a:pt x="472" y="117"/>
                </a:lnTo>
                <a:lnTo>
                  <a:pt x="475" y="118"/>
                </a:lnTo>
                <a:lnTo>
                  <a:pt x="476" y="121"/>
                </a:lnTo>
                <a:lnTo>
                  <a:pt x="479" y="123"/>
                </a:lnTo>
                <a:lnTo>
                  <a:pt x="479" y="127"/>
                </a:lnTo>
                <a:lnTo>
                  <a:pt x="480" y="129"/>
                </a:lnTo>
                <a:lnTo>
                  <a:pt x="480" y="210"/>
                </a:lnTo>
                <a:lnTo>
                  <a:pt x="525" y="210"/>
                </a:lnTo>
                <a:lnTo>
                  <a:pt x="527" y="210"/>
                </a:lnTo>
                <a:lnTo>
                  <a:pt x="530" y="211"/>
                </a:lnTo>
                <a:lnTo>
                  <a:pt x="532" y="212"/>
                </a:lnTo>
                <a:lnTo>
                  <a:pt x="534" y="214"/>
                </a:lnTo>
                <a:lnTo>
                  <a:pt x="536" y="217"/>
                </a:lnTo>
                <a:lnTo>
                  <a:pt x="537" y="219"/>
                </a:lnTo>
                <a:lnTo>
                  <a:pt x="538" y="222"/>
                </a:lnTo>
                <a:lnTo>
                  <a:pt x="540" y="225"/>
                </a:lnTo>
                <a:lnTo>
                  <a:pt x="540" y="284"/>
                </a:lnTo>
                <a:close/>
                <a:moveTo>
                  <a:pt x="465" y="763"/>
                </a:moveTo>
                <a:lnTo>
                  <a:pt x="458" y="762"/>
                </a:lnTo>
                <a:lnTo>
                  <a:pt x="452" y="762"/>
                </a:lnTo>
                <a:lnTo>
                  <a:pt x="446" y="760"/>
                </a:lnTo>
                <a:lnTo>
                  <a:pt x="441" y="758"/>
                </a:lnTo>
                <a:lnTo>
                  <a:pt x="436" y="756"/>
                </a:lnTo>
                <a:lnTo>
                  <a:pt x="430" y="753"/>
                </a:lnTo>
                <a:lnTo>
                  <a:pt x="426" y="749"/>
                </a:lnTo>
                <a:lnTo>
                  <a:pt x="422" y="745"/>
                </a:lnTo>
                <a:lnTo>
                  <a:pt x="419" y="741"/>
                </a:lnTo>
                <a:lnTo>
                  <a:pt x="414" y="737"/>
                </a:lnTo>
                <a:lnTo>
                  <a:pt x="412" y="731"/>
                </a:lnTo>
                <a:lnTo>
                  <a:pt x="409" y="727"/>
                </a:lnTo>
                <a:lnTo>
                  <a:pt x="407" y="720"/>
                </a:lnTo>
                <a:lnTo>
                  <a:pt x="406" y="715"/>
                </a:lnTo>
                <a:lnTo>
                  <a:pt x="405" y="710"/>
                </a:lnTo>
                <a:lnTo>
                  <a:pt x="405" y="703"/>
                </a:lnTo>
                <a:lnTo>
                  <a:pt x="405" y="697"/>
                </a:lnTo>
                <a:lnTo>
                  <a:pt x="406" y="692"/>
                </a:lnTo>
                <a:lnTo>
                  <a:pt x="407" y="685"/>
                </a:lnTo>
                <a:lnTo>
                  <a:pt x="409" y="680"/>
                </a:lnTo>
                <a:lnTo>
                  <a:pt x="412" y="674"/>
                </a:lnTo>
                <a:lnTo>
                  <a:pt x="414" y="670"/>
                </a:lnTo>
                <a:lnTo>
                  <a:pt x="419" y="665"/>
                </a:lnTo>
                <a:lnTo>
                  <a:pt x="422" y="661"/>
                </a:lnTo>
                <a:lnTo>
                  <a:pt x="426" y="657"/>
                </a:lnTo>
                <a:lnTo>
                  <a:pt x="430" y="653"/>
                </a:lnTo>
                <a:lnTo>
                  <a:pt x="436" y="651"/>
                </a:lnTo>
                <a:lnTo>
                  <a:pt x="441" y="648"/>
                </a:lnTo>
                <a:lnTo>
                  <a:pt x="446" y="646"/>
                </a:lnTo>
                <a:lnTo>
                  <a:pt x="452" y="645"/>
                </a:lnTo>
                <a:lnTo>
                  <a:pt x="458" y="643"/>
                </a:lnTo>
                <a:lnTo>
                  <a:pt x="465" y="643"/>
                </a:lnTo>
                <a:lnTo>
                  <a:pt x="470" y="643"/>
                </a:lnTo>
                <a:lnTo>
                  <a:pt x="476" y="645"/>
                </a:lnTo>
                <a:lnTo>
                  <a:pt x="482" y="646"/>
                </a:lnTo>
                <a:lnTo>
                  <a:pt x="487" y="648"/>
                </a:lnTo>
                <a:lnTo>
                  <a:pt x="492" y="651"/>
                </a:lnTo>
                <a:lnTo>
                  <a:pt x="498" y="653"/>
                </a:lnTo>
                <a:lnTo>
                  <a:pt x="502" y="657"/>
                </a:lnTo>
                <a:lnTo>
                  <a:pt x="506" y="661"/>
                </a:lnTo>
                <a:lnTo>
                  <a:pt x="511" y="665"/>
                </a:lnTo>
                <a:lnTo>
                  <a:pt x="514" y="670"/>
                </a:lnTo>
                <a:lnTo>
                  <a:pt x="517" y="674"/>
                </a:lnTo>
                <a:lnTo>
                  <a:pt x="519" y="680"/>
                </a:lnTo>
                <a:lnTo>
                  <a:pt x="521" y="685"/>
                </a:lnTo>
                <a:lnTo>
                  <a:pt x="522" y="692"/>
                </a:lnTo>
                <a:lnTo>
                  <a:pt x="524" y="697"/>
                </a:lnTo>
                <a:lnTo>
                  <a:pt x="525" y="703"/>
                </a:lnTo>
                <a:lnTo>
                  <a:pt x="524" y="710"/>
                </a:lnTo>
                <a:lnTo>
                  <a:pt x="522" y="715"/>
                </a:lnTo>
                <a:lnTo>
                  <a:pt x="521" y="720"/>
                </a:lnTo>
                <a:lnTo>
                  <a:pt x="519" y="727"/>
                </a:lnTo>
                <a:lnTo>
                  <a:pt x="517" y="731"/>
                </a:lnTo>
                <a:lnTo>
                  <a:pt x="514" y="737"/>
                </a:lnTo>
                <a:lnTo>
                  <a:pt x="511" y="741"/>
                </a:lnTo>
                <a:lnTo>
                  <a:pt x="506" y="745"/>
                </a:lnTo>
                <a:lnTo>
                  <a:pt x="502" y="749"/>
                </a:lnTo>
                <a:lnTo>
                  <a:pt x="498" y="753"/>
                </a:lnTo>
                <a:lnTo>
                  <a:pt x="492" y="756"/>
                </a:lnTo>
                <a:lnTo>
                  <a:pt x="487" y="758"/>
                </a:lnTo>
                <a:lnTo>
                  <a:pt x="482" y="760"/>
                </a:lnTo>
                <a:lnTo>
                  <a:pt x="476" y="762"/>
                </a:lnTo>
                <a:lnTo>
                  <a:pt x="470" y="762"/>
                </a:lnTo>
                <a:lnTo>
                  <a:pt x="465" y="763"/>
                </a:lnTo>
                <a:close/>
                <a:moveTo>
                  <a:pt x="330" y="404"/>
                </a:moveTo>
                <a:lnTo>
                  <a:pt x="330" y="407"/>
                </a:lnTo>
                <a:lnTo>
                  <a:pt x="329" y="410"/>
                </a:lnTo>
                <a:lnTo>
                  <a:pt x="328" y="412"/>
                </a:lnTo>
                <a:lnTo>
                  <a:pt x="326" y="414"/>
                </a:lnTo>
                <a:lnTo>
                  <a:pt x="323" y="417"/>
                </a:lnTo>
                <a:lnTo>
                  <a:pt x="320" y="418"/>
                </a:lnTo>
                <a:lnTo>
                  <a:pt x="318" y="419"/>
                </a:lnTo>
                <a:lnTo>
                  <a:pt x="315" y="419"/>
                </a:lnTo>
                <a:lnTo>
                  <a:pt x="270" y="419"/>
                </a:lnTo>
                <a:lnTo>
                  <a:pt x="270" y="543"/>
                </a:lnTo>
                <a:lnTo>
                  <a:pt x="270" y="546"/>
                </a:lnTo>
                <a:lnTo>
                  <a:pt x="269" y="549"/>
                </a:lnTo>
                <a:lnTo>
                  <a:pt x="268" y="551"/>
                </a:lnTo>
                <a:lnTo>
                  <a:pt x="266" y="554"/>
                </a:lnTo>
                <a:lnTo>
                  <a:pt x="263" y="556"/>
                </a:lnTo>
                <a:lnTo>
                  <a:pt x="260" y="557"/>
                </a:lnTo>
                <a:lnTo>
                  <a:pt x="258" y="558"/>
                </a:lnTo>
                <a:lnTo>
                  <a:pt x="255" y="558"/>
                </a:lnTo>
                <a:lnTo>
                  <a:pt x="252" y="558"/>
                </a:lnTo>
                <a:lnTo>
                  <a:pt x="250" y="557"/>
                </a:lnTo>
                <a:lnTo>
                  <a:pt x="246" y="556"/>
                </a:lnTo>
                <a:lnTo>
                  <a:pt x="244" y="554"/>
                </a:lnTo>
                <a:lnTo>
                  <a:pt x="242" y="551"/>
                </a:lnTo>
                <a:lnTo>
                  <a:pt x="241" y="549"/>
                </a:lnTo>
                <a:lnTo>
                  <a:pt x="240" y="546"/>
                </a:lnTo>
                <a:lnTo>
                  <a:pt x="240" y="543"/>
                </a:lnTo>
                <a:lnTo>
                  <a:pt x="240" y="419"/>
                </a:lnTo>
                <a:lnTo>
                  <a:pt x="195" y="419"/>
                </a:lnTo>
                <a:lnTo>
                  <a:pt x="192" y="419"/>
                </a:lnTo>
                <a:lnTo>
                  <a:pt x="190" y="418"/>
                </a:lnTo>
                <a:lnTo>
                  <a:pt x="186" y="417"/>
                </a:lnTo>
                <a:lnTo>
                  <a:pt x="184" y="414"/>
                </a:lnTo>
                <a:lnTo>
                  <a:pt x="183" y="412"/>
                </a:lnTo>
                <a:lnTo>
                  <a:pt x="181" y="410"/>
                </a:lnTo>
                <a:lnTo>
                  <a:pt x="180" y="407"/>
                </a:lnTo>
                <a:lnTo>
                  <a:pt x="180" y="404"/>
                </a:lnTo>
                <a:lnTo>
                  <a:pt x="180" y="344"/>
                </a:lnTo>
                <a:lnTo>
                  <a:pt x="180" y="342"/>
                </a:lnTo>
                <a:lnTo>
                  <a:pt x="181" y="339"/>
                </a:lnTo>
                <a:lnTo>
                  <a:pt x="183" y="336"/>
                </a:lnTo>
                <a:lnTo>
                  <a:pt x="184" y="334"/>
                </a:lnTo>
                <a:lnTo>
                  <a:pt x="186" y="332"/>
                </a:lnTo>
                <a:lnTo>
                  <a:pt x="190" y="331"/>
                </a:lnTo>
                <a:lnTo>
                  <a:pt x="192" y="330"/>
                </a:lnTo>
                <a:lnTo>
                  <a:pt x="195" y="329"/>
                </a:lnTo>
                <a:lnTo>
                  <a:pt x="240" y="329"/>
                </a:lnTo>
                <a:lnTo>
                  <a:pt x="240" y="129"/>
                </a:lnTo>
                <a:lnTo>
                  <a:pt x="240" y="126"/>
                </a:lnTo>
                <a:lnTo>
                  <a:pt x="241" y="123"/>
                </a:lnTo>
                <a:lnTo>
                  <a:pt x="242" y="121"/>
                </a:lnTo>
                <a:lnTo>
                  <a:pt x="244" y="118"/>
                </a:lnTo>
                <a:lnTo>
                  <a:pt x="246" y="117"/>
                </a:lnTo>
                <a:lnTo>
                  <a:pt x="250" y="115"/>
                </a:lnTo>
                <a:lnTo>
                  <a:pt x="252" y="114"/>
                </a:lnTo>
                <a:lnTo>
                  <a:pt x="255" y="114"/>
                </a:lnTo>
                <a:lnTo>
                  <a:pt x="258" y="114"/>
                </a:lnTo>
                <a:lnTo>
                  <a:pt x="260" y="115"/>
                </a:lnTo>
                <a:lnTo>
                  <a:pt x="263" y="117"/>
                </a:lnTo>
                <a:lnTo>
                  <a:pt x="266" y="118"/>
                </a:lnTo>
                <a:lnTo>
                  <a:pt x="268" y="121"/>
                </a:lnTo>
                <a:lnTo>
                  <a:pt x="269" y="123"/>
                </a:lnTo>
                <a:lnTo>
                  <a:pt x="270" y="127"/>
                </a:lnTo>
                <a:lnTo>
                  <a:pt x="270" y="129"/>
                </a:lnTo>
                <a:lnTo>
                  <a:pt x="270" y="329"/>
                </a:lnTo>
                <a:lnTo>
                  <a:pt x="315" y="329"/>
                </a:lnTo>
                <a:lnTo>
                  <a:pt x="318" y="330"/>
                </a:lnTo>
                <a:lnTo>
                  <a:pt x="320" y="331"/>
                </a:lnTo>
                <a:lnTo>
                  <a:pt x="323" y="332"/>
                </a:lnTo>
                <a:lnTo>
                  <a:pt x="326" y="334"/>
                </a:lnTo>
                <a:lnTo>
                  <a:pt x="328" y="336"/>
                </a:lnTo>
                <a:lnTo>
                  <a:pt x="329" y="339"/>
                </a:lnTo>
                <a:lnTo>
                  <a:pt x="330" y="342"/>
                </a:lnTo>
                <a:lnTo>
                  <a:pt x="330" y="344"/>
                </a:lnTo>
                <a:lnTo>
                  <a:pt x="330" y="404"/>
                </a:lnTo>
                <a:close/>
                <a:moveTo>
                  <a:pt x="255" y="763"/>
                </a:moveTo>
                <a:lnTo>
                  <a:pt x="249" y="762"/>
                </a:lnTo>
                <a:lnTo>
                  <a:pt x="243" y="762"/>
                </a:lnTo>
                <a:lnTo>
                  <a:pt x="237" y="760"/>
                </a:lnTo>
                <a:lnTo>
                  <a:pt x="231" y="758"/>
                </a:lnTo>
                <a:lnTo>
                  <a:pt x="226" y="756"/>
                </a:lnTo>
                <a:lnTo>
                  <a:pt x="222" y="753"/>
                </a:lnTo>
                <a:lnTo>
                  <a:pt x="216" y="749"/>
                </a:lnTo>
                <a:lnTo>
                  <a:pt x="212" y="745"/>
                </a:lnTo>
                <a:lnTo>
                  <a:pt x="209" y="741"/>
                </a:lnTo>
                <a:lnTo>
                  <a:pt x="206" y="737"/>
                </a:lnTo>
                <a:lnTo>
                  <a:pt x="203" y="731"/>
                </a:lnTo>
                <a:lnTo>
                  <a:pt x="200" y="727"/>
                </a:lnTo>
                <a:lnTo>
                  <a:pt x="198" y="720"/>
                </a:lnTo>
                <a:lnTo>
                  <a:pt x="196" y="715"/>
                </a:lnTo>
                <a:lnTo>
                  <a:pt x="195" y="710"/>
                </a:lnTo>
                <a:lnTo>
                  <a:pt x="195" y="703"/>
                </a:lnTo>
                <a:lnTo>
                  <a:pt x="195" y="697"/>
                </a:lnTo>
                <a:lnTo>
                  <a:pt x="196" y="692"/>
                </a:lnTo>
                <a:lnTo>
                  <a:pt x="198" y="685"/>
                </a:lnTo>
                <a:lnTo>
                  <a:pt x="200" y="680"/>
                </a:lnTo>
                <a:lnTo>
                  <a:pt x="203" y="674"/>
                </a:lnTo>
                <a:lnTo>
                  <a:pt x="206" y="670"/>
                </a:lnTo>
                <a:lnTo>
                  <a:pt x="209" y="665"/>
                </a:lnTo>
                <a:lnTo>
                  <a:pt x="212" y="661"/>
                </a:lnTo>
                <a:lnTo>
                  <a:pt x="216" y="657"/>
                </a:lnTo>
                <a:lnTo>
                  <a:pt x="222" y="653"/>
                </a:lnTo>
                <a:lnTo>
                  <a:pt x="226" y="651"/>
                </a:lnTo>
                <a:lnTo>
                  <a:pt x="231" y="648"/>
                </a:lnTo>
                <a:lnTo>
                  <a:pt x="237" y="646"/>
                </a:lnTo>
                <a:lnTo>
                  <a:pt x="243" y="645"/>
                </a:lnTo>
                <a:lnTo>
                  <a:pt x="249" y="643"/>
                </a:lnTo>
                <a:lnTo>
                  <a:pt x="255" y="643"/>
                </a:lnTo>
                <a:lnTo>
                  <a:pt x="261" y="643"/>
                </a:lnTo>
                <a:lnTo>
                  <a:pt x="267" y="645"/>
                </a:lnTo>
                <a:lnTo>
                  <a:pt x="273" y="646"/>
                </a:lnTo>
                <a:lnTo>
                  <a:pt x="278" y="648"/>
                </a:lnTo>
                <a:lnTo>
                  <a:pt x="284" y="651"/>
                </a:lnTo>
                <a:lnTo>
                  <a:pt x="288" y="653"/>
                </a:lnTo>
                <a:lnTo>
                  <a:pt x="293" y="657"/>
                </a:lnTo>
                <a:lnTo>
                  <a:pt x="298" y="661"/>
                </a:lnTo>
                <a:lnTo>
                  <a:pt x="301" y="665"/>
                </a:lnTo>
                <a:lnTo>
                  <a:pt x="304" y="670"/>
                </a:lnTo>
                <a:lnTo>
                  <a:pt x="307" y="674"/>
                </a:lnTo>
                <a:lnTo>
                  <a:pt x="311" y="680"/>
                </a:lnTo>
                <a:lnTo>
                  <a:pt x="312" y="685"/>
                </a:lnTo>
                <a:lnTo>
                  <a:pt x="314" y="692"/>
                </a:lnTo>
                <a:lnTo>
                  <a:pt x="315" y="697"/>
                </a:lnTo>
                <a:lnTo>
                  <a:pt x="315" y="703"/>
                </a:lnTo>
                <a:lnTo>
                  <a:pt x="315" y="710"/>
                </a:lnTo>
                <a:lnTo>
                  <a:pt x="314" y="715"/>
                </a:lnTo>
                <a:lnTo>
                  <a:pt x="312" y="720"/>
                </a:lnTo>
                <a:lnTo>
                  <a:pt x="311" y="727"/>
                </a:lnTo>
                <a:lnTo>
                  <a:pt x="307" y="731"/>
                </a:lnTo>
                <a:lnTo>
                  <a:pt x="304" y="737"/>
                </a:lnTo>
                <a:lnTo>
                  <a:pt x="301" y="741"/>
                </a:lnTo>
                <a:lnTo>
                  <a:pt x="298" y="745"/>
                </a:lnTo>
                <a:lnTo>
                  <a:pt x="293" y="749"/>
                </a:lnTo>
                <a:lnTo>
                  <a:pt x="288" y="753"/>
                </a:lnTo>
                <a:lnTo>
                  <a:pt x="284" y="756"/>
                </a:lnTo>
                <a:lnTo>
                  <a:pt x="278" y="758"/>
                </a:lnTo>
                <a:lnTo>
                  <a:pt x="273" y="760"/>
                </a:lnTo>
                <a:lnTo>
                  <a:pt x="267" y="762"/>
                </a:lnTo>
                <a:lnTo>
                  <a:pt x="261" y="762"/>
                </a:lnTo>
                <a:lnTo>
                  <a:pt x="255" y="763"/>
                </a:lnTo>
                <a:close/>
                <a:moveTo>
                  <a:pt x="883" y="0"/>
                </a:moveTo>
                <a:lnTo>
                  <a:pt x="15" y="0"/>
                </a:lnTo>
                <a:lnTo>
                  <a:pt x="13" y="0"/>
                </a:lnTo>
                <a:lnTo>
                  <a:pt x="10" y="2"/>
                </a:lnTo>
                <a:lnTo>
                  <a:pt x="8" y="3"/>
                </a:lnTo>
                <a:lnTo>
                  <a:pt x="6" y="5"/>
                </a:lnTo>
                <a:lnTo>
                  <a:pt x="3" y="7"/>
                </a:lnTo>
                <a:lnTo>
                  <a:pt x="2" y="10"/>
                </a:lnTo>
                <a:lnTo>
                  <a:pt x="1" y="12"/>
                </a:lnTo>
                <a:lnTo>
                  <a:pt x="0" y="15"/>
                </a:lnTo>
                <a:lnTo>
                  <a:pt x="0" y="883"/>
                </a:lnTo>
                <a:lnTo>
                  <a:pt x="1" y="886"/>
                </a:lnTo>
                <a:lnTo>
                  <a:pt x="2" y="888"/>
                </a:lnTo>
                <a:lnTo>
                  <a:pt x="3" y="892"/>
                </a:lnTo>
                <a:lnTo>
                  <a:pt x="6" y="894"/>
                </a:lnTo>
                <a:lnTo>
                  <a:pt x="8" y="895"/>
                </a:lnTo>
                <a:lnTo>
                  <a:pt x="10" y="897"/>
                </a:lnTo>
                <a:lnTo>
                  <a:pt x="13" y="897"/>
                </a:lnTo>
                <a:lnTo>
                  <a:pt x="15" y="898"/>
                </a:lnTo>
                <a:lnTo>
                  <a:pt x="883" y="898"/>
                </a:lnTo>
                <a:lnTo>
                  <a:pt x="886" y="897"/>
                </a:lnTo>
                <a:lnTo>
                  <a:pt x="888" y="897"/>
                </a:lnTo>
                <a:lnTo>
                  <a:pt x="892" y="895"/>
                </a:lnTo>
                <a:lnTo>
                  <a:pt x="894" y="894"/>
                </a:lnTo>
                <a:lnTo>
                  <a:pt x="896" y="892"/>
                </a:lnTo>
                <a:lnTo>
                  <a:pt x="897" y="888"/>
                </a:lnTo>
                <a:lnTo>
                  <a:pt x="898" y="886"/>
                </a:lnTo>
                <a:lnTo>
                  <a:pt x="898" y="883"/>
                </a:lnTo>
                <a:lnTo>
                  <a:pt x="898" y="15"/>
                </a:lnTo>
                <a:lnTo>
                  <a:pt x="898" y="12"/>
                </a:lnTo>
                <a:lnTo>
                  <a:pt x="897" y="10"/>
                </a:lnTo>
                <a:lnTo>
                  <a:pt x="896" y="7"/>
                </a:lnTo>
                <a:lnTo>
                  <a:pt x="894" y="5"/>
                </a:lnTo>
                <a:lnTo>
                  <a:pt x="892" y="3"/>
                </a:lnTo>
                <a:lnTo>
                  <a:pt x="888" y="2"/>
                </a:lnTo>
                <a:lnTo>
                  <a:pt x="886" y="0"/>
                </a:lnTo>
                <a:lnTo>
                  <a:pt x="883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ru-RU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F0055DA-EB9A-9344-E076-A7F0C0DFD657}"/>
              </a:ext>
            </a:extLst>
          </p:cNvPr>
          <p:cNvSpPr txBox="1"/>
          <p:nvPr/>
        </p:nvSpPr>
        <p:spPr>
          <a:xfrm>
            <a:off x="414865" y="1362297"/>
            <a:ext cx="10219267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sz="2800" dirty="0"/>
              <a:t>Создать эффективную атмосферу.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dirty="0"/>
              <a:t>Прояснить представления.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dirty="0"/>
              <a:t>Сосредоточиться на индивидуальных и общих потребностях.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dirty="0"/>
              <a:t>Создать общую позитивную силу.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dirty="0"/>
              <a:t>Смотреть в будущее и извлекать уроки из прошлого.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dirty="0"/>
              <a:t>Предлагать варианты.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dirty="0"/>
              <a:t>Разработать план действий.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dirty="0"/>
              <a:t>Заключать взаимовыгодные соглашения.</a:t>
            </a:r>
            <a:endParaRPr lang="be-BY" sz="2000" b="1" dirty="0"/>
          </a:p>
          <a:p>
            <a:pPr marL="457200" indent="-457200">
              <a:buFont typeface="+mj-lt"/>
              <a:buAutoNum type="arabicPeriod"/>
            </a:pPr>
            <a:endParaRPr lang="ru-RU" sz="2000" b="1" dirty="0"/>
          </a:p>
          <a:p>
            <a:pPr marL="457200" indent="-457200">
              <a:buFont typeface="+mj-lt"/>
              <a:buAutoNum type="arabicPeriod"/>
            </a:pPr>
            <a:endParaRPr lang="ru-RU" sz="2000" b="1" dirty="0"/>
          </a:p>
          <a:p>
            <a:pPr marL="457200" indent="-457200">
              <a:buFont typeface="+mj-lt"/>
              <a:buAutoNum type="arabicPeriod"/>
            </a:pPr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val="11060796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 hidden="1">
            <a:extLst>
              <a:ext uri="{FF2B5EF4-FFF2-40B4-BE49-F238E27FC236}">
                <a16:creationId xmlns:a16="http://schemas.microsoft.com/office/drawing/2014/main" id="{B5981CF1-BC08-49F8-B0F9-AAF98EC67450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365125"/>
            <a:ext cx="10515600" cy="1325563"/>
          </a:xfrm>
        </p:spPr>
        <p:txBody>
          <a:bodyPr rtlCol="0"/>
          <a:lstStyle/>
          <a:p>
            <a:r>
              <a:rPr lang="ru-RU" dirty="0"/>
              <a:t>Слайд 2 с анализом проекта</a:t>
            </a:r>
          </a:p>
        </p:txBody>
      </p:sp>
      <p:cxnSp>
        <p:nvCxnSpPr>
          <p:cNvPr id="8" name="Прямая соединительная линия 7">
            <a:extLst>
              <a:ext uri="{FF2B5EF4-FFF2-40B4-BE49-F238E27FC236}">
                <a16:creationId xmlns:a16="http://schemas.microsoft.com/office/drawing/2014/main" id="{D0986099-F5F2-4E8B-BE17-81194861A0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8105775" y="522898"/>
            <a:ext cx="4086225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Заголовок 1">
            <a:extLst>
              <a:ext uri="{FF2B5EF4-FFF2-40B4-BE49-F238E27FC236}">
                <a16:creationId xmlns:a16="http://schemas.microsoft.com/office/drawing/2014/main" id="{4E3F5479-058B-4FA8-92E9-18CAB8CDC5C5}"/>
              </a:ext>
            </a:extLst>
          </p:cNvPr>
          <p:cNvSpPr txBox="1">
            <a:spLocks/>
          </p:cNvSpPr>
          <p:nvPr/>
        </p:nvSpPr>
        <p:spPr>
          <a:xfrm>
            <a:off x="3815548" y="144774"/>
            <a:ext cx="4551892" cy="1163395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0"/>
            <a:r>
              <a:rPr lang="ru-RU" sz="2800" b="1" dirty="0"/>
              <a:t>Способы управления конфликтной ситуацией</a:t>
            </a:r>
            <a:br>
              <a:rPr lang="ru-RU" sz="2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lang="ru-RU" sz="28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14" name="Прямая соединительная линия 13">
            <a:extLst>
              <a:ext uri="{FF2B5EF4-FFF2-40B4-BE49-F238E27FC236}">
                <a16:creationId xmlns:a16="http://schemas.microsoft.com/office/drawing/2014/main" id="{83E690F4-843A-47A5-8620-4FB01C0D8E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0" y="522898"/>
            <a:ext cx="4086225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Полилиния 1676" descr="Значок флажка. ">
            <a:extLst>
              <a:ext uri="{FF2B5EF4-FFF2-40B4-BE49-F238E27FC236}">
                <a16:creationId xmlns:a16="http://schemas.microsoft.com/office/drawing/2014/main" id="{6FB02354-C73F-4DCF-8004-E9CCA66963EA}"/>
              </a:ext>
            </a:extLst>
          </p:cNvPr>
          <p:cNvSpPr>
            <a:spLocks noEditPoints="1"/>
          </p:cNvSpPr>
          <p:nvPr/>
        </p:nvSpPr>
        <p:spPr bwMode="auto">
          <a:xfrm>
            <a:off x="7129621" y="1811496"/>
            <a:ext cx="345758" cy="345758"/>
          </a:xfrm>
          <a:custGeom>
            <a:avLst/>
            <a:gdLst>
              <a:gd name="T0" fmla="*/ 374 w 719"/>
              <a:gd name="T1" fmla="*/ 267 h 719"/>
              <a:gd name="T2" fmla="*/ 366 w 719"/>
              <a:gd name="T3" fmla="*/ 263 h 719"/>
              <a:gd name="T4" fmla="*/ 362 w 719"/>
              <a:gd name="T5" fmla="*/ 254 h 719"/>
              <a:gd name="T6" fmla="*/ 366 w 719"/>
              <a:gd name="T7" fmla="*/ 247 h 719"/>
              <a:gd name="T8" fmla="*/ 374 w 719"/>
              <a:gd name="T9" fmla="*/ 243 h 719"/>
              <a:gd name="T10" fmla="*/ 621 w 719"/>
              <a:gd name="T11" fmla="*/ 244 h 719"/>
              <a:gd name="T12" fmla="*/ 627 w 719"/>
              <a:gd name="T13" fmla="*/ 250 h 719"/>
              <a:gd name="T14" fmla="*/ 627 w 719"/>
              <a:gd name="T15" fmla="*/ 260 h 719"/>
              <a:gd name="T16" fmla="*/ 621 w 719"/>
              <a:gd name="T17" fmla="*/ 265 h 719"/>
              <a:gd name="T18" fmla="*/ 616 w 719"/>
              <a:gd name="T19" fmla="*/ 528 h 719"/>
              <a:gd name="T20" fmla="*/ 370 w 719"/>
              <a:gd name="T21" fmla="*/ 527 h 719"/>
              <a:gd name="T22" fmla="*/ 363 w 719"/>
              <a:gd name="T23" fmla="*/ 521 h 719"/>
              <a:gd name="T24" fmla="*/ 363 w 719"/>
              <a:gd name="T25" fmla="*/ 512 h 719"/>
              <a:gd name="T26" fmla="*/ 370 w 719"/>
              <a:gd name="T27" fmla="*/ 505 h 719"/>
              <a:gd name="T28" fmla="*/ 616 w 719"/>
              <a:gd name="T29" fmla="*/ 504 h 719"/>
              <a:gd name="T30" fmla="*/ 625 w 719"/>
              <a:gd name="T31" fmla="*/ 507 h 719"/>
              <a:gd name="T32" fmla="*/ 628 w 719"/>
              <a:gd name="T33" fmla="*/ 516 h 719"/>
              <a:gd name="T34" fmla="*/ 625 w 719"/>
              <a:gd name="T35" fmla="*/ 525 h 719"/>
              <a:gd name="T36" fmla="*/ 616 w 719"/>
              <a:gd name="T37" fmla="*/ 528 h 719"/>
              <a:gd name="T38" fmla="*/ 171 w 719"/>
              <a:gd name="T39" fmla="*/ 279 h 719"/>
              <a:gd name="T40" fmla="*/ 164 w 719"/>
              <a:gd name="T41" fmla="*/ 282 h 719"/>
              <a:gd name="T42" fmla="*/ 155 w 719"/>
              <a:gd name="T43" fmla="*/ 279 h 719"/>
              <a:gd name="T44" fmla="*/ 92 w 719"/>
              <a:gd name="T45" fmla="*/ 214 h 719"/>
              <a:gd name="T46" fmla="*/ 92 w 719"/>
              <a:gd name="T47" fmla="*/ 205 h 719"/>
              <a:gd name="T48" fmla="*/ 98 w 719"/>
              <a:gd name="T49" fmla="*/ 198 h 719"/>
              <a:gd name="T50" fmla="*/ 107 w 719"/>
              <a:gd name="T51" fmla="*/ 198 h 719"/>
              <a:gd name="T52" fmla="*/ 164 w 719"/>
              <a:gd name="T53" fmla="*/ 253 h 719"/>
              <a:gd name="T54" fmla="*/ 309 w 719"/>
              <a:gd name="T55" fmla="*/ 109 h 719"/>
              <a:gd name="T56" fmla="*/ 318 w 719"/>
              <a:gd name="T57" fmla="*/ 109 h 719"/>
              <a:gd name="T58" fmla="*/ 325 w 719"/>
              <a:gd name="T59" fmla="*/ 114 h 719"/>
              <a:gd name="T60" fmla="*/ 325 w 719"/>
              <a:gd name="T61" fmla="*/ 124 h 719"/>
              <a:gd name="T62" fmla="*/ 323 w 719"/>
              <a:gd name="T63" fmla="*/ 414 h 719"/>
              <a:gd name="T64" fmla="*/ 168 w 719"/>
              <a:gd name="T65" fmla="*/ 568 h 719"/>
              <a:gd name="T66" fmla="*/ 158 w 719"/>
              <a:gd name="T67" fmla="*/ 568 h 719"/>
              <a:gd name="T68" fmla="*/ 94 w 719"/>
              <a:gd name="T69" fmla="*/ 505 h 719"/>
              <a:gd name="T70" fmla="*/ 91 w 719"/>
              <a:gd name="T71" fmla="*/ 497 h 719"/>
              <a:gd name="T72" fmla="*/ 94 w 719"/>
              <a:gd name="T73" fmla="*/ 488 h 719"/>
              <a:gd name="T74" fmla="*/ 103 w 719"/>
              <a:gd name="T75" fmla="*/ 485 h 719"/>
              <a:gd name="T76" fmla="*/ 111 w 719"/>
              <a:gd name="T77" fmla="*/ 488 h 719"/>
              <a:gd name="T78" fmla="*/ 306 w 719"/>
              <a:gd name="T79" fmla="*/ 397 h 719"/>
              <a:gd name="T80" fmla="*/ 314 w 719"/>
              <a:gd name="T81" fmla="*/ 394 h 719"/>
              <a:gd name="T82" fmla="*/ 323 w 719"/>
              <a:gd name="T83" fmla="*/ 398 h 719"/>
              <a:gd name="T84" fmla="*/ 326 w 719"/>
              <a:gd name="T85" fmla="*/ 406 h 719"/>
              <a:gd name="T86" fmla="*/ 323 w 719"/>
              <a:gd name="T87" fmla="*/ 414 h 719"/>
              <a:gd name="T88" fmla="*/ 12 w 719"/>
              <a:gd name="T89" fmla="*/ 0 h 719"/>
              <a:gd name="T90" fmla="*/ 3 w 719"/>
              <a:gd name="T91" fmla="*/ 5 h 719"/>
              <a:gd name="T92" fmla="*/ 0 w 719"/>
              <a:gd name="T93" fmla="*/ 13 h 719"/>
              <a:gd name="T94" fmla="*/ 1 w 719"/>
              <a:gd name="T95" fmla="*/ 713 h 719"/>
              <a:gd name="T96" fmla="*/ 8 w 719"/>
              <a:gd name="T97" fmla="*/ 719 h 719"/>
              <a:gd name="T98" fmla="*/ 707 w 719"/>
              <a:gd name="T99" fmla="*/ 719 h 719"/>
              <a:gd name="T100" fmla="*/ 716 w 719"/>
              <a:gd name="T101" fmla="*/ 716 h 719"/>
              <a:gd name="T102" fmla="*/ 719 w 719"/>
              <a:gd name="T103" fmla="*/ 707 h 719"/>
              <a:gd name="T104" fmla="*/ 718 w 719"/>
              <a:gd name="T105" fmla="*/ 8 h 719"/>
              <a:gd name="T106" fmla="*/ 711 w 719"/>
              <a:gd name="T107" fmla="*/ 2 h 7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719" h="719">
                <a:moveTo>
                  <a:pt x="616" y="267"/>
                </a:moveTo>
                <a:lnTo>
                  <a:pt x="374" y="267"/>
                </a:lnTo>
                <a:lnTo>
                  <a:pt x="370" y="265"/>
                </a:lnTo>
                <a:lnTo>
                  <a:pt x="366" y="263"/>
                </a:lnTo>
                <a:lnTo>
                  <a:pt x="363" y="260"/>
                </a:lnTo>
                <a:lnTo>
                  <a:pt x="362" y="254"/>
                </a:lnTo>
                <a:lnTo>
                  <a:pt x="363" y="250"/>
                </a:lnTo>
                <a:lnTo>
                  <a:pt x="366" y="247"/>
                </a:lnTo>
                <a:lnTo>
                  <a:pt x="370" y="244"/>
                </a:lnTo>
                <a:lnTo>
                  <a:pt x="374" y="243"/>
                </a:lnTo>
                <a:lnTo>
                  <a:pt x="616" y="243"/>
                </a:lnTo>
                <a:lnTo>
                  <a:pt x="621" y="244"/>
                </a:lnTo>
                <a:lnTo>
                  <a:pt x="625" y="247"/>
                </a:lnTo>
                <a:lnTo>
                  <a:pt x="627" y="250"/>
                </a:lnTo>
                <a:lnTo>
                  <a:pt x="628" y="254"/>
                </a:lnTo>
                <a:lnTo>
                  <a:pt x="627" y="260"/>
                </a:lnTo>
                <a:lnTo>
                  <a:pt x="625" y="263"/>
                </a:lnTo>
                <a:lnTo>
                  <a:pt x="621" y="265"/>
                </a:lnTo>
                <a:lnTo>
                  <a:pt x="616" y="267"/>
                </a:lnTo>
                <a:close/>
                <a:moveTo>
                  <a:pt x="616" y="528"/>
                </a:moveTo>
                <a:lnTo>
                  <a:pt x="374" y="528"/>
                </a:lnTo>
                <a:lnTo>
                  <a:pt x="370" y="527"/>
                </a:lnTo>
                <a:lnTo>
                  <a:pt x="366" y="525"/>
                </a:lnTo>
                <a:lnTo>
                  <a:pt x="363" y="521"/>
                </a:lnTo>
                <a:lnTo>
                  <a:pt x="362" y="516"/>
                </a:lnTo>
                <a:lnTo>
                  <a:pt x="363" y="512"/>
                </a:lnTo>
                <a:lnTo>
                  <a:pt x="366" y="507"/>
                </a:lnTo>
                <a:lnTo>
                  <a:pt x="370" y="505"/>
                </a:lnTo>
                <a:lnTo>
                  <a:pt x="374" y="504"/>
                </a:lnTo>
                <a:lnTo>
                  <a:pt x="616" y="504"/>
                </a:lnTo>
                <a:lnTo>
                  <a:pt x="621" y="505"/>
                </a:lnTo>
                <a:lnTo>
                  <a:pt x="625" y="507"/>
                </a:lnTo>
                <a:lnTo>
                  <a:pt x="627" y="512"/>
                </a:lnTo>
                <a:lnTo>
                  <a:pt x="628" y="516"/>
                </a:lnTo>
                <a:lnTo>
                  <a:pt x="627" y="521"/>
                </a:lnTo>
                <a:lnTo>
                  <a:pt x="625" y="525"/>
                </a:lnTo>
                <a:lnTo>
                  <a:pt x="621" y="527"/>
                </a:lnTo>
                <a:lnTo>
                  <a:pt x="616" y="528"/>
                </a:lnTo>
                <a:close/>
                <a:moveTo>
                  <a:pt x="323" y="127"/>
                </a:moveTo>
                <a:lnTo>
                  <a:pt x="171" y="279"/>
                </a:lnTo>
                <a:lnTo>
                  <a:pt x="168" y="282"/>
                </a:lnTo>
                <a:lnTo>
                  <a:pt x="164" y="282"/>
                </a:lnTo>
                <a:lnTo>
                  <a:pt x="158" y="282"/>
                </a:lnTo>
                <a:lnTo>
                  <a:pt x="155" y="279"/>
                </a:lnTo>
                <a:lnTo>
                  <a:pt x="94" y="218"/>
                </a:lnTo>
                <a:lnTo>
                  <a:pt x="92" y="214"/>
                </a:lnTo>
                <a:lnTo>
                  <a:pt x="91" y="209"/>
                </a:lnTo>
                <a:lnTo>
                  <a:pt x="92" y="205"/>
                </a:lnTo>
                <a:lnTo>
                  <a:pt x="94" y="201"/>
                </a:lnTo>
                <a:lnTo>
                  <a:pt x="98" y="198"/>
                </a:lnTo>
                <a:lnTo>
                  <a:pt x="103" y="197"/>
                </a:lnTo>
                <a:lnTo>
                  <a:pt x="107" y="198"/>
                </a:lnTo>
                <a:lnTo>
                  <a:pt x="111" y="201"/>
                </a:lnTo>
                <a:lnTo>
                  <a:pt x="164" y="253"/>
                </a:lnTo>
                <a:lnTo>
                  <a:pt x="306" y="111"/>
                </a:lnTo>
                <a:lnTo>
                  <a:pt x="309" y="109"/>
                </a:lnTo>
                <a:lnTo>
                  <a:pt x="314" y="108"/>
                </a:lnTo>
                <a:lnTo>
                  <a:pt x="318" y="109"/>
                </a:lnTo>
                <a:lnTo>
                  <a:pt x="323" y="111"/>
                </a:lnTo>
                <a:lnTo>
                  <a:pt x="325" y="114"/>
                </a:lnTo>
                <a:lnTo>
                  <a:pt x="326" y="119"/>
                </a:lnTo>
                <a:lnTo>
                  <a:pt x="325" y="124"/>
                </a:lnTo>
                <a:lnTo>
                  <a:pt x="323" y="127"/>
                </a:lnTo>
                <a:close/>
                <a:moveTo>
                  <a:pt x="323" y="414"/>
                </a:moveTo>
                <a:lnTo>
                  <a:pt x="171" y="565"/>
                </a:lnTo>
                <a:lnTo>
                  <a:pt x="168" y="568"/>
                </a:lnTo>
                <a:lnTo>
                  <a:pt x="164" y="569"/>
                </a:lnTo>
                <a:lnTo>
                  <a:pt x="158" y="568"/>
                </a:lnTo>
                <a:lnTo>
                  <a:pt x="155" y="565"/>
                </a:lnTo>
                <a:lnTo>
                  <a:pt x="94" y="505"/>
                </a:lnTo>
                <a:lnTo>
                  <a:pt x="92" y="502"/>
                </a:lnTo>
                <a:lnTo>
                  <a:pt x="91" y="497"/>
                </a:lnTo>
                <a:lnTo>
                  <a:pt x="92" y="493"/>
                </a:lnTo>
                <a:lnTo>
                  <a:pt x="94" y="488"/>
                </a:lnTo>
                <a:lnTo>
                  <a:pt x="98" y="486"/>
                </a:lnTo>
                <a:lnTo>
                  <a:pt x="103" y="485"/>
                </a:lnTo>
                <a:lnTo>
                  <a:pt x="107" y="486"/>
                </a:lnTo>
                <a:lnTo>
                  <a:pt x="111" y="488"/>
                </a:lnTo>
                <a:lnTo>
                  <a:pt x="164" y="540"/>
                </a:lnTo>
                <a:lnTo>
                  <a:pt x="306" y="397"/>
                </a:lnTo>
                <a:lnTo>
                  <a:pt x="309" y="395"/>
                </a:lnTo>
                <a:lnTo>
                  <a:pt x="314" y="394"/>
                </a:lnTo>
                <a:lnTo>
                  <a:pt x="318" y="395"/>
                </a:lnTo>
                <a:lnTo>
                  <a:pt x="323" y="398"/>
                </a:lnTo>
                <a:lnTo>
                  <a:pt x="325" y="401"/>
                </a:lnTo>
                <a:lnTo>
                  <a:pt x="326" y="406"/>
                </a:lnTo>
                <a:lnTo>
                  <a:pt x="325" y="410"/>
                </a:lnTo>
                <a:lnTo>
                  <a:pt x="323" y="414"/>
                </a:lnTo>
                <a:close/>
                <a:moveTo>
                  <a:pt x="707" y="0"/>
                </a:moveTo>
                <a:lnTo>
                  <a:pt x="12" y="0"/>
                </a:lnTo>
                <a:lnTo>
                  <a:pt x="8" y="2"/>
                </a:lnTo>
                <a:lnTo>
                  <a:pt x="3" y="5"/>
                </a:lnTo>
                <a:lnTo>
                  <a:pt x="1" y="8"/>
                </a:lnTo>
                <a:lnTo>
                  <a:pt x="0" y="13"/>
                </a:lnTo>
                <a:lnTo>
                  <a:pt x="0" y="707"/>
                </a:lnTo>
                <a:lnTo>
                  <a:pt x="1" y="713"/>
                </a:lnTo>
                <a:lnTo>
                  <a:pt x="3" y="716"/>
                </a:lnTo>
                <a:lnTo>
                  <a:pt x="8" y="719"/>
                </a:lnTo>
                <a:lnTo>
                  <a:pt x="12" y="719"/>
                </a:lnTo>
                <a:lnTo>
                  <a:pt x="707" y="719"/>
                </a:lnTo>
                <a:lnTo>
                  <a:pt x="711" y="719"/>
                </a:lnTo>
                <a:lnTo>
                  <a:pt x="716" y="716"/>
                </a:lnTo>
                <a:lnTo>
                  <a:pt x="718" y="713"/>
                </a:lnTo>
                <a:lnTo>
                  <a:pt x="719" y="707"/>
                </a:lnTo>
                <a:lnTo>
                  <a:pt x="719" y="13"/>
                </a:lnTo>
                <a:lnTo>
                  <a:pt x="718" y="8"/>
                </a:lnTo>
                <a:lnTo>
                  <a:pt x="716" y="5"/>
                </a:lnTo>
                <a:lnTo>
                  <a:pt x="711" y="2"/>
                </a:lnTo>
                <a:lnTo>
                  <a:pt x="707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ru-RU" dirty="0"/>
          </a:p>
        </p:txBody>
      </p:sp>
      <p:sp>
        <p:nvSpPr>
          <p:cNvPr id="35" name="Полилиния 4665" descr="Значок графика. ">
            <a:extLst>
              <a:ext uri="{FF2B5EF4-FFF2-40B4-BE49-F238E27FC236}">
                <a16:creationId xmlns:a16="http://schemas.microsoft.com/office/drawing/2014/main" id="{557E39B2-E017-4E5C-B53E-DDE3B9D4C92C}"/>
              </a:ext>
            </a:extLst>
          </p:cNvPr>
          <p:cNvSpPr>
            <a:spLocks/>
          </p:cNvSpPr>
          <p:nvPr/>
        </p:nvSpPr>
        <p:spPr bwMode="auto">
          <a:xfrm>
            <a:off x="7877961" y="3531386"/>
            <a:ext cx="347679" cy="347679"/>
          </a:xfrm>
          <a:custGeom>
            <a:avLst/>
            <a:gdLst>
              <a:gd name="T0" fmla="*/ 761 w 904"/>
              <a:gd name="T1" fmla="*/ 213 h 903"/>
              <a:gd name="T2" fmla="*/ 754 w 904"/>
              <a:gd name="T3" fmla="*/ 225 h 903"/>
              <a:gd name="T4" fmla="*/ 576 w 904"/>
              <a:gd name="T5" fmla="*/ 277 h 903"/>
              <a:gd name="T6" fmla="*/ 498 w 904"/>
              <a:gd name="T7" fmla="*/ 298 h 903"/>
              <a:gd name="T8" fmla="*/ 431 w 904"/>
              <a:gd name="T9" fmla="*/ 329 h 903"/>
              <a:gd name="T10" fmla="*/ 578 w 904"/>
              <a:gd name="T11" fmla="*/ 170 h 903"/>
              <a:gd name="T12" fmla="*/ 618 w 904"/>
              <a:gd name="T13" fmla="*/ 180 h 903"/>
              <a:gd name="T14" fmla="*/ 661 w 904"/>
              <a:gd name="T15" fmla="*/ 169 h 903"/>
              <a:gd name="T16" fmla="*/ 693 w 904"/>
              <a:gd name="T17" fmla="*/ 141 h 903"/>
              <a:gd name="T18" fmla="*/ 707 w 904"/>
              <a:gd name="T19" fmla="*/ 99 h 903"/>
              <a:gd name="T20" fmla="*/ 701 w 904"/>
              <a:gd name="T21" fmla="*/ 55 h 903"/>
              <a:gd name="T22" fmla="*/ 676 w 904"/>
              <a:gd name="T23" fmla="*/ 20 h 903"/>
              <a:gd name="T24" fmla="*/ 636 w 904"/>
              <a:gd name="T25" fmla="*/ 2 h 903"/>
              <a:gd name="T26" fmla="*/ 591 w 904"/>
              <a:gd name="T27" fmla="*/ 4 h 903"/>
              <a:gd name="T28" fmla="*/ 554 w 904"/>
              <a:gd name="T29" fmla="*/ 25 h 903"/>
              <a:gd name="T30" fmla="*/ 531 w 904"/>
              <a:gd name="T31" fmla="*/ 63 h 903"/>
              <a:gd name="T32" fmla="*/ 532 w 904"/>
              <a:gd name="T33" fmla="*/ 118 h 903"/>
              <a:gd name="T34" fmla="*/ 369 w 904"/>
              <a:gd name="T35" fmla="*/ 289 h 903"/>
              <a:gd name="T36" fmla="*/ 325 w 904"/>
              <a:gd name="T37" fmla="*/ 289 h 903"/>
              <a:gd name="T38" fmla="*/ 294 w 904"/>
              <a:gd name="T39" fmla="*/ 308 h 903"/>
              <a:gd name="T40" fmla="*/ 275 w 904"/>
              <a:gd name="T41" fmla="*/ 338 h 903"/>
              <a:gd name="T42" fmla="*/ 275 w 904"/>
              <a:gd name="T43" fmla="*/ 383 h 903"/>
              <a:gd name="T44" fmla="*/ 113 w 904"/>
              <a:gd name="T45" fmla="*/ 545 h 903"/>
              <a:gd name="T46" fmla="*/ 64 w 904"/>
              <a:gd name="T47" fmla="*/ 546 h 903"/>
              <a:gd name="T48" fmla="*/ 26 w 904"/>
              <a:gd name="T49" fmla="*/ 568 h 903"/>
              <a:gd name="T50" fmla="*/ 5 w 904"/>
              <a:gd name="T51" fmla="*/ 605 h 903"/>
              <a:gd name="T52" fmla="*/ 3 w 904"/>
              <a:gd name="T53" fmla="*/ 650 h 903"/>
              <a:gd name="T54" fmla="*/ 21 w 904"/>
              <a:gd name="T55" fmla="*/ 690 h 903"/>
              <a:gd name="T56" fmla="*/ 56 w 904"/>
              <a:gd name="T57" fmla="*/ 716 h 903"/>
              <a:gd name="T58" fmla="*/ 100 w 904"/>
              <a:gd name="T59" fmla="*/ 722 h 903"/>
              <a:gd name="T60" fmla="*/ 142 w 904"/>
              <a:gd name="T61" fmla="*/ 706 h 903"/>
              <a:gd name="T62" fmla="*/ 170 w 904"/>
              <a:gd name="T63" fmla="*/ 675 h 903"/>
              <a:gd name="T64" fmla="*/ 181 w 904"/>
              <a:gd name="T65" fmla="*/ 632 h 903"/>
              <a:gd name="T66" fmla="*/ 171 w 904"/>
              <a:gd name="T67" fmla="*/ 591 h 903"/>
              <a:gd name="T68" fmla="*/ 316 w 904"/>
              <a:gd name="T69" fmla="*/ 430 h 903"/>
              <a:gd name="T70" fmla="*/ 286 w 904"/>
              <a:gd name="T71" fmla="*/ 538 h 903"/>
              <a:gd name="T72" fmla="*/ 271 w 904"/>
              <a:gd name="T73" fmla="*/ 753 h 903"/>
              <a:gd name="T74" fmla="*/ 216 w 904"/>
              <a:gd name="T75" fmla="*/ 757 h 903"/>
              <a:gd name="T76" fmla="*/ 212 w 904"/>
              <a:gd name="T77" fmla="*/ 888 h 903"/>
              <a:gd name="T78" fmla="*/ 218 w 904"/>
              <a:gd name="T79" fmla="*/ 901 h 903"/>
              <a:gd name="T80" fmla="*/ 349 w 904"/>
              <a:gd name="T81" fmla="*/ 903 h 903"/>
              <a:gd name="T82" fmla="*/ 361 w 904"/>
              <a:gd name="T83" fmla="*/ 894 h 903"/>
              <a:gd name="T84" fmla="*/ 361 w 904"/>
              <a:gd name="T85" fmla="*/ 762 h 903"/>
              <a:gd name="T86" fmla="*/ 349 w 904"/>
              <a:gd name="T87" fmla="*/ 753 h 903"/>
              <a:gd name="T88" fmla="*/ 305 w 904"/>
              <a:gd name="T89" fmla="*/ 597 h 903"/>
              <a:gd name="T90" fmla="*/ 343 w 904"/>
              <a:gd name="T91" fmla="*/ 469 h 903"/>
              <a:gd name="T92" fmla="*/ 383 w 904"/>
              <a:gd name="T93" fmla="*/ 426 h 903"/>
              <a:gd name="T94" fmla="*/ 418 w 904"/>
              <a:gd name="T95" fmla="*/ 383 h 903"/>
              <a:gd name="T96" fmla="*/ 471 w 904"/>
              <a:gd name="T97" fmla="*/ 342 h 903"/>
              <a:gd name="T98" fmla="*/ 544 w 904"/>
              <a:gd name="T99" fmla="*/ 315 h 903"/>
              <a:gd name="T100" fmla="*/ 627 w 904"/>
              <a:gd name="T101" fmla="*/ 302 h 903"/>
              <a:gd name="T102" fmla="*/ 754 w 904"/>
              <a:gd name="T103" fmla="*/ 348 h 903"/>
              <a:gd name="T104" fmla="*/ 763 w 904"/>
              <a:gd name="T105" fmla="*/ 360 h 903"/>
              <a:gd name="T106" fmla="*/ 895 w 904"/>
              <a:gd name="T107" fmla="*/ 360 h 903"/>
              <a:gd name="T108" fmla="*/ 904 w 904"/>
              <a:gd name="T109" fmla="*/ 348 h 903"/>
              <a:gd name="T110" fmla="*/ 902 w 904"/>
              <a:gd name="T111" fmla="*/ 217 h 903"/>
              <a:gd name="T112" fmla="*/ 889 w 904"/>
              <a:gd name="T113" fmla="*/ 211 h 9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904" h="903">
                <a:moveTo>
                  <a:pt x="889" y="211"/>
                </a:moveTo>
                <a:lnTo>
                  <a:pt x="768" y="211"/>
                </a:lnTo>
                <a:lnTo>
                  <a:pt x="765" y="211"/>
                </a:lnTo>
                <a:lnTo>
                  <a:pt x="763" y="212"/>
                </a:lnTo>
                <a:lnTo>
                  <a:pt x="761" y="213"/>
                </a:lnTo>
                <a:lnTo>
                  <a:pt x="758" y="215"/>
                </a:lnTo>
                <a:lnTo>
                  <a:pt x="756" y="217"/>
                </a:lnTo>
                <a:lnTo>
                  <a:pt x="755" y="220"/>
                </a:lnTo>
                <a:lnTo>
                  <a:pt x="754" y="222"/>
                </a:lnTo>
                <a:lnTo>
                  <a:pt x="754" y="225"/>
                </a:lnTo>
                <a:lnTo>
                  <a:pt x="754" y="271"/>
                </a:lnTo>
                <a:lnTo>
                  <a:pt x="663" y="271"/>
                </a:lnTo>
                <a:lnTo>
                  <a:pt x="627" y="272"/>
                </a:lnTo>
                <a:lnTo>
                  <a:pt x="593" y="275"/>
                </a:lnTo>
                <a:lnTo>
                  <a:pt x="576" y="277"/>
                </a:lnTo>
                <a:lnTo>
                  <a:pt x="561" y="281"/>
                </a:lnTo>
                <a:lnTo>
                  <a:pt x="545" y="284"/>
                </a:lnTo>
                <a:lnTo>
                  <a:pt x="529" y="287"/>
                </a:lnTo>
                <a:lnTo>
                  <a:pt x="513" y="292"/>
                </a:lnTo>
                <a:lnTo>
                  <a:pt x="498" y="298"/>
                </a:lnTo>
                <a:lnTo>
                  <a:pt x="484" y="302"/>
                </a:lnTo>
                <a:lnTo>
                  <a:pt x="470" y="309"/>
                </a:lnTo>
                <a:lnTo>
                  <a:pt x="457" y="315"/>
                </a:lnTo>
                <a:lnTo>
                  <a:pt x="443" y="323"/>
                </a:lnTo>
                <a:lnTo>
                  <a:pt x="431" y="329"/>
                </a:lnTo>
                <a:lnTo>
                  <a:pt x="418" y="337"/>
                </a:lnTo>
                <a:lnTo>
                  <a:pt x="415" y="328"/>
                </a:lnTo>
                <a:lnTo>
                  <a:pt x="409" y="319"/>
                </a:lnTo>
                <a:lnTo>
                  <a:pt x="565" y="163"/>
                </a:lnTo>
                <a:lnTo>
                  <a:pt x="578" y="170"/>
                </a:lnTo>
                <a:lnTo>
                  <a:pt x="590" y="176"/>
                </a:lnTo>
                <a:lnTo>
                  <a:pt x="597" y="178"/>
                </a:lnTo>
                <a:lnTo>
                  <a:pt x="604" y="179"/>
                </a:lnTo>
                <a:lnTo>
                  <a:pt x="610" y="180"/>
                </a:lnTo>
                <a:lnTo>
                  <a:pt x="618" y="180"/>
                </a:lnTo>
                <a:lnTo>
                  <a:pt x="627" y="180"/>
                </a:lnTo>
                <a:lnTo>
                  <a:pt x="636" y="178"/>
                </a:lnTo>
                <a:lnTo>
                  <a:pt x="644" y="176"/>
                </a:lnTo>
                <a:lnTo>
                  <a:pt x="653" y="173"/>
                </a:lnTo>
                <a:lnTo>
                  <a:pt x="661" y="169"/>
                </a:lnTo>
                <a:lnTo>
                  <a:pt x="668" y="164"/>
                </a:lnTo>
                <a:lnTo>
                  <a:pt x="676" y="160"/>
                </a:lnTo>
                <a:lnTo>
                  <a:pt x="681" y="154"/>
                </a:lnTo>
                <a:lnTo>
                  <a:pt x="687" y="147"/>
                </a:lnTo>
                <a:lnTo>
                  <a:pt x="693" y="141"/>
                </a:lnTo>
                <a:lnTo>
                  <a:pt x="697" y="133"/>
                </a:lnTo>
                <a:lnTo>
                  <a:pt x="701" y="125"/>
                </a:lnTo>
                <a:lnTo>
                  <a:pt x="704" y="117"/>
                </a:lnTo>
                <a:lnTo>
                  <a:pt x="706" y="108"/>
                </a:lnTo>
                <a:lnTo>
                  <a:pt x="707" y="99"/>
                </a:lnTo>
                <a:lnTo>
                  <a:pt x="709" y="90"/>
                </a:lnTo>
                <a:lnTo>
                  <a:pt x="707" y="81"/>
                </a:lnTo>
                <a:lnTo>
                  <a:pt x="706" y="72"/>
                </a:lnTo>
                <a:lnTo>
                  <a:pt x="704" y="63"/>
                </a:lnTo>
                <a:lnTo>
                  <a:pt x="701" y="55"/>
                </a:lnTo>
                <a:lnTo>
                  <a:pt x="697" y="47"/>
                </a:lnTo>
                <a:lnTo>
                  <a:pt x="693" y="39"/>
                </a:lnTo>
                <a:lnTo>
                  <a:pt x="687" y="32"/>
                </a:lnTo>
                <a:lnTo>
                  <a:pt x="681" y="25"/>
                </a:lnTo>
                <a:lnTo>
                  <a:pt x="676" y="20"/>
                </a:lnTo>
                <a:lnTo>
                  <a:pt x="668" y="15"/>
                </a:lnTo>
                <a:lnTo>
                  <a:pt x="661" y="11"/>
                </a:lnTo>
                <a:lnTo>
                  <a:pt x="653" y="6"/>
                </a:lnTo>
                <a:lnTo>
                  <a:pt x="644" y="4"/>
                </a:lnTo>
                <a:lnTo>
                  <a:pt x="636" y="2"/>
                </a:lnTo>
                <a:lnTo>
                  <a:pt x="627" y="0"/>
                </a:lnTo>
                <a:lnTo>
                  <a:pt x="618" y="0"/>
                </a:lnTo>
                <a:lnTo>
                  <a:pt x="609" y="0"/>
                </a:lnTo>
                <a:lnTo>
                  <a:pt x="600" y="2"/>
                </a:lnTo>
                <a:lnTo>
                  <a:pt x="591" y="4"/>
                </a:lnTo>
                <a:lnTo>
                  <a:pt x="583" y="6"/>
                </a:lnTo>
                <a:lnTo>
                  <a:pt x="575" y="11"/>
                </a:lnTo>
                <a:lnTo>
                  <a:pt x="567" y="15"/>
                </a:lnTo>
                <a:lnTo>
                  <a:pt x="561" y="20"/>
                </a:lnTo>
                <a:lnTo>
                  <a:pt x="554" y="25"/>
                </a:lnTo>
                <a:lnTo>
                  <a:pt x="548" y="32"/>
                </a:lnTo>
                <a:lnTo>
                  <a:pt x="543" y="39"/>
                </a:lnTo>
                <a:lnTo>
                  <a:pt x="538" y="47"/>
                </a:lnTo>
                <a:lnTo>
                  <a:pt x="535" y="55"/>
                </a:lnTo>
                <a:lnTo>
                  <a:pt x="531" y="63"/>
                </a:lnTo>
                <a:lnTo>
                  <a:pt x="529" y="72"/>
                </a:lnTo>
                <a:lnTo>
                  <a:pt x="528" y="81"/>
                </a:lnTo>
                <a:lnTo>
                  <a:pt x="528" y="90"/>
                </a:lnTo>
                <a:lnTo>
                  <a:pt x="529" y="105"/>
                </a:lnTo>
                <a:lnTo>
                  <a:pt x="532" y="118"/>
                </a:lnTo>
                <a:lnTo>
                  <a:pt x="537" y="131"/>
                </a:lnTo>
                <a:lnTo>
                  <a:pt x="545" y="142"/>
                </a:lnTo>
                <a:lnTo>
                  <a:pt x="388" y="298"/>
                </a:lnTo>
                <a:lnTo>
                  <a:pt x="379" y="293"/>
                </a:lnTo>
                <a:lnTo>
                  <a:pt x="369" y="289"/>
                </a:lnTo>
                <a:lnTo>
                  <a:pt x="358" y="286"/>
                </a:lnTo>
                <a:lnTo>
                  <a:pt x="347" y="285"/>
                </a:lnTo>
                <a:lnTo>
                  <a:pt x="339" y="286"/>
                </a:lnTo>
                <a:lnTo>
                  <a:pt x="331" y="287"/>
                </a:lnTo>
                <a:lnTo>
                  <a:pt x="325" y="289"/>
                </a:lnTo>
                <a:lnTo>
                  <a:pt x="318" y="292"/>
                </a:lnTo>
                <a:lnTo>
                  <a:pt x="311" y="294"/>
                </a:lnTo>
                <a:lnTo>
                  <a:pt x="304" y="299"/>
                </a:lnTo>
                <a:lnTo>
                  <a:pt x="299" y="303"/>
                </a:lnTo>
                <a:lnTo>
                  <a:pt x="294" y="308"/>
                </a:lnTo>
                <a:lnTo>
                  <a:pt x="288" y="313"/>
                </a:lnTo>
                <a:lnTo>
                  <a:pt x="284" y="319"/>
                </a:lnTo>
                <a:lnTo>
                  <a:pt x="281" y="325"/>
                </a:lnTo>
                <a:lnTo>
                  <a:pt x="277" y="332"/>
                </a:lnTo>
                <a:lnTo>
                  <a:pt x="275" y="338"/>
                </a:lnTo>
                <a:lnTo>
                  <a:pt x="273" y="346"/>
                </a:lnTo>
                <a:lnTo>
                  <a:pt x="271" y="353"/>
                </a:lnTo>
                <a:lnTo>
                  <a:pt x="271" y="361"/>
                </a:lnTo>
                <a:lnTo>
                  <a:pt x="273" y="372"/>
                </a:lnTo>
                <a:lnTo>
                  <a:pt x="275" y="383"/>
                </a:lnTo>
                <a:lnTo>
                  <a:pt x="278" y="393"/>
                </a:lnTo>
                <a:lnTo>
                  <a:pt x="284" y="403"/>
                </a:lnTo>
                <a:lnTo>
                  <a:pt x="134" y="553"/>
                </a:lnTo>
                <a:lnTo>
                  <a:pt x="124" y="547"/>
                </a:lnTo>
                <a:lnTo>
                  <a:pt x="113" y="545"/>
                </a:lnTo>
                <a:lnTo>
                  <a:pt x="102" y="543"/>
                </a:lnTo>
                <a:lnTo>
                  <a:pt x="91" y="542"/>
                </a:lnTo>
                <a:lnTo>
                  <a:pt x="82" y="542"/>
                </a:lnTo>
                <a:lnTo>
                  <a:pt x="73" y="544"/>
                </a:lnTo>
                <a:lnTo>
                  <a:pt x="64" y="546"/>
                </a:lnTo>
                <a:lnTo>
                  <a:pt x="56" y="548"/>
                </a:lnTo>
                <a:lnTo>
                  <a:pt x="48" y="553"/>
                </a:lnTo>
                <a:lnTo>
                  <a:pt x="40" y="557"/>
                </a:lnTo>
                <a:lnTo>
                  <a:pt x="33" y="562"/>
                </a:lnTo>
                <a:lnTo>
                  <a:pt x="26" y="568"/>
                </a:lnTo>
                <a:lnTo>
                  <a:pt x="21" y="574"/>
                </a:lnTo>
                <a:lnTo>
                  <a:pt x="16" y="581"/>
                </a:lnTo>
                <a:lnTo>
                  <a:pt x="12" y="589"/>
                </a:lnTo>
                <a:lnTo>
                  <a:pt x="7" y="597"/>
                </a:lnTo>
                <a:lnTo>
                  <a:pt x="5" y="605"/>
                </a:lnTo>
                <a:lnTo>
                  <a:pt x="3" y="614"/>
                </a:lnTo>
                <a:lnTo>
                  <a:pt x="0" y="623"/>
                </a:lnTo>
                <a:lnTo>
                  <a:pt x="0" y="632"/>
                </a:lnTo>
                <a:lnTo>
                  <a:pt x="0" y="641"/>
                </a:lnTo>
                <a:lnTo>
                  <a:pt x="3" y="650"/>
                </a:lnTo>
                <a:lnTo>
                  <a:pt x="5" y="659"/>
                </a:lnTo>
                <a:lnTo>
                  <a:pt x="7" y="667"/>
                </a:lnTo>
                <a:lnTo>
                  <a:pt x="12" y="675"/>
                </a:lnTo>
                <a:lnTo>
                  <a:pt x="16" y="683"/>
                </a:lnTo>
                <a:lnTo>
                  <a:pt x="21" y="690"/>
                </a:lnTo>
                <a:lnTo>
                  <a:pt x="26" y="696"/>
                </a:lnTo>
                <a:lnTo>
                  <a:pt x="33" y="702"/>
                </a:lnTo>
                <a:lnTo>
                  <a:pt x="40" y="706"/>
                </a:lnTo>
                <a:lnTo>
                  <a:pt x="48" y="711"/>
                </a:lnTo>
                <a:lnTo>
                  <a:pt x="56" y="716"/>
                </a:lnTo>
                <a:lnTo>
                  <a:pt x="64" y="718"/>
                </a:lnTo>
                <a:lnTo>
                  <a:pt x="73" y="720"/>
                </a:lnTo>
                <a:lnTo>
                  <a:pt x="82" y="722"/>
                </a:lnTo>
                <a:lnTo>
                  <a:pt x="91" y="722"/>
                </a:lnTo>
                <a:lnTo>
                  <a:pt x="100" y="722"/>
                </a:lnTo>
                <a:lnTo>
                  <a:pt x="109" y="720"/>
                </a:lnTo>
                <a:lnTo>
                  <a:pt x="118" y="718"/>
                </a:lnTo>
                <a:lnTo>
                  <a:pt x="126" y="716"/>
                </a:lnTo>
                <a:lnTo>
                  <a:pt x="134" y="711"/>
                </a:lnTo>
                <a:lnTo>
                  <a:pt x="142" y="706"/>
                </a:lnTo>
                <a:lnTo>
                  <a:pt x="148" y="702"/>
                </a:lnTo>
                <a:lnTo>
                  <a:pt x="155" y="696"/>
                </a:lnTo>
                <a:lnTo>
                  <a:pt x="161" y="690"/>
                </a:lnTo>
                <a:lnTo>
                  <a:pt x="165" y="683"/>
                </a:lnTo>
                <a:lnTo>
                  <a:pt x="170" y="675"/>
                </a:lnTo>
                <a:lnTo>
                  <a:pt x="174" y="667"/>
                </a:lnTo>
                <a:lnTo>
                  <a:pt x="177" y="659"/>
                </a:lnTo>
                <a:lnTo>
                  <a:pt x="179" y="650"/>
                </a:lnTo>
                <a:lnTo>
                  <a:pt x="181" y="641"/>
                </a:lnTo>
                <a:lnTo>
                  <a:pt x="181" y="632"/>
                </a:lnTo>
                <a:lnTo>
                  <a:pt x="181" y="623"/>
                </a:lnTo>
                <a:lnTo>
                  <a:pt x="180" y="615"/>
                </a:lnTo>
                <a:lnTo>
                  <a:pt x="178" y="607"/>
                </a:lnTo>
                <a:lnTo>
                  <a:pt x="174" y="599"/>
                </a:lnTo>
                <a:lnTo>
                  <a:pt x="171" y="591"/>
                </a:lnTo>
                <a:lnTo>
                  <a:pt x="168" y="585"/>
                </a:lnTo>
                <a:lnTo>
                  <a:pt x="163" y="578"/>
                </a:lnTo>
                <a:lnTo>
                  <a:pt x="157" y="571"/>
                </a:lnTo>
                <a:lnTo>
                  <a:pt x="305" y="424"/>
                </a:lnTo>
                <a:lnTo>
                  <a:pt x="316" y="430"/>
                </a:lnTo>
                <a:lnTo>
                  <a:pt x="328" y="433"/>
                </a:lnTo>
                <a:lnTo>
                  <a:pt x="314" y="457"/>
                </a:lnTo>
                <a:lnTo>
                  <a:pt x="303" y="483"/>
                </a:lnTo>
                <a:lnTo>
                  <a:pt x="294" y="510"/>
                </a:lnTo>
                <a:lnTo>
                  <a:pt x="286" y="538"/>
                </a:lnTo>
                <a:lnTo>
                  <a:pt x="279" y="568"/>
                </a:lnTo>
                <a:lnTo>
                  <a:pt x="275" y="598"/>
                </a:lnTo>
                <a:lnTo>
                  <a:pt x="273" y="630"/>
                </a:lnTo>
                <a:lnTo>
                  <a:pt x="271" y="662"/>
                </a:lnTo>
                <a:lnTo>
                  <a:pt x="271" y="753"/>
                </a:lnTo>
                <a:lnTo>
                  <a:pt x="226" y="753"/>
                </a:lnTo>
                <a:lnTo>
                  <a:pt x="223" y="753"/>
                </a:lnTo>
                <a:lnTo>
                  <a:pt x="221" y="754"/>
                </a:lnTo>
                <a:lnTo>
                  <a:pt x="218" y="755"/>
                </a:lnTo>
                <a:lnTo>
                  <a:pt x="216" y="757"/>
                </a:lnTo>
                <a:lnTo>
                  <a:pt x="214" y="760"/>
                </a:lnTo>
                <a:lnTo>
                  <a:pt x="213" y="762"/>
                </a:lnTo>
                <a:lnTo>
                  <a:pt x="212" y="764"/>
                </a:lnTo>
                <a:lnTo>
                  <a:pt x="212" y="767"/>
                </a:lnTo>
                <a:lnTo>
                  <a:pt x="212" y="888"/>
                </a:lnTo>
                <a:lnTo>
                  <a:pt x="212" y="891"/>
                </a:lnTo>
                <a:lnTo>
                  <a:pt x="213" y="894"/>
                </a:lnTo>
                <a:lnTo>
                  <a:pt x="214" y="896"/>
                </a:lnTo>
                <a:lnTo>
                  <a:pt x="216" y="898"/>
                </a:lnTo>
                <a:lnTo>
                  <a:pt x="218" y="901"/>
                </a:lnTo>
                <a:lnTo>
                  <a:pt x="221" y="902"/>
                </a:lnTo>
                <a:lnTo>
                  <a:pt x="223" y="903"/>
                </a:lnTo>
                <a:lnTo>
                  <a:pt x="226" y="903"/>
                </a:lnTo>
                <a:lnTo>
                  <a:pt x="347" y="903"/>
                </a:lnTo>
                <a:lnTo>
                  <a:pt x="349" y="903"/>
                </a:lnTo>
                <a:lnTo>
                  <a:pt x="353" y="902"/>
                </a:lnTo>
                <a:lnTo>
                  <a:pt x="355" y="901"/>
                </a:lnTo>
                <a:lnTo>
                  <a:pt x="357" y="898"/>
                </a:lnTo>
                <a:lnTo>
                  <a:pt x="360" y="896"/>
                </a:lnTo>
                <a:lnTo>
                  <a:pt x="361" y="894"/>
                </a:lnTo>
                <a:lnTo>
                  <a:pt x="362" y="891"/>
                </a:lnTo>
                <a:lnTo>
                  <a:pt x="362" y="888"/>
                </a:lnTo>
                <a:lnTo>
                  <a:pt x="362" y="767"/>
                </a:lnTo>
                <a:lnTo>
                  <a:pt x="362" y="764"/>
                </a:lnTo>
                <a:lnTo>
                  <a:pt x="361" y="762"/>
                </a:lnTo>
                <a:lnTo>
                  <a:pt x="360" y="760"/>
                </a:lnTo>
                <a:lnTo>
                  <a:pt x="357" y="757"/>
                </a:lnTo>
                <a:lnTo>
                  <a:pt x="355" y="755"/>
                </a:lnTo>
                <a:lnTo>
                  <a:pt x="353" y="754"/>
                </a:lnTo>
                <a:lnTo>
                  <a:pt x="349" y="753"/>
                </a:lnTo>
                <a:lnTo>
                  <a:pt x="347" y="753"/>
                </a:lnTo>
                <a:lnTo>
                  <a:pt x="302" y="753"/>
                </a:lnTo>
                <a:lnTo>
                  <a:pt x="302" y="662"/>
                </a:lnTo>
                <a:lnTo>
                  <a:pt x="303" y="629"/>
                </a:lnTo>
                <a:lnTo>
                  <a:pt x="305" y="597"/>
                </a:lnTo>
                <a:lnTo>
                  <a:pt x="310" y="566"/>
                </a:lnTo>
                <a:lnTo>
                  <a:pt x="317" y="537"/>
                </a:lnTo>
                <a:lnTo>
                  <a:pt x="326" y="509"/>
                </a:lnTo>
                <a:lnTo>
                  <a:pt x="336" y="482"/>
                </a:lnTo>
                <a:lnTo>
                  <a:pt x="343" y="469"/>
                </a:lnTo>
                <a:lnTo>
                  <a:pt x="348" y="457"/>
                </a:lnTo>
                <a:lnTo>
                  <a:pt x="355" y="446"/>
                </a:lnTo>
                <a:lnTo>
                  <a:pt x="363" y="434"/>
                </a:lnTo>
                <a:lnTo>
                  <a:pt x="373" y="431"/>
                </a:lnTo>
                <a:lnTo>
                  <a:pt x="383" y="426"/>
                </a:lnTo>
                <a:lnTo>
                  <a:pt x="393" y="420"/>
                </a:lnTo>
                <a:lnTo>
                  <a:pt x="401" y="413"/>
                </a:lnTo>
                <a:lnTo>
                  <a:pt x="408" y="404"/>
                </a:lnTo>
                <a:lnTo>
                  <a:pt x="414" y="395"/>
                </a:lnTo>
                <a:lnTo>
                  <a:pt x="418" y="383"/>
                </a:lnTo>
                <a:lnTo>
                  <a:pt x="421" y="372"/>
                </a:lnTo>
                <a:lnTo>
                  <a:pt x="433" y="364"/>
                </a:lnTo>
                <a:lnTo>
                  <a:pt x="445" y="356"/>
                </a:lnTo>
                <a:lnTo>
                  <a:pt x="458" y="348"/>
                </a:lnTo>
                <a:lnTo>
                  <a:pt x="471" y="342"/>
                </a:lnTo>
                <a:lnTo>
                  <a:pt x="485" y="335"/>
                </a:lnTo>
                <a:lnTo>
                  <a:pt x="498" y="329"/>
                </a:lnTo>
                <a:lnTo>
                  <a:pt x="513" y="324"/>
                </a:lnTo>
                <a:lnTo>
                  <a:pt x="529" y="319"/>
                </a:lnTo>
                <a:lnTo>
                  <a:pt x="544" y="315"/>
                </a:lnTo>
                <a:lnTo>
                  <a:pt x="559" y="311"/>
                </a:lnTo>
                <a:lnTo>
                  <a:pt x="576" y="308"/>
                </a:lnTo>
                <a:lnTo>
                  <a:pt x="593" y="306"/>
                </a:lnTo>
                <a:lnTo>
                  <a:pt x="610" y="303"/>
                </a:lnTo>
                <a:lnTo>
                  <a:pt x="627" y="302"/>
                </a:lnTo>
                <a:lnTo>
                  <a:pt x="645" y="301"/>
                </a:lnTo>
                <a:lnTo>
                  <a:pt x="663" y="301"/>
                </a:lnTo>
                <a:lnTo>
                  <a:pt x="754" y="301"/>
                </a:lnTo>
                <a:lnTo>
                  <a:pt x="754" y="346"/>
                </a:lnTo>
                <a:lnTo>
                  <a:pt x="754" y="348"/>
                </a:lnTo>
                <a:lnTo>
                  <a:pt x="755" y="352"/>
                </a:lnTo>
                <a:lnTo>
                  <a:pt x="756" y="354"/>
                </a:lnTo>
                <a:lnTo>
                  <a:pt x="758" y="356"/>
                </a:lnTo>
                <a:lnTo>
                  <a:pt x="761" y="359"/>
                </a:lnTo>
                <a:lnTo>
                  <a:pt x="763" y="360"/>
                </a:lnTo>
                <a:lnTo>
                  <a:pt x="765" y="361"/>
                </a:lnTo>
                <a:lnTo>
                  <a:pt x="768" y="361"/>
                </a:lnTo>
                <a:lnTo>
                  <a:pt x="889" y="361"/>
                </a:lnTo>
                <a:lnTo>
                  <a:pt x="892" y="361"/>
                </a:lnTo>
                <a:lnTo>
                  <a:pt x="895" y="360"/>
                </a:lnTo>
                <a:lnTo>
                  <a:pt x="897" y="359"/>
                </a:lnTo>
                <a:lnTo>
                  <a:pt x="899" y="356"/>
                </a:lnTo>
                <a:lnTo>
                  <a:pt x="902" y="354"/>
                </a:lnTo>
                <a:lnTo>
                  <a:pt x="903" y="352"/>
                </a:lnTo>
                <a:lnTo>
                  <a:pt x="904" y="348"/>
                </a:lnTo>
                <a:lnTo>
                  <a:pt x="904" y="346"/>
                </a:lnTo>
                <a:lnTo>
                  <a:pt x="904" y="225"/>
                </a:lnTo>
                <a:lnTo>
                  <a:pt x="904" y="222"/>
                </a:lnTo>
                <a:lnTo>
                  <a:pt x="903" y="220"/>
                </a:lnTo>
                <a:lnTo>
                  <a:pt x="902" y="217"/>
                </a:lnTo>
                <a:lnTo>
                  <a:pt x="899" y="215"/>
                </a:lnTo>
                <a:lnTo>
                  <a:pt x="897" y="213"/>
                </a:lnTo>
                <a:lnTo>
                  <a:pt x="895" y="212"/>
                </a:lnTo>
                <a:lnTo>
                  <a:pt x="892" y="211"/>
                </a:lnTo>
                <a:lnTo>
                  <a:pt x="889" y="211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ru-RU" dirty="0"/>
          </a:p>
        </p:txBody>
      </p:sp>
      <p:grpSp>
        <p:nvGrpSpPr>
          <p:cNvPr id="36" name="Группа 35" descr="Значок человека и шестеренки. ">
            <a:extLst>
              <a:ext uri="{FF2B5EF4-FFF2-40B4-BE49-F238E27FC236}">
                <a16:creationId xmlns:a16="http://schemas.microsoft.com/office/drawing/2014/main" id="{ECC5F635-1712-4572-A9EC-F94E2199DDBD}"/>
              </a:ext>
            </a:extLst>
          </p:cNvPr>
          <p:cNvGrpSpPr/>
          <p:nvPr/>
        </p:nvGrpSpPr>
        <p:grpSpPr>
          <a:xfrm>
            <a:off x="7133464" y="5355478"/>
            <a:ext cx="338073" cy="339996"/>
            <a:chOff x="6450013" y="5349875"/>
            <a:chExt cx="279399" cy="280988"/>
          </a:xfrm>
          <a:solidFill>
            <a:schemeClr val="bg1"/>
          </a:solidFill>
        </p:grpSpPr>
        <p:sp>
          <p:nvSpPr>
            <p:cNvPr id="37" name="Полилиния 3673">
              <a:extLst>
                <a:ext uri="{FF2B5EF4-FFF2-40B4-BE49-F238E27FC236}">
                  <a16:creationId xmlns:a16="http://schemas.microsoft.com/office/drawing/2014/main" id="{D1391604-D4EC-48A8-AE57-EDF194392FB1}"/>
                </a:ext>
              </a:extLst>
            </p:cNvPr>
            <p:cNvSpPr>
              <a:spLocks/>
            </p:cNvSpPr>
            <p:nvPr/>
          </p:nvSpPr>
          <p:spPr bwMode="auto">
            <a:xfrm>
              <a:off x="6450013" y="5349875"/>
              <a:ext cx="182562" cy="238125"/>
            </a:xfrm>
            <a:custGeom>
              <a:avLst/>
              <a:gdLst>
                <a:gd name="T0" fmla="*/ 379 w 459"/>
                <a:gd name="T1" fmla="*/ 550 h 602"/>
                <a:gd name="T2" fmla="*/ 380 w 459"/>
                <a:gd name="T3" fmla="*/ 519 h 602"/>
                <a:gd name="T4" fmla="*/ 345 w 459"/>
                <a:gd name="T5" fmla="*/ 495 h 602"/>
                <a:gd name="T6" fmla="*/ 397 w 459"/>
                <a:gd name="T7" fmla="*/ 400 h 602"/>
                <a:gd name="T8" fmla="*/ 408 w 459"/>
                <a:gd name="T9" fmla="*/ 395 h 602"/>
                <a:gd name="T10" fmla="*/ 450 w 459"/>
                <a:gd name="T11" fmla="*/ 406 h 602"/>
                <a:gd name="T12" fmla="*/ 412 w 459"/>
                <a:gd name="T13" fmla="*/ 384 h 602"/>
                <a:gd name="T14" fmla="*/ 376 w 459"/>
                <a:gd name="T15" fmla="*/ 370 h 602"/>
                <a:gd name="T16" fmla="*/ 361 w 459"/>
                <a:gd name="T17" fmla="*/ 307 h 602"/>
                <a:gd name="T18" fmla="*/ 379 w 459"/>
                <a:gd name="T19" fmla="*/ 288 h 602"/>
                <a:gd name="T20" fmla="*/ 397 w 459"/>
                <a:gd name="T21" fmla="*/ 252 h 602"/>
                <a:gd name="T22" fmla="*/ 406 w 459"/>
                <a:gd name="T23" fmla="*/ 214 h 602"/>
                <a:gd name="T24" fmla="*/ 415 w 459"/>
                <a:gd name="T25" fmla="*/ 202 h 602"/>
                <a:gd name="T26" fmla="*/ 420 w 459"/>
                <a:gd name="T27" fmla="*/ 183 h 602"/>
                <a:gd name="T28" fmla="*/ 416 w 459"/>
                <a:gd name="T29" fmla="*/ 152 h 602"/>
                <a:gd name="T30" fmla="*/ 412 w 459"/>
                <a:gd name="T31" fmla="*/ 121 h 602"/>
                <a:gd name="T32" fmla="*/ 420 w 459"/>
                <a:gd name="T33" fmla="*/ 78 h 602"/>
                <a:gd name="T34" fmla="*/ 415 w 459"/>
                <a:gd name="T35" fmla="*/ 45 h 602"/>
                <a:gd name="T36" fmla="*/ 403 w 459"/>
                <a:gd name="T37" fmla="*/ 27 h 602"/>
                <a:gd name="T38" fmla="*/ 382 w 459"/>
                <a:gd name="T39" fmla="*/ 15 h 602"/>
                <a:gd name="T40" fmla="*/ 341 w 459"/>
                <a:gd name="T41" fmla="*/ 3 h 602"/>
                <a:gd name="T42" fmla="*/ 291 w 459"/>
                <a:gd name="T43" fmla="*/ 0 h 602"/>
                <a:gd name="T44" fmla="*/ 245 w 459"/>
                <a:gd name="T45" fmla="*/ 9 h 602"/>
                <a:gd name="T46" fmla="*/ 213 w 459"/>
                <a:gd name="T47" fmla="*/ 27 h 602"/>
                <a:gd name="T48" fmla="*/ 201 w 459"/>
                <a:gd name="T49" fmla="*/ 42 h 602"/>
                <a:gd name="T50" fmla="*/ 181 w 459"/>
                <a:gd name="T51" fmla="*/ 44 h 602"/>
                <a:gd name="T52" fmla="*/ 163 w 459"/>
                <a:gd name="T53" fmla="*/ 56 h 602"/>
                <a:gd name="T54" fmla="*/ 155 w 459"/>
                <a:gd name="T55" fmla="*/ 87 h 602"/>
                <a:gd name="T56" fmla="*/ 164 w 459"/>
                <a:gd name="T57" fmla="*/ 138 h 602"/>
                <a:gd name="T58" fmla="*/ 159 w 459"/>
                <a:gd name="T59" fmla="*/ 144 h 602"/>
                <a:gd name="T60" fmla="*/ 150 w 459"/>
                <a:gd name="T61" fmla="*/ 162 h 602"/>
                <a:gd name="T62" fmla="*/ 149 w 459"/>
                <a:gd name="T63" fmla="*/ 184 h 602"/>
                <a:gd name="T64" fmla="*/ 154 w 459"/>
                <a:gd name="T65" fmla="*/ 201 h 602"/>
                <a:gd name="T66" fmla="*/ 163 w 459"/>
                <a:gd name="T67" fmla="*/ 214 h 602"/>
                <a:gd name="T68" fmla="*/ 169 w 459"/>
                <a:gd name="T69" fmla="*/ 237 h 602"/>
                <a:gd name="T70" fmla="*/ 179 w 459"/>
                <a:gd name="T71" fmla="*/ 271 h 602"/>
                <a:gd name="T72" fmla="*/ 203 w 459"/>
                <a:gd name="T73" fmla="*/ 306 h 602"/>
                <a:gd name="T74" fmla="*/ 215 w 459"/>
                <a:gd name="T75" fmla="*/ 364 h 602"/>
                <a:gd name="T76" fmla="*/ 171 w 459"/>
                <a:gd name="T77" fmla="*/ 381 h 602"/>
                <a:gd name="T78" fmla="*/ 106 w 459"/>
                <a:gd name="T79" fmla="*/ 401 h 602"/>
                <a:gd name="T80" fmla="*/ 46 w 459"/>
                <a:gd name="T81" fmla="*/ 428 h 602"/>
                <a:gd name="T82" fmla="*/ 22 w 459"/>
                <a:gd name="T83" fmla="*/ 449 h 602"/>
                <a:gd name="T84" fmla="*/ 10 w 459"/>
                <a:gd name="T85" fmla="*/ 479 h 602"/>
                <a:gd name="T86" fmla="*/ 2 w 459"/>
                <a:gd name="T87" fmla="*/ 540 h 602"/>
                <a:gd name="T88" fmla="*/ 1 w 459"/>
                <a:gd name="T89" fmla="*/ 594 h 602"/>
                <a:gd name="T90" fmla="*/ 11 w 459"/>
                <a:gd name="T91" fmla="*/ 602 h 602"/>
                <a:gd name="T92" fmla="*/ 345 w 459"/>
                <a:gd name="T93" fmla="*/ 589 h 602"/>
                <a:gd name="T94" fmla="*/ 352 w 459"/>
                <a:gd name="T95" fmla="*/ 577 h 6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459" h="602">
                  <a:moveTo>
                    <a:pt x="352" y="577"/>
                  </a:moveTo>
                  <a:lnTo>
                    <a:pt x="380" y="560"/>
                  </a:lnTo>
                  <a:lnTo>
                    <a:pt x="379" y="550"/>
                  </a:lnTo>
                  <a:lnTo>
                    <a:pt x="379" y="540"/>
                  </a:lnTo>
                  <a:lnTo>
                    <a:pt x="379" y="530"/>
                  </a:lnTo>
                  <a:lnTo>
                    <a:pt x="380" y="519"/>
                  </a:lnTo>
                  <a:lnTo>
                    <a:pt x="352" y="503"/>
                  </a:lnTo>
                  <a:lnTo>
                    <a:pt x="348" y="499"/>
                  </a:lnTo>
                  <a:lnTo>
                    <a:pt x="345" y="495"/>
                  </a:lnTo>
                  <a:lnTo>
                    <a:pt x="345" y="490"/>
                  </a:lnTo>
                  <a:lnTo>
                    <a:pt x="346" y="486"/>
                  </a:lnTo>
                  <a:lnTo>
                    <a:pt x="397" y="400"/>
                  </a:lnTo>
                  <a:lnTo>
                    <a:pt x="399" y="397"/>
                  </a:lnTo>
                  <a:lnTo>
                    <a:pt x="403" y="395"/>
                  </a:lnTo>
                  <a:lnTo>
                    <a:pt x="408" y="395"/>
                  </a:lnTo>
                  <a:lnTo>
                    <a:pt x="413" y="396"/>
                  </a:lnTo>
                  <a:lnTo>
                    <a:pt x="441" y="413"/>
                  </a:lnTo>
                  <a:lnTo>
                    <a:pt x="450" y="406"/>
                  </a:lnTo>
                  <a:lnTo>
                    <a:pt x="459" y="401"/>
                  </a:lnTo>
                  <a:lnTo>
                    <a:pt x="424" y="388"/>
                  </a:lnTo>
                  <a:lnTo>
                    <a:pt x="412" y="384"/>
                  </a:lnTo>
                  <a:lnTo>
                    <a:pt x="400" y="379"/>
                  </a:lnTo>
                  <a:lnTo>
                    <a:pt x="389" y="375"/>
                  </a:lnTo>
                  <a:lnTo>
                    <a:pt x="376" y="370"/>
                  </a:lnTo>
                  <a:lnTo>
                    <a:pt x="368" y="368"/>
                  </a:lnTo>
                  <a:lnTo>
                    <a:pt x="361" y="364"/>
                  </a:lnTo>
                  <a:lnTo>
                    <a:pt x="361" y="307"/>
                  </a:lnTo>
                  <a:lnTo>
                    <a:pt x="366" y="302"/>
                  </a:lnTo>
                  <a:lnTo>
                    <a:pt x="372" y="297"/>
                  </a:lnTo>
                  <a:lnTo>
                    <a:pt x="379" y="288"/>
                  </a:lnTo>
                  <a:lnTo>
                    <a:pt x="385" y="279"/>
                  </a:lnTo>
                  <a:lnTo>
                    <a:pt x="391" y="266"/>
                  </a:lnTo>
                  <a:lnTo>
                    <a:pt x="397" y="252"/>
                  </a:lnTo>
                  <a:lnTo>
                    <a:pt x="400" y="235"/>
                  </a:lnTo>
                  <a:lnTo>
                    <a:pt x="402" y="216"/>
                  </a:lnTo>
                  <a:lnTo>
                    <a:pt x="406" y="214"/>
                  </a:lnTo>
                  <a:lnTo>
                    <a:pt x="409" y="211"/>
                  </a:lnTo>
                  <a:lnTo>
                    <a:pt x="412" y="207"/>
                  </a:lnTo>
                  <a:lnTo>
                    <a:pt x="415" y="202"/>
                  </a:lnTo>
                  <a:lnTo>
                    <a:pt x="417" y="197"/>
                  </a:lnTo>
                  <a:lnTo>
                    <a:pt x="418" y="191"/>
                  </a:lnTo>
                  <a:lnTo>
                    <a:pt x="420" y="183"/>
                  </a:lnTo>
                  <a:lnTo>
                    <a:pt x="420" y="175"/>
                  </a:lnTo>
                  <a:lnTo>
                    <a:pt x="420" y="164"/>
                  </a:lnTo>
                  <a:lnTo>
                    <a:pt x="416" y="152"/>
                  </a:lnTo>
                  <a:lnTo>
                    <a:pt x="412" y="144"/>
                  </a:lnTo>
                  <a:lnTo>
                    <a:pt x="406" y="137"/>
                  </a:lnTo>
                  <a:lnTo>
                    <a:pt x="412" y="121"/>
                  </a:lnTo>
                  <a:lnTo>
                    <a:pt x="417" y="101"/>
                  </a:lnTo>
                  <a:lnTo>
                    <a:pt x="420" y="89"/>
                  </a:lnTo>
                  <a:lnTo>
                    <a:pt x="420" y="78"/>
                  </a:lnTo>
                  <a:lnTo>
                    <a:pt x="420" y="65"/>
                  </a:lnTo>
                  <a:lnTo>
                    <a:pt x="417" y="53"/>
                  </a:lnTo>
                  <a:lnTo>
                    <a:pt x="415" y="45"/>
                  </a:lnTo>
                  <a:lnTo>
                    <a:pt x="412" y="39"/>
                  </a:lnTo>
                  <a:lnTo>
                    <a:pt x="407" y="34"/>
                  </a:lnTo>
                  <a:lnTo>
                    <a:pt x="403" y="27"/>
                  </a:lnTo>
                  <a:lnTo>
                    <a:pt x="397" y="24"/>
                  </a:lnTo>
                  <a:lnTo>
                    <a:pt x="390" y="18"/>
                  </a:lnTo>
                  <a:lnTo>
                    <a:pt x="382" y="15"/>
                  </a:lnTo>
                  <a:lnTo>
                    <a:pt x="376" y="12"/>
                  </a:lnTo>
                  <a:lnTo>
                    <a:pt x="359" y="7"/>
                  </a:lnTo>
                  <a:lnTo>
                    <a:pt x="341" y="3"/>
                  </a:lnTo>
                  <a:lnTo>
                    <a:pt x="325" y="0"/>
                  </a:lnTo>
                  <a:lnTo>
                    <a:pt x="307" y="0"/>
                  </a:lnTo>
                  <a:lnTo>
                    <a:pt x="291" y="0"/>
                  </a:lnTo>
                  <a:lnTo>
                    <a:pt x="276" y="2"/>
                  </a:lnTo>
                  <a:lnTo>
                    <a:pt x="260" y="6"/>
                  </a:lnTo>
                  <a:lnTo>
                    <a:pt x="245" y="9"/>
                  </a:lnTo>
                  <a:lnTo>
                    <a:pt x="231" y="16"/>
                  </a:lnTo>
                  <a:lnTo>
                    <a:pt x="218" y="22"/>
                  </a:lnTo>
                  <a:lnTo>
                    <a:pt x="213" y="27"/>
                  </a:lnTo>
                  <a:lnTo>
                    <a:pt x="209" y="31"/>
                  </a:lnTo>
                  <a:lnTo>
                    <a:pt x="204" y="36"/>
                  </a:lnTo>
                  <a:lnTo>
                    <a:pt x="201" y="42"/>
                  </a:lnTo>
                  <a:lnTo>
                    <a:pt x="194" y="42"/>
                  </a:lnTo>
                  <a:lnTo>
                    <a:pt x="187" y="43"/>
                  </a:lnTo>
                  <a:lnTo>
                    <a:pt x="181" y="44"/>
                  </a:lnTo>
                  <a:lnTo>
                    <a:pt x="176" y="45"/>
                  </a:lnTo>
                  <a:lnTo>
                    <a:pt x="168" y="51"/>
                  </a:lnTo>
                  <a:lnTo>
                    <a:pt x="163" y="56"/>
                  </a:lnTo>
                  <a:lnTo>
                    <a:pt x="158" y="65"/>
                  </a:lnTo>
                  <a:lnTo>
                    <a:pt x="155" y="75"/>
                  </a:lnTo>
                  <a:lnTo>
                    <a:pt x="155" y="87"/>
                  </a:lnTo>
                  <a:lnTo>
                    <a:pt x="155" y="98"/>
                  </a:lnTo>
                  <a:lnTo>
                    <a:pt x="159" y="120"/>
                  </a:lnTo>
                  <a:lnTo>
                    <a:pt x="164" y="138"/>
                  </a:lnTo>
                  <a:lnTo>
                    <a:pt x="164" y="139"/>
                  </a:lnTo>
                  <a:lnTo>
                    <a:pt x="164" y="139"/>
                  </a:lnTo>
                  <a:lnTo>
                    <a:pt x="159" y="144"/>
                  </a:lnTo>
                  <a:lnTo>
                    <a:pt x="154" y="151"/>
                  </a:lnTo>
                  <a:lnTo>
                    <a:pt x="151" y="156"/>
                  </a:lnTo>
                  <a:lnTo>
                    <a:pt x="150" y="162"/>
                  </a:lnTo>
                  <a:lnTo>
                    <a:pt x="149" y="170"/>
                  </a:lnTo>
                  <a:lnTo>
                    <a:pt x="149" y="176"/>
                  </a:lnTo>
                  <a:lnTo>
                    <a:pt x="149" y="184"/>
                  </a:lnTo>
                  <a:lnTo>
                    <a:pt x="150" y="191"/>
                  </a:lnTo>
                  <a:lnTo>
                    <a:pt x="151" y="196"/>
                  </a:lnTo>
                  <a:lnTo>
                    <a:pt x="154" y="201"/>
                  </a:lnTo>
                  <a:lnTo>
                    <a:pt x="156" y="206"/>
                  </a:lnTo>
                  <a:lnTo>
                    <a:pt x="159" y="210"/>
                  </a:lnTo>
                  <a:lnTo>
                    <a:pt x="163" y="214"/>
                  </a:lnTo>
                  <a:lnTo>
                    <a:pt x="167" y="216"/>
                  </a:lnTo>
                  <a:lnTo>
                    <a:pt x="168" y="227"/>
                  </a:lnTo>
                  <a:lnTo>
                    <a:pt x="169" y="237"/>
                  </a:lnTo>
                  <a:lnTo>
                    <a:pt x="172" y="246"/>
                  </a:lnTo>
                  <a:lnTo>
                    <a:pt x="174" y="255"/>
                  </a:lnTo>
                  <a:lnTo>
                    <a:pt x="179" y="271"/>
                  </a:lnTo>
                  <a:lnTo>
                    <a:pt x="187" y="286"/>
                  </a:lnTo>
                  <a:lnTo>
                    <a:pt x="195" y="297"/>
                  </a:lnTo>
                  <a:lnTo>
                    <a:pt x="203" y="306"/>
                  </a:lnTo>
                  <a:lnTo>
                    <a:pt x="210" y="314"/>
                  </a:lnTo>
                  <a:lnTo>
                    <a:pt x="215" y="319"/>
                  </a:lnTo>
                  <a:lnTo>
                    <a:pt x="215" y="364"/>
                  </a:lnTo>
                  <a:lnTo>
                    <a:pt x="201" y="369"/>
                  </a:lnTo>
                  <a:lnTo>
                    <a:pt x="186" y="375"/>
                  </a:lnTo>
                  <a:lnTo>
                    <a:pt x="171" y="381"/>
                  </a:lnTo>
                  <a:lnTo>
                    <a:pt x="155" y="384"/>
                  </a:lnTo>
                  <a:lnTo>
                    <a:pt x="129" y="393"/>
                  </a:lnTo>
                  <a:lnTo>
                    <a:pt x="106" y="401"/>
                  </a:lnTo>
                  <a:lnTo>
                    <a:pt x="83" y="410"/>
                  </a:lnTo>
                  <a:lnTo>
                    <a:pt x="64" y="419"/>
                  </a:lnTo>
                  <a:lnTo>
                    <a:pt x="46" y="428"/>
                  </a:lnTo>
                  <a:lnTo>
                    <a:pt x="32" y="438"/>
                  </a:lnTo>
                  <a:lnTo>
                    <a:pt x="27" y="444"/>
                  </a:lnTo>
                  <a:lnTo>
                    <a:pt x="22" y="449"/>
                  </a:lnTo>
                  <a:lnTo>
                    <a:pt x="18" y="455"/>
                  </a:lnTo>
                  <a:lnTo>
                    <a:pt x="15" y="460"/>
                  </a:lnTo>
                  <a:lnTo>
                    <a:pt x="10" y="479"/>
                  </a:lnTo>
                  <a:lnTo>
                    <a:pt x="6" y="499"/>
                  </a:lnTo>
                  <a:lnTo>
                    <a:pt x="4" y="521"/>
                  </a:lnTo>
                  <a:lnTo>
                    <a:pt x="2" y="540"/>
                  </a:lnTo>
                  <a:lnTo>
                    <a:pt x="0" y="573"/>
                  </a:lnTo>
                  <a:lnTo>
                    <a:pt x="0" y="589"/>
                  </a:lnTo>
                  <a:lnTo>
                    <a:pt x="1" y="594"/>
                  </a:lnTo>
                  <a:lnTo>
                    <a:pt x="4" y="598"/>
                  </a:lnTo>
                  <a:lnTo>
                    <a:pt x="7" y="600"/>
                  </a:lnTo>
                  <a:lnTo>
                    <a:pt x="11" y="602"/>
                  </a:lnTo>
                  <a:lnTo>
                    <a:pt x="350" y="602"/>
                  </a:lnTo>
                  <a:lnTo>
                    <a:pt x="346" y="594"/>
                  </a:lnTo>
                  <a:lnTo>
                    <a:pt x="345" y="589"/>
                  </a:lnTo>
                  <a:lnTo>
                    <a:pt x="345" y="585"/>
                  </a:lnTo>
                  <a:lnTo>
                    <a:pt x="348" y="581"/>
                  </a:lnTo>
                  <a:lnTo>
                    <a:pt x="352" y="57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38" name="Полилиния 3674">
              <a:extLst>
                <a:ext uri="{FF2B5EF4-FFF2-40B4-BE49-F238E27FC236}">
                  <a16:creationId xmlns:a16="http://schemas.microsoft.com/office/drawing/2014/main" id="{44A4D0F8-0767-41BC-BE62-0AED99EC8B2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597650" y="5497513"/>
              <a:ext cx="131762" cy="133350"/>
            </a:xfrm>
            <a:custGeom>
              <a:avLst/>
              <a:gdLst>
                <a:gd name="T0" fmla="*/ 151 w 332"/>
                <a:gd name="T1" fmla="*/ 243 h 336"/>
                <a:gd name="T2" fmla="*/ 129 w 332"/>
                <a:gd name="T3" fmla="*/ 235 h 336"/>
                <a:gd name="T4" fmla="*/ 111 w 332"/>
                <a:gd name="T5" fmla="*/ 222 h 336"/>
                <a:gd name="T6" fmla="*/ 97 w 332"/>
                <a:gd name="T7" fmla="*/ 204 h 336"/>
                <a:gd name="T8" fmla="*/ 89 w 332"/>
                <a:gd name="T9" fmla="*/ 182 h 336"/>
                <a:gd name="T10" fmla="*/ 88 w 332"/>
                <a:gd name="T11" fmla="*/ 159 h 336"/>
                <a:gd name="T12" fmla="*/ 94 w 332"/>
                <a:gd name="T13" fmla="*/ 136 h 336"/>
                <a:gd name="T14" fmla="*/ 106 w 332"/>
                <a:gd name="T15" fmla="*/ 117 h 336"/>
                <a:gd name="T16" fmla="*/ 122 w 332"/>
                <a:gd name="T17" fmla="*/ 103 h 336"/>
                <a:gd name="T18" fmla="*/ 143 w 332"/>
                <a:gd name="T19" fmla="*/ 92 h 336"/>
                <a:gd name="T20" fmla="*/ 166 w 332"/>
                <a:gd name="T21" fmla="*/ 89 h 336"/>
                <a:gd name="T22" fmla="*/ 189 w 332"/>
                <a:gd name="T23" fmla="*/ 92 h 336"/>
                <a:gd name="T24" fmla="*/ 210 w 332"/>
                <a:gd name="T25" fmla="*/ 103 h 336"/>
                <a:gd name="T26" fmla="*/ 226 w 332"/>
                <a:gd name="T27" fmla="*/ 117 h 336"/>
                <a:gd name="T28" fmla="*/ 238 w 332"/>
                <a:gd name="T29" fmla="*/ 136 h 336"/>
                <a:gd name="T30" fmla="*/ 243 w 332"/>
                <a:gd name="T31" fmla="*/ 159 h 336"/>
                <a:gd name="T32" fmla="*/ 242 w 332"/>
                <a:gd name="T33" fmla="*/ 182 h 336"/>
                <a:gd name="T34" fmla="*/ 234 w 332"/>
                <a:gd name="T35" fmla="*/ 204 h 336"/>
                <a:gd name="T36" fmla="*/ 221 w 332"/>
                <a:gd name="T37" fmla="*/ 222 h 336"/>
                <a:gd name="T38" fmla="*/ 203 w 332"/>
                <a:gd name="T39" fmla="*/ 235 h 336"/>
                <a:gd name="T40" fmla="*/ 181 w 332"/>
                <a:gd name="T41" fmla="*/ 243 h 336"/>
                <a:gd name="T42" fmla="*/ 306 w 332"/>
                <a:gd name="T43" fmla="*/ 204 h 336"/>
                <a:gd name="T44" fmla="*/ 300 w 332"/>
                <a:gd name="T45" fmla="*/ 195 h 336"/>
                <a:gd name="T46" fmla="*/ 302 w 332"/>
                <a:gd name="T47" fmla="*/ 167 h 336"/>
                <a:gd name="T48" fmla="*/ 300 w 332"/>
                <a:gd name="T49" fmla="*/ 139 h 336"/>
                <a:gd name="T50" fmla="*/ 306 w 332"/>
                <a:gd name="T51" fmla="*/ 130 h 336"/>
                <a:gd name="T52" fmla="*/ 269 w 332"/>
                <a:gd name="T53" fmla="*/ 64 h 336"/>
                <a:gd name="T54" fmla="*/ 257 w 332"/>
                <a:gd name="T55" fmla="*/ 65 h 336"/>
                <a:gd name="T56" fmla="*/ 242 w 332"/>
                <a:gd name="T57" fmla="*/ 53 h 336"/>
                <a:gd name="T58" fmla="*/ 215 w 332"/>
                <a:gd name="T59" fmla="*/ 35 h 336"/>
                <a:gd name="T60" fmla="*/ 207 w 332"/>
                <a:gd name="T61" fmla="*/ 27 h 336"/>
                <a:gd name="T62" fmla="*/ 135 w 332"/>
                <a:gd name="T63" fmla="*/ 0 h 336"/>
                <a:gd name="T64" fmla="*/ 133 w 332"/>
                <a:gd name="T65" fmla="*/ 31 h 336"/>
                <a:gd name="T66" fmla="*/ 113 w 332"/>
                <a:gd name="T67" fmla="*/ 41 h 336"/>
                <a:gd name="T68" fmla="*/ 77 w 332"/>
                <a:gd name="T69" fmla="*/ 63 h 336"/>
                <a:gd name="T70" fmla="*/ 67 w 332"/>
                <a:gd name="T71" fmla="*/ 65 h 336"/>
                <a:gd name="T72" fmla="*/ 0 w 332"/>
                <a:gd name="T73" fmla="*/ 114 h 336"/>
                <a:gd name="T74" fmla="*/ 31 w 332"/>
                <a:gd name="T75" fmla="*/ 135 h 336"/>
                <a:gd name="T76" fmla="*/ 30 w 332"/>
                <a:gd name="T77" fmla="*/ 154 h 336"/>
                <a:gd name="T78" fmla="*/ 31 w 332"/>
                <a:gd name="T79" fmla="*/ 191 h 336"/>
                <a:gd name="T80" fmla="*/ 29 w 332"/>
                <a:gd name="T81" fmla="*/ 202 h 336"/>
                <a:gd name="T82" fmla="*/ 38 w 332"/>
                <a:gd name="T83" fmla="*/ 284 h 336"/>
                <a:gd name="T84" fmla="*/ 71 w 332"/>
                <a:gd name="T85" fmla="*/ 267 h 336"/>
                <a:gd name="T86" fmla="*/ 89 w 332"/>
                <a:gd name="T87" fmla="*/ 279 h 336"/>
                <a:gd name="T88" fmla="*/ 139 w 332"/>
                <a:gd name="T89" fmla="*/ 300 h 336"/>
                <a:gd name="T90" fmla="*/ 146 w 332"/>
                <a:gd name="T91" fmla="*/ 308 h 336"/>
                <a:gd name="T92" fmla="*/ 207 w 332"/>
                <a:gd name="T93" fmla="*/ 336 h 336"/>
                <a:gd name="T94" fmla="*/ 208 w 332"/>
                <a:gd name="T95" fmla="*/ 306 h 336"/>
                <a:gd name="T96" fmla="*/ 223 w 332"/>
                <a:gd name="T97" fmla="*/ 297 h 336"/>
                <a:gd name="T98" fmla="*/ 246 w 332"/>
                <a:gd name="T99" fmla="*/ 279 h 336"/>
                <a:gd name="T100" fmla="*/ 257 w 332"/>
                <a:gd name="T101" fmla="*/ 268 h 336"/>
                <a:gd name="T102" fmla="*/ 269 w 332"/>
                <a:gd name="T103" fmla="*/ 270 h 336"/>
                <a:gd name="T104" fmla="*/ 306 w 332"/>
                <a:gd name="T105" fmla="*/ 204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332" h="336">
                  <a:moveTo>
                    <a:pt x="166" y="245"/>
                  </a:moveTo>
                  <a:lnTo>
                    <a:pt x="158" y="244"/>
                  </a:lnTo>
                  <a:lnTo>
                    <a:pt x="151" y="243"/>
                  </a:lnTo>
                  <a:lnTo>
                    <a:pt x="143" y="241"/>
                  </a:lnTo>
                  <a:lnTo>
                    <a:pt x="135" y="239"/>
                  </a:lnTo>
                  <a:lnTo>
                    <a:pt x="129" y="235"/>
                  </a:lnTo>
                  <a:lnTo>
                    <a:pt x="122" y="231"/>
                  </a:lnTo>
                  <a:lnTo>
                    <a:pt x="116" y="227"/>
                  </a:lnTo>
                  <a:lnTo>
                    <a:pt x="111" y="222"/>
                  </a:lnTo>
                  <a:lnTo>
                    <a:pt x="106" y="217"/>
                  </a:lnTo>
                  <a:lnTo>
                    <a:pt x="101" y="211"/>
                  </a:lnTo>
                  <a:lnTo>
                    <a:pt x="97" y="204"/>
                  </a:lnTo>
                  <a:lnTo>
                    <a:pt x="94" y="198"/>
                  </a:lnTo>
                  <a:lnTo>
                    <a:pt x="92" y="190"/>
                  </a:lnTo>
                  <a:lnTo>
                    <a:pt x="89" y="182"/>
                  </a:lnTo>
                  <a:lnTo>
                    <a:pt x="88" y="175"/>
                  </a:lnTo>
                  <a:lnTo>
                    <a:pt x="88" y="167"/>
                  </a:lnTo>
                  <a:lnTo>
                    <a:pt x="88" y="159"/>
                  </a:lnTo>
                  <a:lnTo>
                    <a:pt x="89" y="151"/>
                  </a:lnTo>
                  <a:lnTo>
                    <a:pt x="92" y="144"/>
                  </a:lnTo>
                  <a:lnTo>
                    <a:pt x="94" y="136"/>
                  </a:lnTo>
                  <a:lnTo>
                    <a:pt x="97" y="130"/>
                  </a:lnTo>
                  <a:lnTo>
                    <a:pt x="101" y="123"/>
                  </a:lnTo>
                  <a:lnTo>
                    <a:pt x="106" y="117"/>
                  </a:lnTo>
                  <a:lnTo>
                    <a:pt x="111" y="112"/>
                  </a:lnTo>
                  <a:lnTo>
                    <a:pt x="116" y="106"/>
                  </a:lnTo>
                  <a:lnTo>
                    <a:pt x="122" y="103"/>
                  </a:lnTo>
                  <a:lnTo>
                    <a:pt x="129" y="99"/>
                  </a:lnTo>
                  <a:lnTo>
                    <a:pt x="135" y="95"/>
                  </a:lnTo>
                  <a:lnTo>
                    <a:pt x="143" y="92"/>
                  </a:lnTo>
                  <a:lnTo>
                    <a:pt x="151" y="90"/>
                  </a:lnTo>
                  <a:lnTo>
                    <a:pt x="158" y="90"/>
                  </a:lnTo>
                  <a:lnTo>
                    <a:pt x="166" y="89"/>
                  </a:lnTo>
                  <a:lnTo>
                    <a:pt x="174" y="90"/>
                  </a:lnTo>
                  <a:lnTo>
                    <a:pt x="181" y="90"/>
                  </a:lnTo>
                  <a:lnTo>
                    <a:pt x="189" y="92"/>
                  </a:lnTo>
                  <a:lnTo>
                    <a:pt x="196" y="95"/>
                  </a:lnTo>
                  <a:lnTo>
                    <a:pt x="203" y="99"/>
                  </a:lnTo>
                  <a:lnTo>
                    <a:pt x="210" y="103"/>
                  </a:lnTo>
                  <a:lnTo>
                    <a:pt x="215" y="106"/>
                  </a:lnTo>
                  <a:lnTo>
                    <a:pt x="221" y="112"/>
                  </a:lnTo>
                  <a:lnTo>
                    <a:pt x="226" y="117"/>
                  </a:lnTo>
                  <a:lnTo>
                    <a:pt x="230" y="123"/>
                  </a:lnTo>
                  <a:lnTo>
                    <a:pt x="234" y="130"/>
                  </a:lnTo>
                  <a:lnTo>
                    <a:pt x="238" y="136"/>
                  </a:lnTo>
                  <a:lnTo>
                    <a:pt x="241" y="144"/>
                  </a:lnTo>
                  <a:lnTo>
                    <a:pt x="242" y="151"/>
                  </a:lnTo>
                  <a:lnTo>
                    <a:pt x="243" y="159"/>
                  </a:lnTo>
                  <a:lnTo>
                    <a:pt x="244" y="167"/>
                  </a:lnTo>
                  <a:lnTo>
                    <a:pt x="243" y="175"/>
                  </a:lnTo>
                  <a:lnTo>
                    <a:pt x="242" y="182"/>
                  </a:lnTo>
                  <a:lnTo>
                    <a:pt x="241" y="190"/>
                  </a:lnTo>
                  <a:lnTo>
                    <a:pt x="238" y="198"/>
                  </a:lnTo>
                  <a:lnTo>
                    <a:pt x="234" y="204"/>
                  </a:lnTo>
                  <a:lnTo>
                    <a:pt x="230" y="211"/>
                  </a:lnTo>
                  <a:lnTo>
                    <a:pt x="226" y="217"/>
                  </a:lnTo>
                  <a:lnTo>
                    <a:pt x="221" y="222"/>
                  </a:lnTo>
                  <a:lnTo>
                    <a:pt x="215" y="227"/>
                  </a:lnTo>
                  <a:lnTo>
                    <a:pt x="210" y="231"/>
                  </a:lnTo>
                  <a:lnTo>
                    <a:pt x="203" y="235"/>
                  </a:lnTo>
                  <a:lnTo>
                    <a:pt x="196" y="239"/>
                  </a:lnTo>
                  <a:lnTo>
                    <a:pt x="189" y="241"/>
                  </a:lnTo>
                  <a:lnTo>
                    <a:pt x="181" y="243"/>
                  </a:lnTo>
                  <a:lnTo>
                    <a:pt x="174" y="244"/>
                  </a:lnTo>
                  <a:lnTo>
                    <a:pt x="166" y="245"/>
                  </a:lnTo>
                  <a:close/>
                  <a:moveTo>
                    <a:pt x="306" y="204"/>
                  </a:moveTo>
                  <a:lnTo>
                    <a:pt x="302" y="202"/>
                  </a:lnTo>
                  <a:lnTo>
                    <a:pt x="301" y="199"/>
                  </a:lnTo>
                  <a:lnTo>
                    <a:pt x="300" y="195"/>
                  </a:lnTo>
                  <a:lnTo>
                    <a:pt x="300" y="191"/>
                  </a:lnTo>
                  <a:lnTo>
                    <a:pt x="302" y="180"/>
                  </a:lnTo>
                  <a:lnTo>
                    <a:pt x="302" y="167"/>
                  </a:lnTo>
                  <a:lnTo>
                    <a:pt x="302" y="154"/>
                  </a:lnTo>
                  <a:lnTo>
                    <a:pt x="300" y="142"/>
                  </a:lnTo>
                  <a:lnTo>
                    <a:pt x="300" y="139"/>
                  </a:lnTo>
                  <a:lnTo>
                    <a:pt x="301" y="135"/>
                  </a:lnTo>
                  <a:lnTo>
                    <a:pt x="302" y="132"/>
                  </a:lnTo>
                  <a:lnTo>
                    <a:pt x="306" y="130"/>
                  </a:lnTo>
                  <a:lnTo>
                    <a:pt x="332" y="114"/>
                  </a:lnTo>
                  <a:lnTo>
                    <a:pt x="293" y="50"/>
                  </a:lnTo>
                  <a:lnTo>
                    <a:pt x="269" y="64"/>
                  </a:lnTo>
                  <a:lnTo>
                    <a:pt x="265" y="65"/>
                  </a:lnTo>
                  <a:lnTo>
                    <a:pt x="261" y="65"/>
                  </a:lnTo>
                  <a:lnTo>
                    <a:pt x="257" y="65"/>
                  </a:lnTo>
                  <a:lnTo>
                    <a:pt x="255" y="63"/>
                  </a:lnTo>
                  <a:lnTo>
                    <a:pt x="251" y="59"/>
                  </a:lnTo>
                  <a:lnTo>
                    <a:pt x="242" y="53"/>
                  </a:lnTo>
                  <a:lnTo>
                    <a:pt x="233" y="45"/>
                  </a:lnTo>
                  <a:lnTo>
                    <a:pt x="224" y="40"/>
                  </a:lnTo>
                  <a:lnTo>
                    <a:pt x="215" y="35"/>
                  </a:lnTo>
                  <a:lnTo>
                    <a:pt x="211" y="33"/>
                  </a:lnTo>
                  <a:lnTo>
                    <a:pt x="208" y="31"/>
                  </a:lnTo>
                  <a:lnTo>
                    <a:pt x="207" y="27"/>
                  </a:lnTo>
                  <a:lnTo>
                    <a:pt x="207" y="24"/>
                  </a:lnTo>
                  <a:lnTo>
                    <a:pt x="207" y="0"/>
                  </a:lnTo>
                  <a:lnTo>
                    <a:pt x="135" y="0"/>
                  </a:lnTo>
                  <a:lnTo>
                    <a:pt x="135" y="24"/>
                  </a:lnTo>
                  <a:lnTo>
                    <a:pt x="134" y="27"/>
                  </a:lnTo>
                  <a:lnTo>
                    <a:pt x="133" y="31"/>
                  </a:lnTo>
                  <a:lnTo>
                    <a:pt x="130" y="33"/>
                  </a:lnTo>
                  <a:lnTo>
                    <a:pt x="126" y="35"/>
                  </a:lnTo>
                  <a:lnTo>
                    <a:pt x="113" y="41"/>
                  </a:lnTo>
                  <a:lnTo>
                    <a:pt x="101" y="47"/>
                  </a:lnTo>
                  <a:lnTo>
                    <a:pt x="88" y="55"/>
                  </a:lnTo>
                  <a:lnTo>
                    <a:pt x="77" y="63"/>
                  </a:lnTo>
                  <a:lnTo>
                    <a:pt x="75" y="65"/>
                  </a:lnTo>
                  <a:lnTo>
                    <a:pt x="71" y="65"/>
                  </a:lnTo>
                  <a:lnTo>
                    <a:pt x="67" y="65"/>
                  </a:lnTo>
                  <a:lnTo>
                    <a:pt x="63" y="64"/>
                  </a:lnTo>
                  <a:lnTo>
                    <a:pt x="38" y="50"/>
                  </a:lnTo>
                  <a:lnTo>
                    <a:pt x="0" y="114"/>
                  </a:lnTo>
                  <a:lnTo>
                    <a:pt x="26" y="130"/>
                  </a:lnTo>
                  <a:lnTo>
                    <a:pt x="29" y="132"/>
                  </a:lnTo>
                  <a:lnTo>
                    <a:pt x="31" y="135"/>
                  </a:lnTo>
                  <a:lnTo>
                    <a:pt x="33" y="139"/>
                  </a:lnTo>
                  <a:lnTo>
                    <a:pt x="31" y="142"/>
                  </a:lnTo>
                  <a:lnTo>
                    <a:pt x="30" y="154"/>
                  </a:lnTo>
                  <a:lnTo>
                    <a:pt x="30" y="167"/>
                  </a:lnTo>
                  <a:lnTo>
                    <a:pt x="30" y="178"/>
                  </a:lnTo>
                  <a:lnTo>
                    <a:pt x="31" y="191"/>
                  </a:lnTo>
                  <a:lnTo>
                    <a:pt x="33" y="195"/>
                  </a:lnTo>
                  <a:lnTo>
                    <a:pt x="31" y="199"/>
                  </a:lnTo>
                  <a:lnTo>
                    <a:pt x="29" y="202"/>
                  </a:lnTo>
                  <a:lnTo>
                    <a:pt x="26" y="204"/>
                  </a:lnTo>
                  <a:lnTo>
                    <a:pt x="0" y="220"/>
                  </a:lnTo>
                  <a:lnTo>
                    <a:pt x="38" y="284"/>
                  </a:lnTo>
                  <a:lnTo>
                    <a:pt x="63" y="270"/>
                  </a:lnTo>
                  <a:lnTo>
                    <a:pt x="67" y="268"/>
                  </a:lnTo>
                  <a:lnTo>
                    <a:pt x="71" y="267"/>
                  </a:lnTo>
                  <a:lnTo>
                    <a:pt x="75" y="268"/>
                  </a:lnTo>
                  <a:lnTo>
                    <a:pt x="77" y="271"/>
                  </a:lnTo>
                  <a:lnTo>
                    <a:pt x="89" y="279"/>
                  </a:lnTo>
                  <a:lnTo>
                    <a:pt x="106" y="286"/>
                  </a:lnTo>
                  <a:lnTo>
                    <a:pt x="124" y="295"/>
                  </a:lnTo>
                  <a:lnTo>
                    <a:pt x="139" y="300"/>
                  </a:lnTo>
                  <a:lnTo>
                    <a:pt x="142" y="303"/>
                  </a:lnTo>
                  <a:lnTo>
                    <a:pt x="144" y="306"/>
                  </a:lnTo>
                  <a:lnTo>
                    <a:pt x="146" y="308"/>
                  </a:lnTo>
                  <a:lnTo>
                    <a:pt x="147" y="312"/>
                  </a:lnTo>
                  <a:lnTo>
                    <a:pt x="147" y="336"/>
                  </a:lnTo>
                  <a:lnTo>
                    <a:pt x="207" y="336"/>
                  </a:lnTo>
                  <a:lnTo>
                    <a:pt x="207" y="312"/>
                  </a:lnTo>
                  <a:lnTo>
                    <a:pt x="207" y="308"/>
                  </a:lnTo>
                  <a:lnTo>
                    <a:pt x="208" y="306"/>
                  </a:lnTo>
                  <a:lnTo>
                    <a:pt x="211" y="303"/>
                  </a:lnTo>
                  <a:lnTo>
                    <a:pt x="215" y="300"/>
                  </a:lnTo>
                  <a:lnTo>
                    <a:pt x="223" y="297"/>
                  </a:lnTo>
                  <a:lnTo>
                    <a:pt x="230" y="291"/>
                  </a:lnTo>
                  <a:lnTo>
                    <a:pt x="238" y="285"/>
                  </a:lnTo>
                  <a:lnTo>
                    <a:pt x="246" y="279"/>
                  </a:lnTo>
                  <a:lnTo>
                    <a:pt x="250" y="275"/>
                  </a:lnTo>
                  <a:lnTo>
                    <a:pt x="255" y="271"/>
                  </a:lnTo>
                  <a:lnTo>
                    <a:pt x="257" y="268"/>
                  </a:lnTo>
                  <a:lnTo>
                    <a:pt x="261" y="267"/>
                  </a:lnTo>
                  <a:lnTo>
                    <a:pt x="265" y="268"/>
                  </a:lnTo>
                  <a:lnTo>
                    <a:pt x="269" y="270"/>
                  </a:lnTo>
                  <a:lnTo>
                    <a:pt x="295" y="284"/>
                  </a:lnTo>
                  <a:lnTo>
                    <a:pt x="332" y="220"/>
                  </a:lnTo>
                  <a:lnTo>
                    <a:pt x="306" y="20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</p:grpSp>
      <p:grpSp>
        <p:nvGrpSpPr>
          <p:cNvPr id="39" name="Группа 38" descr="Значок шестеренок. ">
            <a:extLst>
              <a:ext uri="{FF2B5EF4-FFF2-40B4-BE49-F238E27FC236}">
                <a16:creationId xmlns:a16="http://schemas.microsoft.com/office/drawing/2014/main" id="{5BC0E3F0-447D-4721-AB1F-C8243BA36671}"/>
              </a:ext>
            </a:extLst>
          </p:cNvPr>
          <p:cNvGrpSpPr/>
          <p:nvPr/>
        </p:nvGrpSpPr>
        <p:grpSpPr>
          <a:xfrm>
            <a:off x="4717582" y="5353558"/>
            <a:ext cx="343837" cy="343837"/>
            <a:chOff x="7613650" y="1387475"/>
            <a:chExt cx="284163" cy="284163"/>
          </a:xfrm>
          <a:solidFill>
            <a:schemeClr val="bg1"/>
          </a:solidFill>
        </p:grpSpPr>
        <p:sp>
          <p:nvSpPr>
            <p:cNvPr id="40" name="Полилиния 4359">
              <a:extLst>
                <a:ext uri="{FF2B5EF4-FFF2-40B4-BE49-F238E27FC236}">
                  <a16:creationId xmlns:a16="http://schemas.microsoft.com/office/drawing/2014/main" id="{351831F3-9830-4A23-8B34-11A3FCCA027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613650" y="1471613"/>
              <a:ext cx="200025" cy="200025"/>
            </a:xfrm>
            <a:custGeom>
              <a:avLst/>
              <a:gdLst>
                <a:gd name="T0" fmla="*/ 276 w 629"/>
                <a:gd name="T1" fmla="*/ 436 h 629"/>
                <a:gd name="T2" fmla="*/ 233 w 629"/>
                <a:gd name="T3" fmla="*/ 411 h 629"/>
                <a:gd name="T4" fmla="*/ 202 w 629"/>
                <a:gd name="T5" fmla="*/ 374 h 629"/>
                <a:gd name="T6" fmla="*/ 187 w 629"/>
                <a:gd name="T7" fmla="*/ 325 h 629"/>
                <a:gd name="T8" fmla="*/ 192 w 629"/>
                <a:gd name="T9" fmla="*/ 274 h 629"/>
                <a:gd name="T10" fmla="*/ 216 w 629"/>
                <a:gd name="T11" fmla="*/ 231 h 629"/>
                <a:gd name="T12" fmla="*/ 253 w 629"/>
                <a:gd name="T13" fmla="*/ 199 h 629"/>
                <a:gd name="T14" fmla="*/ 301 w 629"/>
                <a:gd name="T15" fmla="*/ 184 h 629"/>
                <a:gd name="T16" fmla="*/ 352 w 629"/>
                <a:gd name="T17" fmla="*/ 190 h 629"/>
                <a:gd name="T18" fmla="*/ 395 w 629"/>
                <a:gd name="T19" fmla="*/ 213 h 629"/>
                <a:gd name="T20" fmla="*/ 426 w 629"/>
                <a:gd name="T21" fmla="*/ 252 h 629"/>
                <a:gd name="T22" fmla="*/ 441 w 629"/>
                <a:gd name="T23" fmla="*/ 300 h 629"/>
                <a:gd name="T24" fmla="*/ 436 w 629"/>
                <a:gd name="T25" fmla="*/ 350 h 629"/>
                <a:gd name="T26" fmla="*/ 413 w 629"/>
                <a:gd name="T27" fmla="*/ 394 h 629"/>
                <a:gd name="T28" fmla="*/ 375 w 629"/>
                <a:gd name="T29" fmla="*/ 425 h 629"/>
                <a:gd name="T30" fmla="*/ 327 w 629"/>
                <a:gd name="T31" fmla="*/ 440 h 629"/>
                <a:gd name="T32" fmla="*/ 572 w 629"/>
                <a:gd name="T33" fmla="*/ 346 h 629"/>
                <a:gd name="T34" fmla="*/ 574 w 629"/>
                <a:gd name="T35" fmla="*/ 302 h 629"/>
                <a:gd name="T36" fmla="*/ 620 w 629"/>
                <a:gd name="T37" fmla="*/ 241 h 629"/>
                <a:gd name="T38" fmla="*/ 628 w 629"/>
                <a:gd name="T39" fmla="*/ 231 h 629"/>
                <a:gd name="T40" fmla="*/ 625 w 629"/>
                <a:gd name="T41" fmla="*/ 219 h 629"/>
                <a:gd name="T42" fmla="*/ 544 w 629"/>
                <a:gd name="T43" fmla="*/ 84 h 629"/>
                <a:gd name="T44" fmla="*/ 532 w 629"/>
                <a:gd name="T45" fmla="*/ 83 h 629"/>
                <a:gd name="T46" fmla="*/ 447 w 629"/>
                <a:gd name="T47" fmla="*/ 88 h 629"/>
                <a:gd name="T48" fmla="*/ 407 w 629"/>
                <a:gd name="T49" fmla="*/ 69 h 629"/>
                <a:gd name="T50" fmla="*/ 404 w 629"/>
                <a:gd name="T51" fmla="*/ 7 h 629"/>
                <a:gd name="T52" fmla="*/ 395 w 629"/>
                <a:gd name="T53" fmla="*/ 0 h 629"/>
                <a:gd name="T54" fmla="*/ 235 w 629"/>
                <a:gd name="T55" fmla="*/ 1 h 629"/>
                <a:gd name="T56" fmla="*/ 227 w 629"/>
                <a:gd name="T57" fmla="*/ 10 h 629"/>
                <a:gd name="T58" fmla="*/ 216 w 629"/>
                <a:gd name="T59" fmla="*/ 72 h 629"/>
                <a:gd name="T60" fmla="*/ 177 w 629"/>
                <a:gd name="T61" fmla="*/ 91 h 629"/>
                <a:gd name="T62" fmla="*/ 98 w 629"/>
                <a:gd name="T63" fmla="*/ 84 h 629"/>
                <a:gd name="T64" fmla="*/ 87 w 629"/>
                <a:gd name="T65" fmla="*/ 83 h 629"/>
                <a:gd name="T66" fmla="*/ 78 w 629"/>
                <a:gd name="T67" fmla="*/ 90 h 629"/>
                <a:gd name="T68" fmla="*/ 1 w 629"/>
                <a:gd name="T69" fmla="*/ 228 h 629"/>
                <a:gd name="T70" fmla="*/ 57 w 629"/>
                <a:gd name="T71" fmla="*/ 269 h 629"/>
                <a:gd name="T72" fmla="*/ 54 w 629"/>
                <a:gd name="T73" fmla="*/ 313 h 629"/>
                <a:gd name="T74" fmla="*/ 57 w 629"/>
                <a:gd name="T75" fmla="*/ 355 h 629"/>
                <a:gd name="T76" fmla="*/ 2 w 629"/>
                <a:gd name="T77" fmla="*/ 391 h 629"/>
                <a:gd name="T78" fmla="*/ 1 w 629"/>
                <a:gd name="T79" fmla="*/ 402 h 629"/>
                <a:gd name="T80" fmla="*/ 86 w 629"/>
                <a:gd name="T81" fmla="*/ 543 h 629"/>
                <a:gd name="T82" fmla="*/ 98 w 629"/>
                <a:gd name="T83" fmla="*/ 542 h 629"/>
                <a:gd name="T84" fmla="*/ 177 w 629"/>
                <a:gd name="T85" fmla="*/ 533 h 629"/>
                <a:gd name="T86" fmla="*/ 216 w 629"/>
                <a:gd name="T87" fmla="*/ 552 h 629"/>
                <a:gd name="T88" fmla="*/ 227 w 629"/>
                <a:gd name="T89" fmla="*/ 620 h 629"/>
                <a:gd name="T90" fmla="*/ 235 w 629"/>
                <a:gd name="T91" fmla="*/ 628 h 629"/>
                <a:gd name="T92" fmla="*/ 395 w 629"/>
                <a:gd name="T93" fmla="*/ 629 h 629"/>
                <a:gd name="T94" fmla="*/ 404 w 629"/>
                <a:gd name="T95" fmla="*/ 623 h 629"/>
                <a:gd name="T96" fmla="*/ 407 w 629"/>
                <a:gd name="T97" fmla="*/ 556 h 629"/>
                <a:gd name="T98" fmla="*/ 447 w 629"/>
                <a:gd name="T99" fmla="*/ 538 h 629"/>
                <a:gd name="T100" fmla="*/ 533 w 629"/>
                <a:gd name="T101" fmla="*/ 543 h 629"/>
                <a:gd name="T102" fmla="*/ 545 w 629"/>
                <a:gd name="T103" fmla="*/ 543 h 629"/>
                <a:gd name="T104" fmla="*/ 627 w 629"/>
                <a:gd name="T105" fmla="*/ 405 h 629"/>
                <a:gd name="T106" fmla="*/ 628 w 629"/>
                <a:gd name="T107" fmla="*/ 394 h 629"/>
                <a:gd name="T108" fmla="*/ 621 w 629"/>
                <a:gd name="T109" fmla="*/ 385 h 6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629" h="629">
                  <a:moveTo>
                    <a:pt x="314" y="441"/>
                  </a:moveTo>
                  <a:lnTo>
                    <a:pt x="301" y="440"/>
                  </a:lnTo>
                  <a:lnTo>
                    <a:pt x="288" y="439"/>
                  </a:lnTo>
                  <a:lnTo>
                    <a:pt x="276" y="436"/>
                  </a:lnTo>
                  <a:lnTo>
                    <a:pt x="264" y="430"/>
                  </a:lnTo>
                  <a:lnTo>
                    <a:pt x="253" y="425"/>
                  </a:lnTo>
                  <a:lnTo>
                    <a:pt x="242" y="418"/>
                  </a:lnTo>
                  <a:lnTo>
                    <a:pt x="233" y="411"/>
                  </a:lnTo>
                  <a:lnTo>
                    <a:pt x="223" y="404"/>
                  </a:lnTo>
                  <a:lnTo>
                    <a:pt x="216" y="394"/>
                  </a:lnTo>
                  <a:lnTo>
                    <a:pt x="208" y="384"/>
                  </a:lnTo>
                  <a:lnTo>
                    <a:pt x="202" y="374"/>
                  </a:lnTo>
                  <a:lnTo>
                    <a:pt x="196" y="362"/>
                  </a:lnTo>
                  <a:lnTo>
                    <a:pt x="192" y="350"/>
                  </a:lnTo>
                  <a:lnTo>
                    <a:pt x="189" y="338"/>
                  </a:lnTo>
                  <a:lnTo>
                    <a:pt x="187" y="325"/>
                  </a:lnTo>
                  <a:lnTo>
                    <a:pt x="186" y="313"/>
                  </a:lnTo>
                  <a:lnTo>
                    <a:pt x="187" y="300"/>
                  </a:lnTo>
                  <a:lnTo>
                    <a:pt x="189" y="287"/>
                  </a:lnTo>
                  <a:lnTo>
                    <a:pt x="192" y="274"/>
                  </a:lnTo>
                  <a:lnTo>
                    <a:pt x="196" y="262"/>
                  </a:lnTo>
                  <a:lnTo>
                    <a:pt x="202" y="252"/>
                  </a:lnTo>
                  <a:lnTo>
                    <a:pt x="208" y="241"/>
                  </a:lnTo>
                  <a:lnTo>
                    <a:pt x="216" y="231"/>
                  </a:lnTo>
                  <a:lnTo>
                    <a:pt x="223" y="222"/>
                  </a:lnTo>
                  <a:lnTo>
                    <a:pt x="233" y="213"/>
                  </a:lnTo>
                  <a:lnTo>
                    <a:pt x="242" y="206"/>
                  </a:lnTo>
                  <a:lnTo>
                    <a:pt x="253" y="199"/>
                  </a:lnTo>
                  <a:lnTo>
                    <a:pt x="264" y="194"/>
                  </a:lnTo>
                  <a:lnTo>
                    <a:pt x="276" y="190"/>
                  </a:lnTo>
                  <a:lnTo>
                    <a:pt x="288" y="186"/>
                  </a:lnTo>
                  <a:lnTo>
                    <a:pt x="301" y="184"/>
                  </a:lnTo>
                  <a:lnTo>
                    <a:pt x="314" y="184"/>
                  </a:lnTo>
                  <a:lnTo>
                    <a:pt x="327" y="184"/>
                  </a:lnTo>
                  <a:lnTo>
                    <a:pt x="340" y="186"/>
                  </a:lnTo>
                  <a:lnTo>
                    <a:pt x="352" y="190"/>
                  </a:lnTo>
                  <a:lnTo>
                    <a:pt x="363" y="194"/>
                  </a:lnTo>
                  <a:lnTo>
                    <a:pt x="375" y="199"/>
                  </a:lnTo>
                  <a:lnTo>
                    <a:pt x="386" y="206"/>
                  </a:lnTo>
                  <a:lnTo>
                    <a:pt x="395" y="213"/>
                  </a:lnTo>
                  <a:lnTo>
                    <a:pt x="404" y="222"/>
                  </a:lnTo>
                  <a:lnTo>
                    <a:pt x="413" y="231"/>
                  </a:lnTo>
                  <a:lnTo>
                    <a:pt x="420" y="241"/>
                  </a:lnTo>
                  <a:lnTo>
                    <a:pt x="426" y="252"/>
                  </a:lnTo>
                  <a:lnTo>
                    <a:pt x="432" y="262"/>
                  </a:lnTo>
                  <a:lnTo>
                    <a:pt x="436" y="274"/>
                  </a:lnTo>
                  <a:lnTo>
                    <a:pt x="439" y="287"/>
                  </a:lnTo>
                  <a:lnTo>
                    <a:pt x="441" y="300"/>
                  </a:lnTo>
                  <a:lnTo>
                    <a:pt x="443" y="313"/>
                  </a:lnTo>
                  <a:lnTo>
                    <a:pt x="441" y="325"/>
                  </a:lnTo>
                  <a:lnTo>
                    <a:pt x="439" y="338"/>
                  </a:lnTo>
                  <a:lnTo>
                    <a:pt x="436" y="350"/>
                  </a:lnTo>
                  <a:lnTo>
                    <a:pt x="432" y="362"/>
                  </a:lnTo>
                  <a:lnTo>
                    <a:pt x="426" y="374"/>
                  </a:lnTo>
                  <a:lnTo>
                    <a:pt x="420" y="384"/>
                  </a:lnTo>
                  <a:lnTo>
                    <a:pt x="413" y="394"/>
                  </a:lnTo>
                  <a:lnTo>
                    <a:pt x="404" y="404"/>
                  </a:lnTo>
                  <a:lnTo>
                    <a:pt x="395" y="411"/>
                  </a:lnTo>
                  <a:lnTo>
                    <a:pt x="386" y="418"/>
                  </a:lnTo>
                  <a:lnTo>
                    <a:pt x="375" y="425"/>
                  </a:lnTo>
                  <a:lnTo>
                    <a:pt x="363" y="430"/>
                  </a:lnTo>
                  <a:lnTo>
                    <a:pt x="352" y="436"/>
                  </a:lnTo>
                  <a:lnTo>
                    <a:pt x="340" y="439"/>
                  </a:lnTo>
                  <a:lnTo>
                    <a:pt x="327" y="440"/>
                  </a:lnTo>
                  <a:lnTo>
                    <a:pt x="314" y="441"/>
                  </a:lnTo>
                  <a:close/>
                  <a:moveTo>
                    <a:pt x="621" y="385"/>
                  </a:moveTo>
                  <a:lnTo>
                    <a:pt x="571" y="355"/>
                  </a:lnTo>
                  <a:lnTo>
                    <a:pt x="572" y="346"/>
                  </a:lnTo>
                  <a:lnTo>
                    <a:pt x="573" y="335"/>
                  </a:lnTo>
                  <a:lnTo>
                    <a:pt x="574" y="323"/>
                  </a:lnTo>
                  <a:lnTo>
                    <a:pt x="574" y="313"/>
                  </a:lnTo>
                  <a:lnTo>
                    <a:pt x="574" y="302"/>
                  </a:lnTo>
                  <a:lnTo>
                    <a:pt x="573" y="291"/>
                  </a:lnTo>
                  <a:lnTo>
                    <a:pt x="572" y="280"/>
                  </a:lnTo>
                  <a:lnTo>
                    <a:pt x="570" y="269"/>
                  </a:lnTo>
                  <a:lnTo>
                    <a:pt x="620" y="241"/>
                  </a:lnTo>
                  <a:lnTo>
                    <a:pt x="623" y="239"/>
                  </a:lnTo>
                  <a:lnTo>
                    <a:pt x="624" y="237"/>
                  </a:lnTo>
                  <a:lnTo>
                    <a:pt x="627" y="234"/>
                  </a:lnTo>
                  <a:lnTo>
                    <a:pt x="628" y="231"/>
                  </a:lnTo>
                  <a:lnTo>
                    <a:pt x="628" y="228"/>
                  </a:lnTo>
                  <a:lnTo>
                    <a:pt x="628" y="226"/>
                  </a:lnTo>
                  <a:lnTo>
                    <a:pt x="628" y="223"/>
                  </a:lnTo>
                  <a:lnTo>
                    <a:pt x="625" y="219"/>
                  </a:lnTo>
                  <a:lnTo>
                    <a:pt x="551" y="90"/>
                  </a:lnTo>
                  <a:lnTo>
                    <a:pt x="548" y="87"/>
                  </a:lnTo>
                  <a:lnTo>
                    <a:pt x="546" y="85"/>
                  </a:lnTo>
                  <a:lnTo>
                    <a:pt x="544" y="84"/>
                  </a:lnTo>
                  <a:lnTo>
                    <a:pt x="541" y="83"/>
                  </a:lnTo>
                  <a:lnTo>
                    <a:pt x="539" y="81"/>
                  </a:lnTo>
                  <a:lnTo>
                    <a:pt x="536" y="81"/>
                  </a:lnTo>
                  <a:lnTo>
                    <a:pt x="532" y="83"/>
                  </a:lnTo>
                  <a:lnTo>
                    <a:pt x="530" y="84"/>
                  </a:lnTo>
                  <a:lnTo>
                    <a:pt x="481" y="113"/>
                  </a:lnTo>
                  <a:lnTo>
                    <a:pt x="465" y="99"/>
                  </a:lnTo>
                  <a:lnTo>
                    <a:pt x="447" y="88"/>
                  </a:lnTo>
                  <a:lnTo>
                    <a:pt x="438" y="83"/>
                  </a:lnTo>
                  <a:lnTo>
                    <a:pt x="429" y="77"/>
                  </a:lnTo>
                  <a:lnTo>
                    <a:pt x="418" y="73"/>
                  </a:lnTo>
                  <a:lnTo>
                    <a:pt x="407" y="69"/>
                  </a:lnTo>
                  <a:lnTo>
                    <a:pt x="407" y="15"/>
                  </a:lnTo>
                  <a:lnTo>
                    <a:pt x="407" y="12"/>
                  </a:lnTo>
                  <a:lnTo>
                    <a:pt x="406" y="10"/>
                  </a:lnTo>
                  <a:lnTo>
                    <a:pt x="404" y="7"/>
                  </a:lnTo>
                  <a:lnTo>
                    <a:pt x="403" y="4"/>
                  </a:lnTo>
                  <a:lnTo>
                    <a:pt x="401" y="2"/>
                  </a:lnTo>
                  <a:lnTo>
                    <a:pt x="398" y="1"/>
                  </a:lnTo>
                  <a:lnTo>
                    <a:pt x="395" y="0"/>
                  </a:lnTo>
                  <a:lnTo>
                    <a:pt x="392" y="0"/>
                  </a:lnTo>
                  <a:lnTo>
                    <a:pt x="241" y="0"/>
                  </a:lnTo>
                  <a:lnTo>
                    <a:pt x="238" y="0"/>
                  </a:lnTo>
                  <a:lnTo>
                    <a:pt x="235" y="1"/>
                  </a:lnTo>
                  <a:lnTo>
                    <a:pt x="233" y="2"/>
                  </a:lnTo>
                  <a:lnTo>
                    <a:pt x="231" y="4"/>
                  </a:lnTo>
                  <a:lnTo>
                    <a:pt x="229" y="7"/>
                  </a:lnTo>
                  <a:lnTo>
                    <a:pt x="227" y="10"/>
                  </a:lnTo>
                  <a:lnTo>
                    <a:pt x="226" y="12"/>
                  </a:lnTo>
                  <a:lnTo>
                    <a:pt x="226" y="15"/>
                  </a:lnTo>
                  <a:lnTo>
                    <a:pt x="226" y="69"/>
                  </a:lnTo>
                  <a:lnTo>
                    <a:pt x="216" y="72"/>
                  </a:lnTo>
                  <a:lnTo>
                    <a:pt x="206" y="76"/>
                  </a:lnTo>
                  <a:lnTo>
                    <a:pt x="196" y="80"/>
                  </a:lnTo>
                  <a:lnTo>
                    <a:pt x="187" y="86"/>
                  </a:lnTo>
                  <a:lnTo>
                    <a:pt x="177" y="91"/>
                  </a:lnTo>
                  <a:lnTo>
                    <a:pt x="168" y="98"/>
                  </a:lnTo>
                  <a:lnTo>
                    <a:pt x="159" y="105"/>
                  </a:lnTo>
                  <a:lnTo>
                    <a:pt x="149" y="113"/>
                  </a:lnTo>
                  <a:lnTo>
                    <a:pt x="98" y="84"/>
                  </a:lnTo>
                  <a:lnTo>
                    <a:pt x="96" y="83"/>
                  </a:lnTo>
                  <a:lnTo>
                    <a:pt x="93" y="81"/>
                  </a:lnTo>
                  <a:lnTo>
                    <a:pt x="90" y="81"/>
                  </a:lnTo>
                  <a:lnTo>
                    <a:pt x="87" y="83"/>
                  </a:lnTo>
                  <a:lnTo>
                    <a:pt x="84" y="84"/>
                  </a:lnTo>
                  <a:lnTo>
                    <a:pt x="82" y="85"/>
                  </a:lnTo>
                  <a:lnTo>
                    <a:pt x="80" y="87"/>
                  </a:lnTo>
                  <a:lnTo>
                    <a:pt x="78" y="90"/>
                  </a:lnTo>
                  <a:lnTo>
                    <a:pt x="3" y="219"/>
                  </a:lnTo>
                  <a:lnTo>
                    <a:pt x="1" y="222"/>
                  </a:lnTo>
                  <a:lnTo>
                    <a:pt x="1" y="225"/>
                  </a:lnTo>
                  <a:lnTo>
                    <a:pt x="1" y="228"/>
                  </a:lnTo>
                  <a:lnTo>
                    <a:pt x="1" y="230"/>
                  </a:lnTo>
                  <a:lnTo>
                    <a:pt x="4" y="236"/>
                  </a:lnTo>
                  <a:lnTo>
                    <a:pt x="8" y="241"/>
                  </a:lnTo>
                  <a:lnTo>
                    <a:pt x="57" y="269"/>
                  </a:lnTo>
                  <a:lnTo>
                    <a:pt x="56" y="280"/>
                  </a:lnTo>
                  <a:lnTo>
                    <a:pt x="55" y="291"/>
                  </a:lnTo>
                  <a:lnTo>
                    <a:pt x="54" y="302"/>
                  </a:lnTo>
                  <a:lnTo>
                    <a:pt x="54" y="313"/>
                  </a:lnTo>
                  <a:lnTo>
                    <a:pt x="54" y="323"/>
                  </a:lnTo>
                  <a:lnTo>
                    <a:pt x="55" y="335"/>
                  </a:lnTo>
                  <a:lnTo>
                    <a:pt x="56" y="346"/>
                  </a:lnTo>
                  <a:lnTo>
                    <a:pt x="57" y="355"/>
                  </a:lnTo>
                  <a:lnTo>
                    <a:pt x="7" y="385"/>
                  </a:lnTo>
                  <a:lnTo>
                    <a:pt x="5" y="387"/>
                  </a:lnTo>
                  <a:lnTo>
                    <a:pt x="3" y="389"/>
                  </a:lnTo>
                  <a:lnTo>
                    <a:pt x="2" y="391"/>
                  </a:lnTo>
                  <a:lnTo>
                    <a:pt x="1" y="394"/>
                  </a:lnTo>
                  <a:lnTo>
                    <a:pt x="0" y="396"/>
                  </a:lnTo>
                  <a:lnTo>
                    <a:pt x="1" y="399"/>
                  </a:lnTo>
                  <a:lnTo>
                    <a:pt x="1" y="402"/>
                  </a:lnTo>
                  <a:lnTo>
                    <a:pt x="2" y="405"/>
                  </a:lnTo>
                  <a:lnTo>
                    <a:pt x="78" y="536"/>
                  </a:lnTo>
                  <a:lnTo>
                    <a:pt x="81" y="540"/>
                  </a:lnTo>
                  <a:lnTo>
                    <a:pt x="86" y="543"/>
                  </a:lnTo>
                  <a:lnTo>
                    <a:pt x="89" y="544"/>
                  </a:lnTo>
                  <a:lnTo>
                    <a:pt x="93" y="544"/>
                  </a:lnTo>
                  <a:lnTo>
                    <a:pt x="95" y="543"/>
                  </a:lnTo>
                  <a:lnTo>
                    <a:pt x="98" y="542"/>
                  </a:lnTo>
                  <a:lnTo>
                    <a:pt x="149" y="513"/>
                  </a:lnTo>
                  <a:lnTo>
                    <a:pt x="159" y="520"/>
                  </a:lnTo>
                  <a:lnTo>
                    <a:pt x="168" y="527"/>
                  </a:lnTo>
                  <a:lnTo>
                    <a:pt x="177" y="533"/>
                  </a:lnTo>
                  <a:lnTo>
                    <a:pt x="187" y="539"/>
                  </a:lnTo>
                  <a:lnTo>
                    <a:pt x="196" y="544"/>
                  </a:lnTo>
                  <a:lnTo>
                    <a:pt x="206" y="549"/>
                  </a:lnTo>
                  <a:lnTo>
                    <a:pt x="216" y="552"/>
                  </a:lnTo>
                  <a:lnTo>
                    <a:pt x="226" y="556"/>
                  </a:lnTo>
                  <a:lnTo>
                    <a:pt x="226" y="614"/>
                  </a:lnTo>
                  <a:lnTo>
                    <a:pt x="226" y="617"/>
                  </a:lnTo>
                  <a:lnTo>
                    <a:pt x="227" y="620"/>
                  </a:lnTo>
                  <a:lnTo>
                    <a:pt x="229" y="623"/>
                  </a:lnTo>
                  <a:lnTo>
                    <a:pt x="231" y="625"/>
                  </a:lnTo>
                  <a:lnTo>
                    <a:pt x="233" y="627"/>
                  </a:lnTo>
                  <a:lnTo>
                    <a:pt x="235" y="628"/>
                  </a:lnTo>
                  <a:lnTo>
                    <a:pt x="238" y="629"/>
                  </a:lnTo>
                  <a:lnTo>
                    <a:pt x="241" y="629"/>
                  </a:lnTo>
                  <a:lnTo>
                    <a:pt x="392" y="629"/>
                  </a:lnTo>
                  <a:lnTo>
                    <a:pt x="395" y="629"/>
                  </a:lnTo>
                  <a:lnTo>
                    <a:pt x="398" y="628"/>
                  </a:lnTo>
                  <a:lnTo>
                    <a:pt x="401" y="627"/>
                  </a:lnTo>
                  <a:lnTo>
                    <a:pt x="403" y="625"/>
                  </a:lnTo>
                  <a:lnTo>
                    <a:pt x="404" y="623"/>
                  </a:lnTo>
                  <a:lnTo>
                    <a:pt x="406" y="620"/>
                  </a:lnTo>
                  <a:lnTo>
                    <a:pt x="407" y="617"/>
                  </a:lnTo>
                  <a:lnTo>
                    <a:pt x="407" y="614"/>
                  </a:lnTo>
                  <a:lnTo>
                    <a:pt x="407" y="556"/>
                  </a:lnTo>
                  <a:lnTo>
                    <a:pt x="418" y="552"/>
                  </a:lnTo>
                  <a:lnTo>
                    <a:pt x="429" y="548"/>
                  </a:lnTo>
                  <a:lnTo>
                    <a:pt x="438" y="544"/>
                  </a:lnTo>
                  <a:lnTo>
                    <a:pt x="447" y="538"/>
                  </a:lnTo>
                  <a:lnTo>
                    <a:pt x="465" y="527"/>
                  </a:lnTo>
                  <a:lnTo>
                    <a:pt x="481" y="513"/>
                  </a:lnTo>
                  <a:lnTo>
                    <a:pt x="530" y="542"/>
                  </a:lnTo>
                  <a:lnTo>
                    <a:pt x="533" y="543"/>
                  </a:lnTo>
                  <a:lnTo>
                    <a:pt x="537" y="544"/>
                  </a:lnTo>
                  <a:lnTo>
                    <a:pt x="539" y="544"/>
                  </a:lnTo>
                  <a:lnTo>
                    <a:pt x="542" y="543"/>
                  </a:lnTo>
                  <a:lnTo>
                    <a:pt x="545" y="543"/>
                  </a:lnTo>
                  <a:lnTo>
                    <a:pt x="547" y="540"/>
                  </a:lnTo>
                  <a:lnTo>
                    <a:pt x="550" y="539"/>
                  </a:lnTo>
                  <a:lnTo>
                    <a:pt x="552" y="536"/>
                  </a:lnTo>
                  <a:lnTo>
                    <a:pt x="627" y="405"/>
                  </a:lnTo>
                  <a:lnTo>
                    <a:pt x="628" y="402"/>
                  </a:lnTo>
                  <a:lnTo>
                    <a:pt x="628" y="399"/>
                  </a:lnTo>
                  <a:lnTo>
                    <a:pt x="629" y="396"/>
                  </a:lnTo>
                  <a:lnTo>
                    <a:pt x="628" y="394"/>
                  </a:lnTo>
                  <a:lnTo>
                    <a:pt x="627" y="391"/>
                  </a:lnTo>
                  <a:lnTo>
                    <a:pt x="625" y="389"/>
                  </a:lnTo>
                  <a:lnTo>
                    <a:pt x="623" y="387"/>
                  </a:lnTo>
                  <a:lnTo>
                    <a:pt x="621" y="3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41" name="Полилиния 4360">
              <a:extLst>
                <a:ext uri="{FF2B5EF4-FFF2-40B4-BE49-F238E27FC236}">
                  <a16:creationId xmlns:a16="http://schemas.microsoft.com/office/drawing/2014/main" id="{CDB8F87B-81A2-480F-ADA8-BFB5FD890AC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781925" y="1387475"/>
              <a:ext cx="115888" cy="117475"/>
            </a:xfrm>
            <a:custGeom>
              <a:avLst/>
              <a:gdLst>
                <a:gd name="T0" fmla="*/ 160 w 362"/>
                <a:gd name="T1" fmla="*/ 252 h 369"/>
                <a:gd name="T2" fmla="*/ 135 w 362"/>
                <a:gd name="T3" fmla="*/ 238 h 369"/>
                <a:gd name="T4" fmla="*/ 118 w 362"/>
                <a:gd name="T5" fmla="*/ 218 h 369"/>
                <a:gd name="T6" fmla="*/ 109 w 362"/>
                <a:gd name="T7" fmla="*/ 190 h 369"/>
                <a:gd name="T8" fmla="*/ 113 w 362"/>
                <a:gd name="T9" fmla="*/ 162 h 369"/>
                <a:gd name="T10" fmla="*/ 125 w 362"/>
                <a:gd name="T11" fmla="*/ 138 h 369"/>
                <a:gd name="T12" fmla="*/ 147 w 362"/>
                <a:gd name="T13" fmla="*/ 121 h 369"/>
                <a:gd name="T14" fmla="*/ 174 w 362"/>
                <a:gd name="T15" fmla="*/ 112 h 369"/>
                <a:gd name="T16" fmla="*/ 202 w 362"/>
                <a:gd name="T17" fmla="*/ 114 h 369"/>
                <a:gd name="T18" fmla="*/ 226 w 362"/>
                <a:gd name="T19" fmla="*/ 128 h 369"/>
                <a:gd name="T20" fmla="*/ 244 w 362"/>
                <a:gd name="T21" fmla="*/ 149 h 369"/>
                <a:gd name="T22" fmla="*/ 252 w 362"/>
                <a:gd name="T23" fmla="*/ 176 h 369"/>
                <a:gd name="T24" fmla="*/ 250 w 362"/>
                <a:gd name="T25" fmla="*/ 205 h 369"/>
                <a:gd name="T26" fmla="*/ 236 w 362"/>
                <a:gd name="T27" fmla="*/ 229 h 369"/>
                <a:gd name="T28" fmla="*/ 215 w 362"/>
                <a:gd name="T29" fmla="*/ 247 h 369"/>
                <a:gd name="T30" fmla="*/ 189 w 362"/>
                <a:gd name="T31" fmla="*/ 254 h 369"/>
                <a:gd name="T32" fmla="*/ 328 w 362"/>
                <a:gd name="T33" fmla="*/ 195 h 369"/>
                <a:gd name="T34" fmla="*/ 354 w 362"/>
                <a:gd name="T35" fmla="*/ 144 h 369"/>
                <a:gd name="T36" fmla="*/ 361 w 362"/>
                <a:gd name="T37" fmla="*/ 136 h 369"/>
                <a:gd name="T38" fmla="*/ 360 w 362"/>
                <a:gd name="T39" fmla="*/ 124 h 369"/>
                <a:gd name="T40" fmla="*/ 316 w 362"/>
                <a:gd name="T41" fmla="*/ 53 h 369"/>
                <a:gd name="T42" fmla="*/ 304 w 362"/>
                <a:gd name="T43" fmla="*/ 52 h 369"/>
                <a:gd name="T44" fmla="*/ 256 w 362"/>
                <a:gd name="T45" fmla="*/ 56 h 369"/>
                <a:gd name="T46" fmla="*/ 236 w 362"/>
                <a:gd name="T47" fmla="*/ 10 h 369"/>
                <a:gd name="T48" fmla="*/ 229 w 362"/>
                <a:gd name="T49" fmla="*/ 2 h 369"/>
                <a:gd name="T50" fmla="*/ 146 w 362"/>
                <a:gd name="T51" fmla="*/ 0 h 369"/>
                <a:gd name="T52" fmla="*/ 135 w 362"/>
                <a:gd name="T53" fmla="*/ 3 h 369"/>
                <a:gd name="T54" fmla="*/ 131 w 362"/>
                <a:gd name="T55" fmla="*/ 14 h 369"/>
                <a:gd name="T56" fmla="*/ 99 w 362"/>
                <a:gd name="T57" fmla="*/ 63 h 369"/>
                <a:gd name="T58" fmla="*/ 55 w 362"/>
                <a:gd name="T59" fmla="*/ 51 h 369"/>
                <a:gd name="T60" fmla="*/ 44 w 362"/>
                <a:gd name="T61" fmla="*/ 54 h 369"/>
                <a:gd name="T62" fmla="*/ 1 w 362"/>
                <a:gd name="T63" fmla="*/ 126 h 369"/>
                <a:gd name="T64" fmla="*/ 2 w 362"/>
                <a:gd name="T65" fmla="*/ 139 h 369"/>
                <a:gd name="T66" fmla="*/ 36 w 362"/>
                <a:gd name="T67" fmla="*/ 160 h 369"/>
                <a:gd name="T68" fmla="*/ 36 w 362"/>
                <a:gd name="T69" fmla="*/ 207 h 369"/>
                <a:gd name="T70" fmla="*/ 1 w 362"/>
                <a:gd name="T71" fmla="*/ 230 h 369"/>
                <a:gd name="T72" fmla="*/ 1 w 362"/>
                <a:gd name="T73" fmla="*/ 240 h 369"/>
                <a:gd name="T74" fmla="*/ 44 w 362"/>
                <a:gd name="T75" fmla="*/ 313 h 369"/>
                <a:gd name="T76" fmla="*/ 60 w 362"/>
                <a:gd name="T77" fmla="*/ 314 h 369"/>
                <a:gd name="T78" fmla="*/ 120 w 362"/>
                <a:gd name="T79" fmla="*/ 316 h 369"/>
                <a:gd name="T80" fmla="*/ 132 w 362"/>
                <a:gd name="T81" fmla="*/ 359 h 369"/>
                <a:gd name="T82" fmla="*/ 140 w 362"/>
                <a:gd name="T83" fmla="*/ 368 h 369"/>
                <a:gd name="T84" fmla="*/ 225 w 362"/>
                <a:gd name="T85" fmla="*/ 368 h 369"/>
                <a:gd name="T86" fmla="*/ 233 w 362"/>
                <a:gd name="T87" fmla="*/ 361 h 369"/>
                <a:gd name="T88" fmla="*/ 237 w 362"/>
                <a:gd name="T89" fmla="*/ 321 h 369"/>
                <a:gd name="T90" fmla="*/ 274 w 362"/>
                <a:gd name="T91" fmla="*/ 298 h 369"/>
                <a:gd name="T92" fmla="*/ 310 w 362"/>
                <a:gd name="T93" fmla="*/ 316 h 369"/>
                <a:gd name="T94" fmla="*/ 360 w 362"/>
                <a:gd name="T95" fmla="*/ 243 h 369"/>
                <a:gd name="T96" fmla="*/ 362 w 362"/>
                <a:gd name="T97" fmla="*/ 232 h 369"/>
                <a:gd name="T98" fmla="*/ 354 w 362"/>
                <a:gd name="T99" fmla="*/ 223 h 3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362" h="369">
                  <a:moveTo>
                    <a:pt x="181" y="255"/>
                  </a:moveTo>
                  <a:lnTo>
                    <a:pt x="174" y="254"/>
                  </a:lnTo>
                  <a:lnTo>
                    <a:pt x="166" y="253"/>
                  </a:lnTo>
                  <a:lnTo>
                    <a:pt x="160" y="252"/>
                  </a:lnTo>
                  <a:lnTo>
                    <a:pt x="153" y="249"/>
                  </a:lnTo>
                  <a:lnTo>
                    <a:pt x="147" y="247"/>
                  </a:lnTo>
                  <a:lnTo>
                    <a:pt x="141" y="243"/>
                  </a:lnTo>
                  <a:lnTo>
                    <a:pt x="135" y="238"/>
                  </a:lnTo>
                  <a:lnTo>
                    <a:pt x="131" y="234"/>
                  </a:lnTo>
                  <a:lnTo>
                    <a:pt x="125" y="229"/>
                  </a:lnTo>
                  <a:lnTo>
                    <a:pt x="122" y="223"/>
                  </a:lnTo>
                  <a:lnTo>
                    <a:pt x="118" y="218"/>
                  </a:lnTo>
                  <a:lnTo>
                    <a:pt x="115" y="212"/>
                  </a:lnTo>
                  <a:lnTo>
                    <a:pt x="113" y="205"/>
                  </a:lnTo>
                  <a:lnTo>
                    <a:pt x="110" y="198"/>
                  </a:lnTo>
                  <a:lnTo>
                    <a:pt x="109" y="190"/>
                  </a:lnTo>
                  <a:lnTo>
                    <a:pt x="109" y="183"/>
                  </a:lnTo>
                  <a:lnTo>
                    <a:pt x="109" y="176"/>
                  </a:lnTo>
                  <a:lnTo>
                    <a:pt x="110" y="169"/>
                  </a:lnTo>
                  <a:lnTo>
                    <a:pt x="113" y="162"/>
                  </a:lnTo>
                  <a:lnTo>
                    <a:pt x="115" y="156"/>
                  </a:lnTo>
                  <a:lnTo>
                    <a:pt x="118" y="149"/>
                  </a:lnTo>
                  <a:lnTo>
                    <a:pt x="122" y="143"/>
                  </a:lnTo>
                  <a:lnTo>
                    <a:pt x="125" y="138"/>
                  </a:lnTo>
                  <a:lnTo>
                    <a:pt x="131" y="132"/>
                  </a:lnTo>
                  <a:lnTo>
                    <a:pt x="135" y="128"/>
                  </a:lnTo>
                  <a:lnTo>
                    <a:pt x="141" y="124"/>
                  </a:lnTo>
                  <a:lnTo>
                    <a:pt x="147" y="121"/>
                  </a:lnTo>
                  <a:lnTo>
                    <a:pt x="153" y="117"/>
                  </a:lnTo>
                  <a:lnTo>
                    <a:pt x="160" y="114"/>
                  </a:lnTo>
                  <a:lnTo>
                    <a:pt x="166" y="113"/>
                  </a:lnTo>
                  <a:lnTo>
                    <a:pt x="174" y="112"/>
                  </a:lnTo>
                  <a:lnTo>
                    <a:pt x="181" y="111"/>
                  </a:lnTo>
                  <a:lnTo>
                    <a:pt x="189" y="112"/>
                  </a:lnTo>
                  <a:lnTo>
                    <a:pt x="195" y="113"/>
                  </a:lnTo>
                  <a:lnTo>
                    <a:pt x="202" y="114"/>
                  </a:lnTo>
                  <a:lnTo>
                    <a:pt x="209" y="117"/>
                  </a:lnTo>
                  <a:lnTo>
                    <a:pt x="215" y="121"/>
                  </a:lnTo>
                  <a:lnTo>
                    <a:pt x="221" y="124"/>
                  </a:lnTo>
                  <a:lnTo>
                    <a:pt x="226" y="128"/>
                  </a:lnTo>
                  <a:lnTo>
                    <a:pt x="231" y="132"/>
                  </a:lnTo>
                  <a:lnTo>
                    <a:pt x="236" y="138"/>
                  </a:lnTo>
                  <a:lnTo>
                    <a:pt x="240" y="143"/>
                  </a:lnTo>
                  <a:lnTo>
                    <a:pt x="244" y="149"/>
                  </a:lnTo>
                  <a:lnTo>
                    <a:pt x="247" y="156"/>
                  </a:lnTo>
                  <a:lnTo>
                    <a:pt x="250" y="162"/>
                  </a:lnTo>
                  <a:lnTo>
                    <a:pt x="251" y="169"/>
                  </a:lnTo>
                  <a:lnTo>
                    <a:pt x="252" y="176"/>
                  </a:lnTo>
                  <a:lnTo>
                    <a:pt x="253" y="183"/>
                  </a:lnTo>
                  <a:lnTo>
                    <a:pt x="252" y="190"/>
                  </a:lnTo>
                  <a:lnTo>
                    <a:pt x="251" y="198"/>
                  </a:lnTo>
                  <a:lnTo>
                    <a:pt x="250" y="205"/>
                  </a:lnTo>
                  <a:lnTo>
                    <a:pt x="247" y="212"/>
                  </a:lnTo>
                  <a:lnTo>
                    <a:pt x="244" y="218"/>
                  </a:lnTo>
                  <a:lnTo>
                    <a:pt x="240" y="223"/>
                  </a:lnTo>
                  <a:lnTo>
                    <a:pt x="236" y="229"/>
                  </a:lnTo>
                  <a:lnTo>
                    <a:pt x="231" y="234"/>
                  </a:lnTo>
                  <a:lnTo>
                    <a:pt x="226" y="238"/>
                  </a:lnTo>
                  <a:lnTo>
                    <a:pt x="221" y="243"/>
                  </a:lnTo>
                  <a:lnTo>
                    <a:pt x="215" y="247"/>
                  </a:lnTo>
                  <a:lnTo>
                    <a:pt x="209" y="249"/>
                  </a:lnTo>
                  <a:lnTo>
                    <a:pt x="202" y="252"/>
                  </a:lnTo>
                  <a:lnTo>
                    <a:pt x="195" y="253"/>
                  </a:lnTo>
                  <a:lnTo>
                    <a:pt x="189" y="254"/>
                  </a:lnTo>
                  <a:lnTo>
                    <a:pt x="181" y="255"/>
                  </a:lnTo>
                  <a:close/>
                  <a:moveTo>
                    <a:pt x="354" y="223"/>
                  </a:moveTo>
                  <a:lnTo>
                    <a:pt x="327" y="207"/>
                  </a:lnTo>
                  <a:lnTo>
                    <a:pt x="328" y="195"/>
                  </a:lnTo>
                  <a:lnTo>
                    <a:pt x="328" y="183"/>
                  </a:lnTo>
                  <a:lnTo>
                    <a:pt x="328" y="172"/>
                  </a:lnTo>
                  <a:lnTo>
                    <a:pt x="327" y="160"/>
                  </a:lnTo>
                  <a:lnTo>
                    <a:pt x="354" y="144"/>
                  </a:lnTo>
                  <a:lnTo>
                    <a:pt x="357" y="143"/>
                  </a:lnTo>
                  <a:lnTo>
                    <a:pt x="359" y="141"/>
                  </a:lnTo>
                  <a:lnTo>
                    <a:pt x="360" y="139"/>
                  </a:lnTo>
                  <a:lnTo>
                    <a:pt x="361" y="136"/>
                  </a:lnTo>
                  <a:lnTo>
                    <a:pt x="362" y="132"/>
                  </a:lnTo>
                  <a:lnTo>
                    <a:pt x="362" y="129"/>
                  </a:lnTo>
                  <a:lnTo>
                    <a:pt x="361" y="126"/>
                  </a:lnTo>
                  <a:lnTo>
                    <a:pt x="360" y="124"/>
                  </a:lnTo>
                  <a:lnTo>
                    <a:pt x="322" y="59"/>
                  </a:lnTo>
                  <a:lnTo>
                    <a:pt x="320" y="56"/>
                  </a:lnTo>
                  <a:lnTo>
                    <a:pt x="318" y="54"/>
                  </a:lnTo>
                  <a:lnTo>
                    <a:pt x="316" y="53"/>
                  </a:lnTo>
                  <a:lnTo>
                    <a:pt x="313" y="51"/>
                  </a:lnTo>
                  <a:lnTo>
                    <a:pt x="309" y="51"/>
                  </a:lnTo>
                  <a:lnTo>
                    <a:pt x="307" y="51"/>
                  </a:lnTo>
                  <a:lnTo>
                    <a:pt x="304" y="52"/>
                  </a:lnTo>
                  <a:lnTo>
                    <a:pt x="301" y="53"/>
                  </a:lnTo>
                  <a:lnTo>
                    <a:pt x="274" y="69"/>
                  </a:lnTo>
                  <a:lnTo>
                    <a:pt x="266" y="63"/>
                  </a:lnTo>
                  <a:lnTo>
                    <a:pt x="256" y="56"/>
                  </a:lnTo>
                  <a:lnTo>
                    <a:pt x="246" y="51"/>
                  </a:lnTo>
                  <a:lnTo>
                    <a:pt x="237" y="47"/>
                  </a:lnTo>
                  <a:lnTo>
                    <a:pt x="237" y="14"/>
                  </a:lnTo>
                  <a:lnTo>
                    <a:pt x="236" y="10"/>
                  </a:lnTo>
                  <a:lnTo>
                    <a:pt x="236" y="8"/>
                  </a:lnTo>
                  <a:lnTo>
                    <a:pt x="233" y="5"/>
                  </a:lnTo>
                  <a:lnTo>
                    <a:pt x="232" y="3"/>
                  </a:lnTo>
                  <a:lnTo>
                    <a:pt x="229" y="2"/>
                  </a:lnTo>
                  <a:lnTo>
                    <a:pt x="227" y="1"/>
                  </a:lnTo>
                  <a:lnTo>
                    <a:pt x="224" y="0"/>
                  </a:lnTo>
                  <a:lnTo>
                    <a:pt x="222" y="0"/>
                  </a:lnTo>
                  <a:lnTo>
                    <a:pt x="146" y="0"/>
                  </a:lnTo>
                  <a:lnTo>
                    <a:pt x="143" y="0"/>
                  </a:lnTo>
                  <a:lnTo>
                    <a:pt x="140" y="1"/>
                  </a:lnTo>
                  <a:lnTo>
                    <a:pt x="137" y="2"/>
                  </a:lnTo>
                  <a:lnTo>
                    <a:pt x="135" y="3"/>
                  </a:lnTo>
                  <a:lnTo>
                    <a:pt x="134" y="5"/>
                  </a:lnTo>
                  <a:lnTo>
                    <a:pt x="132" y="8"/>
                  </a:lnTo>
                  <a:lnTo>
                    <a:pt x="132" y="10"/>
                  </a:lnTo>
                  <a:lnTo>
                    <a:pt x="131" y="14"/>
                  </a:lnTo>
                  <a:lnTo>
                    <a:pt x="131" y="47"/>
                  </a:lnTo>
                  <a:lnTo>
                    <a:pt x="120" y="52"/>
                  </a:lnTo>
                  <a:lnTo>
                    <a:pt x="109" y="57"/>
                  </a:lnTo>
                  <a:lnTo>
                    <a:pt x="99" y="63"/>
                  </a:lnTo>
                  <a:lnTo>
                    <a:pt x="90" y="69"/>
                  </a:lnTo>
                  <a:lnTo>
                    <a:pt x="61" y="53"/>
                  </a:lnTo>
                  <a:lnTo>
                    <a:pt x="58" y="52"/>
                  </a:lnTo>
                  <a:lnTo>
                    <a:pt x="55" y="51"/>
                  </a:lnTo>
                  <a:lnTo>
                    <a:pt x="53" y="51"/>
                  </a:lnTo>
                  <a:lnTo>
                    <a:pt x="49" y="51"/>
                  </a:lnTo>
                  <a:lnTo>
                    <a:pt x="47" y="52"/>
                  </a:lnTo>
                  <a:lnTo>
                    <a:pt x="44" y="54"/>
                  </a:lnTo>
                  <a:lnTo>
                    <a:pt x="42" y="56"/>
                  </a:lnTo>
                  <a:lnTo>
                    <a:pt x="41" y="59"/>
                  </a:lnTo>
                  <a:lnTo>
                    <a:pt x="2" y="124"/>
                  </a:lnTo>
                  <a:lnTo>
                    <a:pt x="1" y="126"/>
                  </a:lnTo>
                  <a:lnTo>
                    <a:pt x="0" y="129"/>
                  </a:lnTo>
                  <a:lnTo>
                    <a:pt x="0" y="132"/>
                  </a:lnTo>
                  <a:lnTo>
                    <a:pt x="1" y="136"/>
                  </a:lnTo>
                  <a:lnTo>
                    <a:pt x="2" y="139"/>
                  </a:lnTo>
                  <a:lnTo>
                    <a:pt x="3" y="141"/>
                  </a:lnTo>
                  <a:lnTo>
                    <a:pt x="6" y="143"/>
                  </a:lnTo>
                  <a:lnTo>
                    <a:pt x="8" y="144"/>
                  </a:lnTo>
                  <a:lnTo>
                    <a:pt x="36" y="160"/>
                  </a:lnTo>
                  <a:lnTo>
                    <a:pt x="34" y="172"/>
                  </a:lnTo>
                  <a:lnTo>
                    <a:pt x="34" y="183"/>
                  </a:lnTo>
                  <a:lnTo>
                    <a:pt x="34" y="195"/>
                  </a:lnTo>
                  <a:lnTo>
                    <a:pt x="36" y="207"/>
                  </a:lnTo>
                  <a:lnTo>
                    <a:pt x="8" y="223"/>
                  </a:lnTo>
                  <a:lnTo>
                    <a:pt x="6" y="224"/>
                  </a:lnTo>
                  <a:lnTo>
                    <a:pt x="3" y="227"/>
                  </a:lnTo>
                  <a:lnTo>
                    <a:pt x="1" y="230"/>
                  </a:lnTo>
                  <a:lnTo>
                    <a:pt x="0" y="233"/>
                  </a:lnTo>
                  <a:lnTo>
                    <a:pt x="0" y="235"/>
                  </a:lnTo>
                  <a:lnTo>
                    <a:pt x="0" y="237"/>
                  </a:lnTo>
                  <a:lnTo>
                    <a:pt x="1" y="240"/>
                  </a:lnTo>
                  <a:lnTo>
                    <a:pt x="2" y="243"/>
                  </a:lnTo>
                  <a:lnTo>
                    <a:pt x="40" y="309"/>
                  </a:lnTo>
                  <a:lnTo>
                    <a:pt x="42" y="311"/>
                  </a:lnTo>
                  <a:lnTo>
                    <a:pt x="44" y="313"/>
                  </a:lnTo>
                  <a:lnTo>
                    <a:pt x="46" y="314"/>
                  </a:lnTo>
                  <a:lnTo>
                    <a:pt x="48" y="315"/>
                  </a:lnTo>
                  <a:lnTo>
                    <a:pt x="55" y="316"/>
                  </a:lnTo>
                  <a:lnTo>
                    <a:pt x="60" y="314"/>
                  </a:lnTo>
                  <a:lnTo>
                    <a:pt x="90" y="297"/>
                  </a:lnTo>
                  <a:lnTo>
                    <a:pt x="99" y="304"/>
                  </a:lnTo>
                  <a:lnTo>
                    <a:pt x="109" y="310"/>
                  </a:lnTo>
                  <a:lnTo>
                    <a:pt x="120" y="316"/>
                  </a:lnTo>
                  <a:lnTo>
                    <a:pt x="131" y="321"/>
                  </a:lnTo>
                  <a:lnTo>
                    <a:pt x="131" y="354"/>
                  </a:lnTo>
                  <a:lnTo>
                    <a:pt x="132" y="356"/>
                  </a:lnTo>
                  <a:lnTo>
                    <a:pt x="132" y="359"/>
                  </a:lnTo>
                  <a:lnTo>
                    <a:pt x="134" y="361"/>
                  </a:lnTo>
                  <a:lnTo>
                    <a:pt x="135" y="363"/>
                  </a:lnTo>
                  <a:lnTo>
                    <a:pt x="137" y="366"/>
                  </a:lnTo>
                  <a:lnTo>
                    <a:pt x="140" y="368"/>
                  </a:lnTo>
                  <a:lnTo>
                    <a:pt x="143" y="368"/>
                  </a:lnTo>
                  <a:lnTo>
                    <a:pt x="146" y="369"/>
                  </a:lnTo>
                  <a:lnTo>
                    <a:pt x="222" y="369"/>
                  </a:lnTo>
                  <a:lnTo>
                    <a:pt x="225" y="368"/>
                  </a:lnTo>
                  <a:lnTo>
                    <a:pt x="227" y="368"/>
                  </a:lnTo>
                  <a:lnTo>
                    <a:pt x="229" y="366"/>
                  </a:lnTo>
                  <a:lnTo>
                    <a:pt x="232" y="363"/>
                  </a:lnTo>
                  <a:lnTo>
                    <a:pt x="233" y="361"/>
                  </a:lnTo>
                  <a:lnTo>
                    <a:pt x="236" y="359"/>
                  </a:lnTo>
                  <a:lnTo>
                    <a:pt x="236" y="356"/>
                  </a:lnTo>
                  <a:lnTo>
                    <a:pt x="237" y="354"/>
                  </a:lnTo>
                  <a:lnTo>
                    <a:pt x="237" y="321"/>
                  </a:lnTo>
                  <a:lnTo>
                    <a:pt x="246" y="316"/>
                  </a:lnTo>
                  <a:lnTo>
                    <a:pt x="256" y="311"/>
                  </a:lnTo>
                  <a:lnTo>
                    <a:pt x="266" y="305"/>
                  </a:lnTo>
                  <a:lnTo>
                    <a:pt x="274" y="298"/>
                  </a:lnTo>
                  <a:lnTo>
                    <a:pt x="302" y="313"/>
                  </a:lnTo>
                  <a:lnTo>
                    <a:pt x="305" y="315"/>
                  </a:lnTo>
                  <a:lnTo>
                    <a:pt x="307" y="315"/>
                  </a:lnTo>
                  <a:lnTo>
                    <a:pt x="310" y="316"/>
                  </a:lnTo>
                  <a:lnTo>
                    <a:pt x="314" y="316"/>
                  </a:lnTo>
                  <a:lnTo>
                    <a:pt x="319" y="313"/>
                  </a:lnTo>
                  <a:lnTo>
                    <a:pt x="322" y="309"/>
                  </a:lnTo>
                  <a:lnTo>
                    <a:pt x="360" y="243"/>
                  </a:lnTo>
                  <a:lnTo>
                    <a:pt x="362" y="240"/>
                  </a:lnTo>
                  <a:lnTo>
                    <a:pt x="362" y="237"/>
                  </a:lnTo>
                  <a:lnTo>
                    <a:pt x="362" y="234"/>
                  </a:lnTo>
                  <a:lnTo>
                    <a:pt x="362" y="232"/>
                  </a:lnTo>
                  <a:lnTo>
                    <a:pt x="361" y="229"/>
                  </a:lnTo>
                  <a:lnTo>
                    <a:pt x="359" y="227"/>
                  </a:lnTo>
                  <a:lnTo>
                    <a:pt x="357" y="224"/>
                  </a:lnTo>
                  <a:lnTo>
                    <a:pt x="354" y="22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</p:grpSp>
      <p:sp>
        <p:nvSpPr>
          <p:cNvPr id="42" name="Полилиния 4346" descr="Значок диаграммы ящик с усами. ">
            <a:extLst>
              <a:ext uri="{FF2B5EF4-FFF2-40B4-BE49-F238E27FC236}">
                <a16:creationId xmlns:a16="http://schemas.microsoft.com/office/drawing/2014/main" id="{D131817A-5B27-4718-8BAC-45C9CEDA45D9}"/>
              </a:ext>
            </a:extLst>
          </p:cNvPr>
          <p:cNvSpPr>
            <a:spLocks noEditPoints="1"/>
          </p:cNvSpPr>
          <p:nvPr/>
        </p:nvSpPr>
        <p:spPr bwMode="auto">
          <a:xfrm>
            <a:off x="3967321" y="3532346"/>
            <a:ext cx="345758" cy="345758"/>
          </a:xfrm>
          <a:custGeom>
            <a:avLst/>
            <a:gdLst>
              <a:gd name="T0" fmla="*/ 706 w 898"/>
              <a:gd name="T1" fmla="*/ 479 h 898"/>
              <a:gd name="T2" fmla="*/ 652 w 898"/>
              <a:gd name="T3" fmla="*/ 556 h 898"/>
              <a:gd name="T4" fmla="*/ 632 w 898"/>
              <a:gd name="T5" fmla="*/ 551 h 898"/>
              <a:gd name="T6" fmla="*/ 576 w 898"/>
              <a:gd name="T7" fmla="*/ 477 h 898"/>
              <a:gd name="T8" fmla="*/ 571 w 898"/>
              <a:gd name="T9" fmla="*/ 398 h 898"/>
              <a:gd name="T10" fmla="*/ 628 w 898"/>
              <a:gd name="T11" fmla="*/ 129 h 898"/>
              <a:gd name="T12" fmla="*/ 643 w 898"/>
              <a:gd name="T13" fmla="*/ 114 h 898"/>
              <a:gd name="T14" fmla="*/ 658 w 898"/>
              <a:gd name="T15" fmla="*/ 129 h 898"/>
              <a:gd name="T16" fmla="*/ 717 w 898"/>
              <a:gd name="T17" fmla="*/ 398 h 898"/>
              <a:gd name="T18" fmla="*/ 621 w 898"/>
              <a:gd name="T19" fmla="*/ 758 h 898"/>
              <a:gd name="T20" fmla="*/ 589 w 898"/>
              <a:gd name="T21" fmla="*/ 727 h 898"/>
              <a:gd name="T22" fmla="*/ 589 w 898"/>
              <a:gd name="T23" fmla="*/ 680 h 898"/>
              <a:gd name="T24" fmla="*/ 621 w 898"/>
              <a:gd name="T25" fmla="*/ 648 h 898"/>
              <a:gd name="T26" fmla="*/ 667 w 898"/>
              <a:gd name="T27" fmla="*/ 648 h 898"/>
              <a:gd name="T28" fmla="*/ 699 w 898"/>
              <a:gd name="T29" fmla="*/ 680 h 898"/>
              <a:gd name="T30" fmla="*/ 699 w 898"/>
              <a:gd name="T31" fmla="*/ 727 h 898"/>
              <a:gd name="T32" fmla="*/ 667 w 898"/>
              <a:gd name="T33" fmla="*/ 758 h 898"/>
              <a:gd name="T34" fmla="*/ 536 w 898"/>
              <a:gd name="T35" fmla="*/ 294 h 898"/>
              <a:gd name="T36" fmla="*/ 479 w 898"/>
              <a:gd name="T37" fmla="*/ 546 h 898"/>
              <a:gd name="T38" fmla="*/ 461 w 898"/>
              <a:gd name="T39" fmla="*/ 558 h 898"/>
              <a:gd name="T40" fmla="*/ 450 w 898"/>
              <a:gd name="T41" fmla="*/ 299 h 898"/>
              <a:gd name="T42" fmla="*/ 390 w 898"/>
              <a:gd name="T43" fmla="*/ 287 h 898"/>
              <a:gd name="T44" fmla="*/ 398 w 898"/>
              <a:gd name="T45" fmla="*/ 211 h 898"/>
              <a:gd name="T46" fmla="*/ 454 w 898"/>
              <a:gd name="T47" fmla="*/ 118 h 898"/>
              <a:gd name="T48" fmla="*/ 475 w 898"/>
              <a:gd name="T49" fmla="*/ 118 h 898"/>
              <a:gd name="T50" fmla="*/ 530 w 898"/>
              <a:gd name="T51" fmla="*/ 211 h 898"/>
              <a:gd name="T52" fmla="*/ 465 w 898"/>
              <a:gd name="T53" fmla="*/ 763 h 898"/>
              <a:gd name="T54" fmla="*/ 422 w 898"/>
              <a:gd name="T55" fmla="*/ 745 h 898"/>
              <a:gd name="T56" fmla="*/ 405 w 898"/>
              <a:gd name="T57" fmla="*/ 703 h 898"/>
              <a:gd name="T58" fmla="*/ 422 w 898"/>
              <a:gd name="T59" fmla="*/ 661 h 898"/>
              <a:gd name="T60" fmla="*/ 465 w 898"/>
              <a:gd name="T61" fmla="*/ 643 h 898"/>
              <a:gd name="T62" fmla="*/ 506 w 898"/>
              <a:gd name="T63" fmla="*/ 661 h 898"/>
              <a:gd name="T64" fmla="*/ 525 w 898"/>
              <a:gd name="T65" fmla="*/ 703 h 898"/>
              <a:gd name="T66" fmla="*/ 506 w 898"/>
              <a:gd name="T67" fmla="*/ 745 h 898"/>
              <a:gd name="T68" fmla="*/ 465 w 898"/>
              <a:gd name="T69" fmla="*/ 763 h 898"/>
              <a:gd name="T70" fmla="*/ 318 w 898"/>
              <a:gd name="T71" fmla="*/ 419 h 898"/>
              <a:gd name="T72" fmla="*/ 263 w 898"/>
              <a:gd name="T73" fmla="*/ 556 h 898"/>
              <a:gd name="T74" fmla="*/ 242 w 898"/>
              <a:gd name="T75" fmla="*/ 551 h 898"/>
              <a:gd name="T76" fmla="*/ 186 w 898"/>
              <a:gd name="T77" fmla="*/ 417 h 898"/>
              <a:gd name="T78" fmla="*/ 181 w 898"/>
              <a:gd name="T79" fmla="*/ 339 h 898"/>
              <a:gd name="T80" fmla="*/ 240 w 898"/>
              <a:gd name="T81" fmla="*/ 129 h 898"/>
              <a:gd name="T82" fmla="*/ 255 w 898"/>
              <a:gd name="T83" fmla="*/ 114 h 898"/>
              <a:gd name="T84" fmla="*/ 270 w 898"/>
              <a:gd name="T85" fmla="*/ 129 h 898"/>
              <a:gd name="T86" fmla="*/ 329 w 898"/>
              <a:gd name="T87" fmla="*/ 339 h 898"/>
              <a:gd name="T88" fmla="*/ 231 w 898"/>
              <a:gd name="T89" fmla="*/ 758 h 898"/>
              <a:gd name="T90" fmla="*/ 200 w 898"/>
              <a:gd name="T91" fmla="*/ 727 h 898"/>
              <a:gd name="T92" fmla="*/ 200 w 898"/>
              <a:gd name="T93" fmla="*/ 680 h 898"/>
              <a:gd name="T94" fmla="*/ 231 w 898"/>
              <a:gd name="T95" fmla="*/ 648 h 898"/>
              <a:gd name="T96" fmla="*/ 278 w 898"/>
              <a:gd name="T97" fmla="*/ 648 h 898"/>
              <a:gd name="T98" fmla="*/ 311 w 898"/>
              <a:gd name="T99" fmla="*/ 680 h 898"/>
              <a:gd name="T100" fmla="*/ 311 w 898"/>
              <a:gd name="T101" fmla="*/ 727 h 898"/>
              <a:gd name="T102" fmla="*/ 278 w 898"/>
              <a:gd name="T103" fmla="*/ 758 h 898"/>
              <a:gd name="T104" fmla="*/ 10 w 898"/>
              <a:gd name="T105" fmla="*/ 2 h 898"/>
              <a:gd name="T106" fmla="*/ 1 w 898"/>
              <a:gd name="T107" fmla="*/ 886 h 898"/>
              <a:gd name="T108" fmla="*/ 883 w 898"/>
              <a:gd name="T109" fmla="*/ 898 h 898"/>
              <a:gd name="T110" fmla="*/ 898 w 898"/>
              <a:gd name="T111" fmla="*/ 883 h 898"/>
              <a:gd name="T112" fmla="*/ 886 w 898"/>
              <a:gd name="T113" fmla="*/ 0 h 8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898" h="898">
                <a:moveTo>
                  <a:pt x="718" y="464"/>
                </a:moveTo>
                <a:lnTo>
                  <a:pt x="718" y="467"/>
                </a:lnTo>
                <a:lnTo>
                  <a:pt x="717" y="470"/>
                </a:lnTo>
                <a:lnTo>
                  <a:pt x="716" y="472"/>
                </a:lnTo>
                <a:lnTo>
                  <a:pt x="714" y="474"/>
                </a:lnTo>
                <a:lnTo>
                  <a:pt x="712" y="477"/>
                </a:lnTo>
                <a:lnTo>
                  <a:pt x="710" y="478"/>
                </a:lnTo>
                <a:lnTo>
                  <a:pt x="706" y="479"/>
                </a:lnTo>
                <a:lnTo>
                  <a:pt x="703" y="479"/>
                </a:lnTo>
                <a:lnTo>
                  <a:pt x="658" y="479"/>
                </a:lnTo>
                <a:lnTo>
                  <a:pt x="658" y="543"/>
                </a:lnTo>
                <a:lnTo>
                  <a:pt x="658" y="546"/>
                </a:lnTo>
                <a:lnTo>
                  <a:pt x="657" y="549"/>
                </a:lnTo>
                <a:lnTo>
                  <a:pt x="656" y="551"/>
                </a:lnTo>
                <a:lnTo>
                  <a:pt x="654" y="554"/>
                </a:lnTo>
                <a:lnTo>
                  <a:pt x="652" y="556"/>
                </a:lnTo>
                <a:lnTo>
                  <a:pt x="650" y="557"/>
                </a:lnTo>
                <a:lnTo>
                  <a:pt x="647" y="558"/>
                </a:lnTo>
                <a:lnTo>
                  <a:pt x="643" y="558"/>
                </a:lnTo>
                <a:lnTo>
                  <a:pt x="641" y="558"/>
                </a:lnTo>
                <a:lnTo>
                  <a:pt x="638" y="557"/>
                </a:lnTo>
                <a:lnTo>
                  <a:pt x="636" y="556"/>
                </a:lnTo>
                <a:lnTo>
                  <a:pt x="634" y="554"/>
                </a:lnTo>
                <a:lnTo>
                  <a:pt x="632" y="551"/>
                </a:lnTo>
                <a:lnTo>
                  <a:pt x="631" y="549"/>
                </a:lnTo>
                <a:lnTo>
                  <a:pt x="629" y="546"/>
                </a:lnTo>
                <a:lnTo>
                  <a:pt x="628" y="543"/>
                </a:lnTo>
                <a:lnTo>
                  <a:pt x="628" y="479"/>
                </a:lnTo>
                <a:lnTo>
                  <a:pt x="583" y="479"/>
                </a:lnTo>
                <a:lnTo>
                  <a:pt x="581" y="479"/>
                </a:lnTo>
                <a:lnTo>
                  <a:pt x="578" y="478"/>
                </a:lnTo>
                <a:lnTo>
                  <a:pt x="576" y="477"/>
                </a:lnTo>
                <a:lnTo>
                  <a:pt x="574" y="474"/>
                </a:lnTo>
                <a:lnTo>
                  <a:pt x="572" y="472"/>
                </a:lnTo>
                <a:lnTo>
                  <a:pt x="571" y="470"/>
                </a:lnTo>
                <a:lnTo>
                  <a:pt x="570" y="467"/>
                </a:lnTo>
                <a:lnTo>
                  <a:pt x="570" y="464"/>
                </a:lnTo>
                <a:lnTo>
                  <a:pt x="570" y="404"/>
                </a:lnTo>
                <a:lnTo>
                  <a:pt x="570" y="402"/>
                </a:lnTo>
                <a:lnTo>
                  <a:pt x="571" y="398"/>
                </a:lnTo>
                <a:lnTo>
                  <a:pt x="572" y="396"/>
                </a:lnTo>
                <a:lnTo>
                  <a:pt x="574" y="394"/>
                </a:lnTo>
                <a:lnTo>
                  <a:pt x="576" y="392"/>
                </a:lnTo>
                <a:lnTo>
                  <a:pt x="578" y="391"/>
                </a:lnTo>
                <a:lnTo>
                  <a:pt x="581" y="390"/>
                </a:lnTo>
                <a:lnTo>
                  <a:pt x="583" y="389"/>
                </a:lnTo>
                <a:lnTo>
                  <a:pt x="628" y="389"/>
                </a:lnTo>
                <a:lnTo>
                  <a:pt x="628" y="129"/>
                </a:lnTo>
                <a:lnTo>
                  <a:pt x="629" y="126"/>
                </a:lnTo>
                <a:lnTo>
                  <a:pt x="631" y="123"/>
                </a:lnTo>
                <a:lnTo>
                  <a:pt x="632" y="121"/>
                </a:lnTo>
                <a:lnTo>
                  <a:pt x="634" y="118"/>
                </a:lnTo>
                <a:lnTo>
                  <a:pt x="636" y="117"/>
                </a:lnTo>
                <a:lnTo>
                  <a:pt x="638" y="115"/>
                </a:lnTo>
                <a:lnTo>
                  <a:pt x="641" y="114"/>
                </a:lnTo>
                <a:lnTo>
                  <a:pt x="643" y="114"/>
                </a:lnTo>
                <a:lnTo>
                  <a:pt x="647" y="114"/>
                </a:lnTo>
                <a:lnTo>
                  <a:pt x="650" y="115"/>
                </a:lnTo>
                <a:lnTo>
                  <a:pt x="652" y="117"/>
                </a:lnTo>
                <a:lnTo>
                  <a:pt x="654" y="118"/>
                </a:lnTo>
                <a:lnTo>
                  <a:pt x="656" y="121"/>
                </a:lnTo>
                <a:lnTo>
                  <a:pt x="657" y="123"/>
                </a:lnTo>
                <a:lnTo>
                  <a:pt x="658" y="127"/>
                </a:lnTo>
                <a:lnTo>
                  <a:pt x="658" y="129"/>
                </a:lnTo>
                <a:lnTo>
                  <a:pt x="658" y="389"/>
                </a:lnTo>
                <a:lnTo>
                  <a:pt x="703" y="389"/>
                </a:lnTo>
                <a:lnTo>
                  <a:pt x="706" y="390"/>
                </a:lnTo>
                <a:lnTo>
                  <a:pt x="710" y="391"/>
                </a:lnTo>
                <a:lnTo>
                  <a:pt x="712" y="392"/>
                </a:lnTo>
                <a:lnTo>
                  <a:pt x="714" y="394"/>
                </a:lnTo>
                <a:lnTo>
                  <a:pt x="716" y="396"/>
                </a:lnTo>
                <a:lnTo>
                  <a:pt x="717" y="398"/>
                </a:lnTo>
                <a:lnTo>
                  <a:pt x="718" y="402"/>
                </a:lnTo>
                <a:lnTo>
                  <a:pt x="718" y="404"/>
                </a:lnTo>
                <a:lnTo>
                  <a:pt x="718" y="464"/>
                </a:lnTo>
                <a:close/>
                <a:moveTo>
                  <a:pt x="643" y="763"/>
                </a:moveTo>
                <a:lnTo>
                  <a:pt x="638" y="762"/>
                </a:lnTo>
                <a:lnTo>
                  <a:pt x="632" y="762"/>
                </a:lnTo>
                <a:lnTo>
                  <a:pt x="626" y="760"/>
                </a:lnTo>
                <a:lnTo>
                  <a:pt x="621" y="758"/>
                </a:lnTo>
                <a:lnTo>
                  <a:pt x="616" y="756"/>
                </a:lnTo>
                <a:lnTo>
                  <a:pt x="610" y="753"/>
                </a:lnTo>
                <a:lnTo>
                  <a:pt x="606" y="749"/>
                </a:lnTo>
                <a:lnTo>
                  <a:pt x="602" y="745"/>
                </a:lnTo>
                <a:lnTo>
                  <a:pt x="597" y="741"/>
                </a:lnTo>
                <a:lnTo>
                  <a:pt x="594" y="737"/>
                </a:lnTo>
                <a:lnTo>
                  <a:pt x="591" y="731"/>
                </a:lnTo>
                <a:lnTo>
                  <a:pt x="589" y="727"/>
                </a:lnTo>
                <a:lnTo>
                  <a:pt x="587" y="720"/>
                </a:lnTo>
                <a:lnTo>
                  <a:pt x="586" y="715"/>
                </a:lnTo>
                <a:lnTo>
                  <a:pt x="584" y="710"/>
                </a:lnTo>
                <a:lnTo>
                  <a:pt x="583" y="703"/>
                </a:lnTo>
                <a:lnTo>
                  <a:pt x="584" y="697"/>
                </a:lnTo>
                <a:lnTo>
                  <a:pt x="586" y="692"/>
                </a:lnTo>
                <a:lnTo>
                  <a:pt x="587" y="685"/>
                </a:lnTo>
                <a:lnTo>
                  <a:pt x="589" y="680"/>
                </a:lnTo>
                <a:lnTo>
                  <a:pt x="591" y="674"/>
                </a:lnTo>
                <a:lnTo>
                  <a:pt x="594" y="670"/>
                </a:lnTo>
                <a:lnTo>
                  <a:pt x="597" y="665"/>
                </a:lnTo>
                <a:lnTo>
                  <a:pt x="602" y="661"/>
                </a:lnTo>
                <a:lnTo>
                  <a:pt x="606" y="657"/>
                </a:lnTo>
                <a:lnTo>
                  <a:pt x="610" y="653"/>
                </a:lnTo>
                <a:lnTo>
                  <a:pt x="616" y="651"/>
                </a:lnTo>
                <a:lnTo>
                  <a:pt x="621" y="648"/>
                </a:lnTo>
                <a:lnTo>
                  <a:pt x="626" y="646"/>
                </a:lnTo>
                <a:lnTo>
                  <a:pt x="632" y="645"/>
                </a:lnTo>
                <a:lnTo>
                  <a:pt x="638" y="643"/>
                </a:lnTo>
                <a:lnTo>
                  <a:pt x="643" y="643"/>
                </a:lnTo>
                <a:lnTo>
                  <a:pt x="650" y="643"/>
                </a:lnTo>
                <a:lnTo>
                  <a:pt x="656" y="645"/>
                </a:lnTo>
                <a:lnTo>
                  <a:pt x="662" y="646"/>
                </a:lnTo>
                <a:lnTo>
                  <a:pt x="667" y="648"/>
                </a:lnTo>
                <a:lnTo>
                  <a:pt x="672" y="651"/>
                </a:lnTo>
                <a:lnTo>
                  <a:pt x="678" y="653"/>
                </a:lnTo>
                <a:lnTo>
                  <a:pt x="682" y="657"/>
                </a:lnTo>
                <a:lnTo>
                  <a:pt x="686" y="661"/>
                </a:lnTo>
                <a:lnTo>
                  <a:pt x="690" y="665"/>
                </a:lnTo>
                <a:lnTo>
                  <a:pt x="694" y="670"/>
                </a:lnTo>
                <a:lnTo>
                  <a:pt x="697" y="674"/>
                </a:lnTo>
                <a:lnTo>
                  <a:pt x="699" y="680"/>
                </a:lnTo>
                <a:lnTo>
                  <a:pt x="701" y="685"/>
                </a:lnTo>
                <a:lnTo>
                  <a:pt x="702" y="692"/>
                </a:lnTo>
                <a:lnTo>
                  <a:pt x="703" y="697"/>
                </a:lnTo>
                <a:lnTo>
                  <a:pt x="703" y="703"/>
                </a:lnTo>
                <a:lnTo>
                  <a:pt x="703" y="710"/>
                </a:lnTo>
                <a:lnTo>
                  <a:pt x="702" y="715"/>
                </a:lnTo>
                <a:lnTo>
                  <a:pt x="701" y="720"/>
                </a:lnTo>
                <a:lnTo>
                  <a:pt x="699" y="727"/>
                </a:lnTo>
                <a:lnTo>
                  <a:pt x="697" y="731"/>
                </a:lnTo>
                <a:lnTo>
                  <a:pt x="694" y="737"/>
                </a:lnTo>
                <a:lnTo>
                  <a:pt x="690" y="741"/>
                </a:lnTo>
                <a:lnTo>
                  <a:pt x="686" y="745"/>
                </a:lnTo>
                <a:lnTo>
                  <a:pt x="682" y="749"/>
                </a:lnTo>
                <a:lnTo>
                  <a:pt x="678" y="753"/>
                </a:lnTo>
                <a:lnTo>
                  <a:pt x="672" y="756"/>
                </a:lnTo>
                <a:lnTo>
                  <a:pt x="667" y="758"/>
                </a:lnTo>
                <a:lnTo>
                  <a:pt x="662" y="760"/>
                </a:lnTo>
                <a:lnTo>
                  <a:pt x="656" y="762"/>
                </a:lnTo>
                <a:lnTo>
                  <a:pt x="650" y="762"/>
                </a:lnTo>
                <a:lnTo>
                  <a:pt x="643" y="763"/>
                </a:lnTo>
                <a:close/>
                <a:moveTo>
                  <a:pt x="540" y="284"/>
                </a:moveTo>
                <a:lnTo>
                  <a:pt x="538" y="287"/>
                </a:lnTo>
                <a:lnTo>
                  <a:pt x="537" y="290"/>
                </a:lnTo>
                <a:lnTo>
                  <a:pt x="536" y="294"/>
                </a:lnTo>
                <a:lnTo>
                  <a:pt x="534" y="296"/>
                </a:lnTo>
                <a:lnTo>
                  <a:pt x="532" y="297"/>
                </a:lnTo>
                <a:lnTo>
                  <a:pt x="530" y="298"/>
                </a:lnTo>
                <a:lnTo>
                  <a:pt x="527" y="299"/>
                </a:lnTo>
                <a:lnTo>
                  <a:pt x="525" y="299"/>
                </a:lnTo>
                <a:lnTo>
                  <a:pt x="480" y="299"/>
                </a:lnTo>
                <a:lnTo>
                  <a:pt x="480" y="543"/>
                </a:lnTo>
                <a:lnTo>
                  <a:pt x="479" y="546"/>
                </a:lnTo>
                <a:lnTo>
                  <a:pt x="479" y="549"/>
                </a:lnTo>
                <a:lnTo>
                  <a:pt x="476" y="551"/>
                </a:lnTo>
                <a:lnTo>
                  <a:pt x="475" y="554"/>
                </a:lnTo>
                <a:lnTo>
                  <a:pt x="472" y="556"/>
                </a:lnTo>
                <a:lnTo>
                  <a:pt x="470" y="557"/>
                </a:lnTo>
                <a:lnTo>
                  <a:pt x="467" y="558"/>
                </a:lnTo>
                <a:lnTo>
                  <a:pt x="465" y="558"/>
                </a:lnTo>
                <a:lnTo>
                  <a:pt x="461" y="558"/>
                </a:lnTo>
                <a:lnTo>
                  <a:pt x="458" y="557"/>
                </a:lnTo>
                <a:lnTo>
                  <a:pt x="456" y="556"/>
                </a:lnTo>
                <a:lnTo>
                  <a:pt x="454" y="554"/>
                </a:lnTo>
                <a:lnTo>
                  <a:pt x="452" y="551"/>
                </a:lnTo>
                <a:lnTo>
                  <a:pt x="451" y="549"/>
                </a:lnTo>
                <a:lnTo>
                  <a:pt x="450" y="546"/>
                </a:lnTo>
                <a:lnTo>
                  <a:pt x="450" y="543"/>
                </a:lnTo>
                <a:lnTo>
                  <a:pt x="450" y="299"/>
                </a:lnTo>
                <a:lnTo>
                  <a:pt x="405" y="299"/>
                </a:lnTo>
                <a:lnTo>
                  <a:pt x="402" y="299"/>
                </a:lnTo>
                <a:lnTo>
                  <a:pt x="398" y="298"/>
                </a:lnTo>
                <a:lnTo>
                  <a:pt x="396" y="297"/>
                </a:lnTo>
                <a:lnTo>
                  <a:pt x="394" y="296"/>
                </a:lnTo>
                <a:lnTo>
                  <a:pt x="392" y="294"/>
                </a:lnTo>
                <a:lnTo>
                  <a:pt x="391" y="290"/>
                </a:lnTo>
                <a:lnTo>
                  <a:pt x="390" y="287"/>
                </a:lnTo>
                <a:lnTo>
                  <a:pt x="390" y="284"/>
                </a:lnTo>
                <a:lnTo>
                  <a:pt x="390" y="225"/>
                </a:lnTo>
                <a:lnTo>
                  <a:pt x="390" y="222"/>
                </a:lnTo>
                <a:lnTo>
                  <a:pt x="391" y="219"/>
                </a:lnTo>
                <a:lnTo>
                  <a:pt x="392" y="217"/>
                </a:lnTo>
                <a:lnTo>
                  <a:pt x="394" y="214"/>
                </a:lnTo>
                <a:lnTo>
                  <a:pt x="396" y="212"/>
                </a:lnTo>
                <a:lnTo>
                  <a:pt x="398" y="211"/>
                </a:lnTo>
                <a:lnTo>
                  <a:pt x="402" y="210"/>
                </a:lnTo>
                <a:lnTo>
                  <a:pt x="405" y="210"/>
                </a:lnTo>
                <a:lnTo>
                  <a:pt x="450" y="210"/>
                </a:lnTo>
                <a:lnTo>
                  <a:pt x="450" y="129"/>
                </a:lnTo>
                <a:lnTo>
                  <a:pt x="450" y="126"/>
                </a:lnTo>
                <a:lnTo>
                  <a:pt x="451" y="123"/>
                </a:lnTo>
                <a:lnTo>
                  <a:pt x="452" y="121"/>
                </a:lnTo>
                <a:lnTo>
                  <a:pt x="454" y="118"/>
                </a:lnTo>
                <a:lnTo>
                  <a:pt x="456" y="117"/>
                </a:lnTo>
                <a:lnTo>
                  <a:pt x="458" y="115"/>
                </a:lnTo>
                <a:lnTo>
                  <a:pt x="461" y="114"/>
                </a:lnTo>
                <a:lnTo>
                  <a:pt x="465" y="114"/>
                </a:lnTo>
                <a:lnTo>
                  <a:pt x="467" y="114"/>
                </a:lnTo>
                <a:lnTo>
                  <a:pt x="470" y="115"/>
                </a:lnTo>
                <a:lnTo>
                  <a:pt x="472" y="117"/>
                </a:lnTo>
                <a:lnTo>
                  <a:pt x="475" y="118"/>
                </a:lnTo>
                <a:lnTo>
                  <a:pt x="476" y="121"/>
                </a:lnTo>
                <a:lnTo>
                  <a:pt x="479" y="123"/>
                </a:lnTo>
                <a:lnTo>
                  <a:pt x="479" y="127"/>
                </a:lnTo>
                <a:lnTo>
                  <a:pt x="480" y="129"/>
                </a:lnTo>
                <a:lnTo>
                  <a:pt x="480" y="210"/>
                </a:lnTo>
                <a:lnTo>
                  <a:pt x="525" y="210"/>
                </a:lnTo>
                <a:lnTo>
                  <a:pt x="527" y="210"/>
                </a:lnTo>
                <a:lnTo>
                  <a:pt x="530" y="211"/>
                </a:lnTo>
                <a:lnTo>
                  <a:pt x="532" y="212"/>
                </a:lnTo>
                <a:lnTo>
                  <a:pt x="534" y="214"/>
                </a:lnTo>
                <a:lnTo>
                  <a:pt x="536" y="217"/>
                </a:lnTo>
                <a:lnTo>
                  <a:pt x="537" y="219"/>
                </a:lnTo>
                <a:lnTo>
                  <a:pt x="538" y="222"/>
                </a:lnTo>
                <a:lnTo>
                  <a:pt x="540" y="225"/>
                </a:lnTo>
                <a:lnTo>
                  <a:pt x="540" y="284"/>
                </a:lnTo>
                <a:close/>
                <a:moveTo>
                  <a:pt x="465" y="763"/>
                </a:moveTo>
                <a:lnTo>
                  <a:pt x="458" y="762"/>
                </a:lnTo>
                <a:lnTo>
                  <a:pt x="452" y="762"/>
                </a:lnTo>
                <a:lnTo>
                  <a:pt x="446" y="760"/>
                </a:lnTo>
                <a:lnTo>
                  <a:pt x="441" y="758"/>
                </a:lnTo>
                <a:lnTo>
                  <a:pt x="436" y="756"/>
                </a:lnTo>
                <a:lnTo>
                  <a:pt x="430" y="753"/>
                </a:lnTo>
                <a:lnTo>
                  <a:pt x="426" y="749"/>
                </a:lnTo>
                <a:lnTo>
                  <a:pt x="422" y="745"/>
                </a:lnTo>
                <a:lnTo>
                  <a:pt x="419" y="741"/>
                </a:lnTo>
                <a:lnTo>
                  <a:pt x="414" y="737"/>
                </a:lnTo>
                <a:lnTo>
                  <a:pt x="412" y="731"/>
                </a:lnTo>
                <a:lnTo>
                  <a:pt x="409" y="727"/>
                </a:lnTo>
                <a:lnTo>
                  <a:pt x="407" y="720"/>
                </a:lnTo>
                <a:lnTo>
                  <a:pt x="406" y="715"/>
                </a:lnTo>
                <a:lnTo>
                  <a:pt x="405" y="710"/>
                </a:lnTo>
                <a:lnTo>
                  <a:pt x="405" y="703"/>
                </a:lnTo>
                <a:lnTo>
                  <a:pt x="405" y="697"/>
                </a:lnTo>
                <a:lnTo>
                  <a:pt x="406" y="692"/>
                </a:lnTo>
                <a:lnTo>
                  <a:pt x="407" y="685"/>
                </a:lnTo>
                <a:lnTo>
                  <a:pt x="409" y="680"/>
                </a:lnTo>
                <a:lnTo>
                  <a:pt x="412" y="674"/>
                </a:lnTo>
                <a:lnTo>
                  <a:pt x="414" y="670"/>
                </a:lnTo>
                <a:lnTo>
                  <a:pt x="419" y="665"/>
                </a:lnTo>
                <a:lnTo>
                  <a:pt x="422" y="661"/>
                </a:lnTo>
                <a:lnTo>
                  <a:pt x="426" y="657"/>
                </a:lnTo>
                <a:lnTo>
                  <a:pt x="430" y="653"/>
                </a:lnTo>
                <a:lnTo>
                  <a:pt x="436" y="651"/>
                </a:lnTo>
                <a:lnTo>
                  <a:pt x="441" y="648"/>
                </a:lnTo>
                <a:lnTo>
                  <a:pt x="446" y="646"/>
                </a:lnTo>
                <a:lnTo>
                  <a:pt x="452" y="645"/>
                </a:lnTo>
                <a:lnTo>
                  <a:pt x="458" y="643"/>
                </a:lnTo>
                <a:lnTo>
                  <a:pt x="465" y="643"/>
                </a:lnTo>
                <a:lnTo>
                  <a:pt x="470" y="643"/>
                </a:lnTo>
                <a:lnTo>
                  <a:pt x="476" y="645"/>
                </a:lnTo>
                <a:lnTo>
                  <a:pt x="482" y="646"/>
                </a:lnTo>
                <a:lnTo>
                  <a:pt x="487" y="648"/>
                </a:lnTo>
                <a:lnTo>
                  <a:pt x="492" y="651"/>
                </a:lnTo>
                <a:lnTo>
                  <a:pt x="498" y="653"/>
                </a:lnTo>
                <a:lnTo>
                  <a:pt x="502" y="657"/>
                </a:lnTo>
                <a:lnTo>
                  <a:pt x="506" y="661"/>
                </a:lnTo>
                <a:lnTo>
                  <a:pt x="511" y="665"/>
                </a:lnTo>
                <a:lnTo>
                  <a:pt x="514" y="670"/>
                </a:lnTo>
                <a:lnTo>
                  <a:pt x="517" y="674"/>
                </a:lnTo>
                <a:lnTo>
                  <a:pt x="519" y="680"/>
                </a:lnTo>
                <a:lnTo>
                  <a:pt x="521" y="685"/>
                </a:lnTo>
                <a:lnTo>
                  <a:pt x="522" y="692"/>
                </a:lnTo>
                <a:lnTo>
                  <a:pt x="524" y="697"/>
                </a:lnTo>
                <a:lnTo>
                  <a:pt x="525" y="703"/>
                </a:lnTo>
                <a:lnTo>
                  <a:pt x="524" y="710"/>
                </a:lnTo>
                <a:lnTo>
                  <a:pt x="522" y="715"/>
                </a:lnTo>
                <a:lnTo>
                  <a:pt x="521" y="720"/>
                </a:lnTo>
                <a:lnTo>
                  <a:pt x="519" y="727"/>
                </a:lnTo>
                <a:lnTo>
                  <a:pt x="517" y="731"/>
                </a:lnTo>
                <a:lnTo>
                  <a:pt x="514" y="737"/>
                </a:lnTo>
                <a:lnTo>
                  <a:pt x="511" y="741"/>
                </a:lnTo>
                <a:lnTo>
                  <a:pt x="506" y="745"/>
                </a:lnTo>
                <a:lnTo>
                  <a:pt x="502" y="749"/>
                </a:lnTo>
                <a:lnTo>
                  <a:pt x="498" y="753"/>
                </a:lnTo>
                <a:lnTo>
                  <a:pt x="492" y="756"/>
                </a:lnTo>
                <a:lnTo>
                  <a:pt x="487" y="758"/>
                </a:lnTo>
                <a:lnTo>
                  <a:pt x="482" y="760"/>
                </a:lnTo>
                <a:lnTo>
                  <a:pt x="476" y="762"/>
                </a:lnTo>
                <a:lnTo>
                  <a:pt x="470" y="762"/>
                </a:lnTo>
                <a:lnTo>
                  <a:pt x="465" y="763"/>
                </a:lnTo>
                <a:close/>
                <a:moveTo>
                  <a:pt x="330" y="404"/>
                </a:moveTo>
                <a:lnTo>
                  <a:pt x="330" y="407"/>
                </a:lnTo>
                <a:lnTo>
                  <a:pt x="329" y="410"/>
                </a:lnTo>
                <a:lnTo>
                  <a:pt x="328" y="412"/>
                </a:lnTo>
                <a:lnTo>
                  <a:pt x="326" y="414"/>
                </a:lnTo>
                <a:lnTo>
                  <a:pt x="323" y="417"/>
                </a:lnTo>
                <a:lnTo>
                  <a:pt x="320" y="418"/>
                </a:lnTo>
                <a:lnTo>
                  <a:pt x="318" y="419"/>
                </a:lnTo>
                <a:lnTo>
                  <a:pt x="315" y="419"/>
                </a:lnTo>
                <a:lnTo>
                  <a:pt x="270" y="419"/>
                </a:lnTo>
                <a:lnTo>
                  <a:pt x="270" y="543"/>
                </a:lnTo>
                <a:lnTo>
                  <a:pt x="270" y="546"/>
                </a:lnTo>
                <a:lnTo>
                  <a:pt x="269" y="549"/>
                </a:lnTo>
                <a:lnTo>
                  <a:pt x="268" y="551"/>
                </a:lnTo>
                <a:lnTo>
                  <a:pt x="266" y="554"/>
                </a:lnTo>
                <a:lnTo>
                  <a:pt x="263" y="556"/>
                </a:lnTo>
                <a:lnTo>
                  <a:pt x="260" y="557"/>
                </a:lnTo>
                <a:lnTo>
                  <a:pt x="258" y="558"/>
                </a:lnTo>
                <a:lnTo>
                  <a:pt x="255" y="558"/>
                </a:lnTo>
                <a:lnTo>
                  <a:pt x="252" y="558"/>
                </a:lnTo>
                <a:lnTo>
                  <a:pt x="250" y="557"/>
                </a:lnTo>
                <a:lnTo>
                  <a:pt x="246" y="556"/>
                </a:lnTo>
                <a:lnTo>
                  <a:pt x="244" y="554"/>
                </a:lnTo>
                <a:lnTo>
                  <a:pt x="242" y="551"/>
                </a:lnTo>
                <a:lnTo>
                  <a:pt x="241" y="549"/>
                </a:lnTo>
                <a:lnTo>
                  <a:pt x="240" y="546"/>
                </a:lnTo>
                <a:lnTo>
                  <a:pt x="240" y="543"/>
                </a:lnTo>
                <a:lnTo>
                  <a:pt x="240" y="419"/>
                </a:lnTo>
                <a:lnTo>
                  <a:pt x="195" y="419"/>
                </a:lnTo>
                <a:lnTo>
                  <a:pt x="192" y="419"/>
                </a:lnTo>
                <a:lnTo>
                  <a:pt x="190" y="418"/>
                </a:lnTo>
                <a:lnTo>
                  <a:pt x="186" y="417"/>
                </a:lnTo>
                <a:lnTo>
                  <a:pt x="184" y="414"/>
                </a:lnTo>
                <a:lnTo>
                  <a:pt x="183" y="412"/>
                </a:lnTo>
                <a:lnTo>
                  <a:pt x="181" y="410"/>
                </a:lnTo>
                <a:lnTo>
                  <a:pt x="180" y="407"/>
                </a:lnTo>
                <a:lnTo>
                  <a:pt x="180" y="404"/>
                </a:lnTo>
                <a:lnTo>
                  <a:pt x="180" y="344"/>
                </a:lnTo>
                <a:lnTo>
                  <a:pt x="180" y="342"/>
                </a:lnTo>
                <a:lnTo>
                  <a:pt x="181" y="339"/>
                </a:lnTo>
                <a:lnTo>
                  <a:pt x="183" y="336"/>
                </a:lnTo>
                <a:lnTo>
                  <a:pt x="184" y="334"/>
                </a:lnTo>
                <a:lnTo>
                  <a:pt x="186" y="332"/>
                </a:lnTo>
                <a:lnTo>
                  <a:pt x="190" y="331"/>
                </a:lnTo>
                <a:lnTo>
                  <a:pt x="192" y="330"/>
                </a:lnTo>
                <a:lnTo>
                  <a:pt x="195" y="329"/>
                </a:lnTo>
                <a:lnTo>
                  <a:pt x="240" y="329"/>
                </a:lnTo>
                <a:lnTo>
                  <a:pt x="240" y="129"/>
                </a:lnTo>
                <a:lnTo>
                  <a:pt x="240" y="126"/>
                </a:lnTo>
                <a:lnTo>
                  <a:pt x="241" y="123"/>
                </a:lnTo>
                <a:lnTo>
                  <a:pt x="242" y="121"/>
                </a:lnTo>
                <a:lnTo>
                  <a:pt x="244" y="118"/>
                </a:lnTo>
                <a:lnTo>
                  <a:pt x="246" y="117"/>
                </a:lnTo>
                <a:lnTo>
                  <a:pt x="250" y="115"/>
                </a:lnTo>
                <a:lnTo>
                  <a:pt x="252" y="114"/>
                </a:lnTo>
                <a:lnTo>
                  <a:pt x="255" y="114"/>
                </a:lnTo>
                <a:lnTo>
                  <a:pt x="258" y="114"/>
                </a:lnTo>
                <a:lnTo>
                  <a:pt x="260" y="115"/>
                </a:lnTo>
                <a:lnTo>
                  <a:pt x="263" y="117"/>
                </a:lnTo>
                <a:lnTo>
                  <a:pt x="266" y="118"/>
                </a:lnTo>
                <a:lnTo>
                  <a:pt x="268" y="121"/>
                </a:lnTo>
                <a:lnTo>
                  <a:pt x="269" y="123"/>
                </a:lnTo>
                <a:lnTo>
                  <a:pt x="270" y="127"/>
                </a:lnTo>
                <a:lnTo>
                  <a:pt x="270" y="129"/>
                </a:lnTo>
                <a:lnTo>
                  <a:pt x="270" y="329"/>
                </a:lnTo>
                <a:lnTo>
                  <a:pt x="315" y="329"/>
                </a:lnTo>
                <a:lnTo>
                  <a:pt x="318" y="330"/>
                </a:lnTo>
                <a:lnTo>
                  <a:pt x="320" y="331"/>
                </a:lnTo>
                <a:lnTo>
                  <a:pt x="323" y="332"/>
                </a:lnTo>
                <a:lnTo>
                  <a:pt x="326" y="334"/>
                </a:lnTo>
                <a:lnTo>
                  <a:pt x="328" y="336"/>
                </a:lnTo>
                <a:lnTo>
                  <a:pt x="329" y="339"/>
                </a:lnTo>
                <a:lnTo>
                  <a:pt x="330" y="342"/>
                </a:lnTo>
                <a:lnTo>
                  <a:pt x="330" y="344"/>
                </a:lnTo>
                <a:lnTo>
                  <a:pt x="330" y="404"/>
                </a:lnTo>
                <a:close/>
                <a:moveTo>
                  <a:pt x="255" y="763"/>
                </a:moveTo>
                <a:lnTo>
                  <a:pt x="249" y="762"/>
                </a:lnTo>
                <a:lnTo>
                  <a:pt x="243" y="762"/>
                </a:lnTo>
                <a:lnTo>
                  <a:pt x="237" y="760"/>
                </a:lnTo>
                <a:lnTo>
                  <a:pt x="231" y="758"/>
                </a:lnTo>
                <a:lnTo>
                  <a:pt x="226" y="756"/>
                </a:lnTo>
                <a:lnTo>
                  <a:pt x="222" y="753"/>
                </a:lnTo>
                <a:lnTo>
                  <a:pt x="216" y="749"/>
                </a:lnTo>
                <a:lnTo>
                  <a:pt x="212" y="745"/>
                </a:lnTo>
                <a:lnTo>
                  <a:pt x="209" y="741"/>
                </a:lnTo>
                <a:lnTo>
                  <a:pt x="206" y="737"/>
                </a:lnTo>
                <a:lnTo>
                  <a:pt x="203" y="731"/>
                </a:lnTo>
                <a:lnTo>
                  <a:pt x="200" y="727"/>
                </a:lnTo>
                <a:lnTo>
                  <a:pt x="198" y="720"/>
                </a:lnTo>
                <a:lnTo>
                  <a:pt x="196" y="715"/>
                </a:lnTo>
                <a:lnTo>
                  <a:pt x="195" y="710"/>
                </a:lnTo>
                <a:lnTo>
                  <a:pt x="195" y="703"/>
                </a:lnTo>
                <a:lnTo>
                  <a:pt x="195" y="697"/>
                </a:lnTo>
                <a:lnTo>
                  <a:pt x="196" y="692"/>
                </a:lnTo>
                <a:lnTo>
                  <a:pt x="198" y="685"/>
                </a:lnTo>
                <a:lnTo>
                  <a:pt x="200" y="680"/>
                </a:lnTo>
                <a:lnTo>
                  <a:pt x="203" y="674"/>
                </a:lnTo>
                <a:lnTo>
                  <a:pt x="206" y="670"/>
                </a:lnTo>
                <a:lnTo>
                  <a:pt x="209" y="665"/>
                </a:lnTo>
                <a:lnTo>
                  <a:pt x="212" y="661"/>
                </a:lnTo>
                <a:lnTo>
                  <a:pt x="216" y="657"/>
                </a:lnTo>
                <a:lnTo>
                  <a:pt x="222" y="653"/>
                </a:lnTo>
                <a:lnTo>
                  <a:pt x="226" y="651"/>
                </a:lnTo>
                <a:lnTo>
                  <a:pt x="231" y="648"/>
                </a:lnTo>
                <a:lnTo>
                  <a:pt x="237" y="646"/>
                </a:lnTo>
                <a:lnTo>
                  <a:pt x="243" y="645"/>
                </a:lnTo>
                <a:lnTo>
                  <a:pt x="249" y="643"/>
                </a:lnTo>
                <a:lnTo>
                  <a:pt x="255" y="643"/>
                </a:lnTo>
                <a:lnTo>
                  <a:pt x="261" y="643"/>
                </a:lnTo>
                <a:lnTo>
                  <a:pt x="267" y="645"/>
                </a:lnTo>
                <a:lnTo>
                  <a:pt x="273" y="646"/>
                </a:lnTo>
                <a:lnTo>
                  <a:pt x="278" y="648"/>
                </a:lnTo>
                <a:lnTo>
                  <a:pt x="284" y="651"/>
                </a:lnTo>
                <a:lnTo>
                  <a:pt x="288" y="653"/>
                </a:lnTo>
                <a:lnTo>
                  <a:pt x="293" y="657"/>
                </a:lnTo>
                <a:lnTo>
                  <a:pt x="298" y="661"/>
                </a:lnTo>
                <a:lnTo>
                  <a:pt x="301" y="665"/>
                </a:lnTo>
                <a:lnTo>
                  <a:pt x="304" y="670"/>
                </a:lnTo>
                <a:lnTo>
                  <a:pt x="307" y="674"/>
                </a:lnTo>
                <a:lnTo>
                  <a:pt x="311" y="680"/>
                </a:lnTo>
                <a:lnTo>
                  <a:pt x="312" y="685"/>
                </a:lnTo>
                <a:lnTo>
                  <a:pt x="314" y="692"/>
                </a:lnTo>
                <a:lnTo>
                  <a:pt x="315" y="697"/>
                </a:lnTo>
                <a:lnTo>
                  <a:pt x="315" y="703"/>
                </a:lnTo>
                <a:lnTo>
                  <a:pt x="315" y="710"/>
                </a:lnTo>
                <a:lnTo>
                  <a:pt x="314" y="715"/>
                </a:lnTo>
                <a:lnTo>
                  <a:pt x="312" y="720"/>
                </a:lnTo>
                <a:lnTo>
                  <a:pt x="311" y="727"/>
                </a:lnTo>
                <a:lnTo>
                  <a:pt x="307" y="731"/>
                </a:lnTo>
                <a:lnTo>
                  <a:pt x="304" y="737"/>
                </a:lnTo>
                <a:lnTo>
                  <a:pt x="301" y="741"/>
                </a:lnTo>
                <a:lnTo>
                  <a:pt x="298" y="745"/>
                </a:lnTo>
                <a:lnTo>
                  <a:pt x="293" y="749"/>
                </a:lnTo>
                <a:lnTo>
                  <a:pt x="288" y="753"/>
                </a:lnTo>
                <a:lnTo>
                  <a:pt x="284" y="756"/>
                </a:lnTo>
                <a:lnTo>
                  <a:pt x="278" y="758"/>
                </a:lnTo>
                <a:lnTo>
                  <a:pt x="273" y="760"/>
                </a:lnTo>
                <a:lnTo>
                  <a:pt x="267" y="762"/>
                </a:lnTo>
                <a:lnTo>
                  <a:pt x="261" y="762"/>
                </a:lnTo>
                <a:lnTo>
                  <a:pt x="255" y="763"/>
                </a:lnTo>
                <a:close/>
                <a:moveTo>
                  <a:pt x="883" y="0"/>
                </a:moveTo>
                <a:lnTo>
                  <a:pt x="15" y="0"/>
                </a:lnTo>
                <a:lnTo>
                  <a:pt x="13" y="0"/>
                </a:lnTo>
                <a:lnTo>
                  <a:pt x="10" y="2"/>
                </a:lnTo>
                <a:lnTo>
                  <a:pt x="8" y="3"/>
                </a:lnTo>
                <a:lnTo>
                  <a:pt x="6" y="5"/>
                </a:lnTo>
                <a:lnTo>
                  <a:pt x="3" y="7"/>
                </a:lnTo>
                <a:lnTo>
                  <a:pt x="2" y="10"/>
                </a:lnTo>
                <a:lnTo>
                  <a:pt x="1" y="12"/>
                </a:lnTo>
                <a:lnTo>
                  <a:pt x="0" y="15"/>
                </a:lnTo>
                <a:lnTo>
                  <a:pt x="0" y="883"/>
                </a:lnTo>
                <a:lnTo>
                  <a:pt x="1" y="886"/>
                </a:lnTo>
                <a:lnTo>
                  <a:pt x="2" y="888"/>
                </a:lnTo>
                <a:lnTo>
                  <a:pt x="3" y="892"/>
                </a:lnTo>
                <a:lnTo>
                  <a:pt x="6" y="894"/>
                </a:lnTo>
                <a:lnTo>
                  <a:pt x="8" y="895"/>
                </a:lnTo>
                <a:lnTo>
                  <a:pt x="10" y="897"/>
                </a:lnTo>
                <a:lnTo>
                  <a:pt x="13" y="897"/>
                </a:lnTo>
                <a:lnTo>
                  <a:pt x="15" y="898"/>
                </a:lnTo>
                <a:lnTo>
                  <a:pt x="883" y="898"/>
                </a:lnTo>
                <a:lnTo>
                  <a:pt x="886" y="897"/>
                </a:lnTo>
                <a:lnTo>
                  <a:pt x="888" y="897"/>
                </a:lnTo>
                <a:lnTo>
                  <a:pt x="892" y="895"/>
                </a:lnTo>
                <a:lnTo>
                  <a:pt x="894" y="894"/>
                </a:lnTo>
                <a:lnTo>
                  <a:pt x="896" y="892"/>
                </a:lnTo>
                <a:lnTo>
                  <a:pt x="897" y="888"/>
                </a:lnTo>
                <a:lnTo>
                  <a:pt x="898" y="886"/>
                </a:lnTo>
                <a:lnTo>
                  <a:pt x="898" y="883"/>
                </a:lnTo>
                <a:lnTo>
                  <a:pt x="898" y="15"/>
                </a:lnTo>
                <a:lnTo>
                  <a:pt x="898" y="12"/>
                </a:lnTo>
                <a:lnTo>
                  <a:pt x="897" y="10"/>
                </a:lnTo>
                <a:lnTo>
                  <a:pt x="896" y="7"/>
                </a:lnTo>
                <a:lnTo>
                  <a:pt x="894" y="5"/>
                </a:lnTo>
                <a:lnTo>
                  <a:pt x="892" y="3"/>
                </a:lnTo>
                <a:lnTo>
                  <a:pt x="888" y="2"/>
                </a:lnTo>
                <a:lnTo>
                  <a:pt x="886" y="0"/>
                </a:lnTo>
                <a:lnTo>
                  <a:pt x="883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ru-RU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F0055DA-EB9A-9344-E076-A7F0C0DFD657}"/>
              </a:ext>
            </a:extLst>
          </p:cNvPr>
          <p:cNvSpPr txBox="1"/>
          <p:nvPr/>
        </p:nvSpPr>
        <p:spPr>
          <a:xfrm>
            <a:off x="414865" y="1362297"/>
            <a:ext cx="10219267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/>
              <a:t>РАЗЪЯСНЕНИЕ ТРЕБОВАНИЙ К РАБОТЕ. </a:t>
            </a:r>
            <a:r>
              <a:rPr lang="ru-RU" sz="2000" dirty="0"/>
              <a:t>Одним из лучших методов управления, предотвращающих конфликт—  является разъяснение того, какие результаты ожидаются от каждого сотрудника в подразделения. </a:t>
            </a:r>
          </a:p>
          <a:p>
            <a:endParaRPr lang="ru-RU" sz="2000" dirty="0"/>
          </a:p>
          <a:p>
            <a:r>
              <a:rPr lang="ru-RU" sz="2000" b="1" dirty="0"/>
              <a:t>КООРДИНАЦИОННЫЕ И ИНТЕГРАЦИОННЫЕ МЕХАНИЗМЫ.</a:t>
            </a:r>
            <a:r>
              <a:rPr lang="ru-RU" sz="2000" dirty="0"/>
              <a:t> Еще один метод управления конфликтной ситуацией — это применение координационного механизма. Один из самых распространенных механизмов — цепь команд. </a:t>
            </a:r>
          </a:p>
          <a:p>
            <a:endParaRPr lang="ru-RU" sz="2000" b="1" dirty="0"/>
          </a:p>
          <a:p>
            <a:r>
              <a:rPr lang="ru-RU" sz="2000" b="1" dirty="0"/>
              <a:t>ОБЩЕОРГАНИЗАЦИОННЫЕ КОМПЛЕКСНЫЕ ЦЕЛИ. </a:t>
            </a:r>
            <a:r>
              <a:rPr lang="ru-RU" sz="2000" dirty="0"/>
              <a:t>Установление общеорганизационных комплексных целей — еще один структурный метод управления конфликтной ситуацией. </a:t>
            </a:r>
          </a:p>
          <a:p>
            <a:endParaRPr lang="ru-RU" sz="2000" dirty="0"/>
          </a:p>
          <a:p>
            <a:r>
              <a:rPr lang="ru-RU" sz="2000" b="1" dirty="0"/>
              <a:t>СТРУКТУРА СИСТЕМЫ ВОЗНАГРАЖДЕНИЙ. </a:t>
            </a:r>
            <a:r>
              <a:rPr lang="ru-RU" sz="2000" dirty="0"/>
              <a:t>Вознаграждения можно использовать как метод управления конфликтной ситуацией, оказывая влияние на поведение людей, чтобы избежать неблагоприятных последствий. </a:t>
            </a:r>
          </a:p>
          <a:p>
            <a:endParaRPr lang="ru-RU" sz="2000" b="1" dirty="0"/>
          </a:p>
          <a:p>
            <a:pPr marL="457200" indent="-457200">
              <a:buFont typeface="+mj-lt"/>
              <a:buAutoNum type="arabicPeriod"/>
            </a:pPr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val="21021281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zigZag">
          <a:fgClr>
            <a:schemeClr val="accent3">
              <a:lumMod val="75000"/>
            </a:schemeClr>
          </a:fgClr>
          <a:bgClr>
            <a:schemeClr val="accent3">
              <a:lumMod val="50000"/>
            </a:schemeClr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Группа 10">
            <a:extLst>
              <a:ext uri="{FF2B5EF4-FFF2-40B4-BE49-F238E27FC236}">
                <a16:creationId xmlns:a16="http://schemas.microsoft.com/office/drawing/2014/main" id="{62A21665-C64F-4BDA-B2DE-442D706057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325258" y="1544068"/>
            <a:ext cx="3541486" cy="3769865"/>
            <a:chOff x="4325258" y="1229517"/>
            <a:chExt cx="3541486" cy="3769865"/>
          </a:xfrm>
        </p:grpSpPr>
        <p:sp>
          <p:nvSpPr>
            <p:cNvPr id="12" name="Ромб 11">
              <a:extLst>
                <a:ext uri="{FF2B5EF4-FFF2-40B4-BE49-F238E27FC236}">
                  <a16:creationId xmlns:a16="http://schemas.microsoft.com/office/drawing/2014/main" id="{7DC8B409-5FAC-4539-B25A-26BE925A48AF}"/>
                </a:ext>
              </a:extLst>
            </p:cNvPr>
            <p:cNvSpPr/>
            <p:nvPr/>
          </p:nvSpPr>
          <p:spPr>
            <a:xfrm>
              <a:off x="4792319" y="2392018"/>
              <a:ext cx="2607364" cy="2607364"/>
            </a:xfrm>
            <a:prstGeom prst="diamond">
              <a:avLst/>
            </a:prstGeom>
            <a:noFill/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 dirty="0"/>
            </a:p>
          </p:txBody>
        </p:sp>
        <p:sp>
          <p:nvSpPr>
            <p:cNvPr id="13" name="Ромб 12">
              <a:extLst>
                <a:ext uri="{FF2B5EF4-FFF2-40B4-BE49-F238E27FC236}">
                  <a16:creationId xmlns:a16="http://schemas.microsoft.com/office/drawing/2014/main" id="{91498E2F-539C-46D3-AF7C-BB1DAE76B114}"/>
                </a:ext>
              </a:extLst>
            </p:cNvPr>
            <p:cNvSpPr/>
            <p:nvPr/>
          </p:nvSpPr>
          <p:spPr>
            <a:xfrm>
              <a:off x="4325258" y="1229517"/>
              <a:ext cx="3541486" cy="3541486"/>
            </a:xfrm>
            <a:prstGeom prst="diamond">
              <a:avLst/>
            </a:prstGeom>
            <a:noFill/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 dirty="0"/>
            </a:p>
          </p:txBody>
        </p:sp>
      </p:grpSp>
      <p:sp>
        <p:nvSpPr>
          <p:cNvPr id="15" name="Заголовок 1">
            <a:extLst>
              <a:ext uri="{FF2B5EF4-FFF2-40B4-BE49-F238E27FC236}">
                <a16:creationId xmlns:a16="http://schemas.microsoft.com/office/drawing/2014/main" id="{FA061601-468D-486D-B8EE-42BD1BE3AD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431805"/>
            <a:ext cx="9144000" cy="1994392"/>
          </a:xfrm>
        </p:spPr>
        <p:txBody>
          <a:bodyPr lIns="0" tIns="0" rIns="0" bIns="0" rtlCol="0" anchor="ctr">
            <a:spAutoFit/>
          </a:bodyPr>
          <a:lstStyle/>
          <a:p>
            <a:pPr rtl="0"/>
            <a:r>
              <a:rPr lang="ru-RU" sz="7200" b="1" dirty="0">
                <a:solidFill>
                  <a:schemeClr val="bg1"/>
                </a:solidFill>
              </a:rPr>
              <a:t>Спасибо за внимание!</a:t>
            </a:r>
            <a:endParaRPr lang="ru-RU" sz="7200" dirty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30381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A725597-595A-4C66-9C0F-F6BA50B1411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sz="3600" dirty="0"/>
              <a:t>Цель: изучить что такое конфликт, и как его можно урегулировать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2BCB40E2-DB3C-4135-9E01-CB24A95379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2253478"/>
          </a:xfrm>
        </p:spPr>
        <p:txBody>
          <a:bodyPr/>
          <a:lstStyle/>
          <a:p>
            <a:pPr algn="l"/>
            <a:r>
              <a:rPr lang="ru-RU" dirty="0"/>
              <a:t>Задачи:</a:t>
            </a:r>
          </a:p>
          <a:p>
            <a:pPr marL="457200" indent="-457200" algn="l">
              <a:buAutoNum type="arabicPeriod"/>
            </a:pPr>
            <a:r>
              <a:rPr lang="ru-RU" dirty="0"/>
              <a:t>Рассмотреть понятие – «конфликт»</a:t>
            </a:r>
          </a:p>
          <a:p>
            <a:pPr marL="457200" indent="-457200" algn="l">
              <a:buAutoNum type="arabicPeriod"/>
            </a:pPr>
            <a:r>
              <a:rPr lang="ru-RU" dirty="0"/>
              <a:t>Рассмотреть виды конфликтов</a:t>
            </a:r>
          </a:p>
          <a:p>
            <a:pPr marL="457200" indent="-457200" algn="l">
              <a:buAutoNum type="arabicPeriod"/>
            </a:pPr>
            <a:r>
              <a:rPr lang="ru-RU" dirty="0"/>
              <a:t>Рассмотреть способы урегулирования конфликтов</a:t>
            </a:r>
          </a:p>
        </p:txBody>
      </p:sp>
    </p:spTree>
    <p:extLst>
      <p:ext uri="{BB962C8B-B14F-4D97-AF65-F5344CB8AC3E}">
        <p14:creationId xmlns:p14="http://schemas.microsoft.com/office/powerpoint/2010/main" val="14487959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 hidden="1">
            <a:extLst>
              <a:ext uri="{FF2B5EF4-FFF2-40B4-BE49-F238E27FC236}">
                <a16:creationId xmlns:a16="http://schemas.microsoft.com/office/drawing/2014/main" id="{B5981CF1-BC08-49F8-B0F9-AAF98EC67450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365125"/>
            <a:ext cx="10515600" cy="1325563"/>
          </a:xfrm>
        </p:spPr>
        <p:txBody>
          <a:bodyPr rtlCol="0"/>
          <a:lstStyle/>
          <a:p>
            <a:r>
              <a:rPr lang="ru-RU" dirty="0"/>
              <a:t>Слайд 2 с анализом проекта</a:t>
            </a:r>
          </a:p>
        </p:txBody>
      </p:sp>
      <p:cxnSp>
        <p:nvCxnSpPr>
          <p:cNvPr id="8" name="Прямая соединительная линия 7">
            <a:extLst>
              <a:ext uri="{FF2B5EF4-FFF2-40B4-BE49-F238E27FC236}">
                <a16:creationId xmlns:a16="http://schemas.microsoft.com/office/drawing/2014/main" id="{D0986099-F5F2-4E8B-BE17-81194861A0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8105775" y="522898"/>
            <a:ext cx="4086225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Заголовок 1">
            <a:extLst>
              <a:ext uri="{FF2B5EF4-FFF2-40B4-BE49-F238E27FC236}">
                <a16:creationId xmlns:a16="http://schemas.microsoft.com/office/drawing/2014/main" id="{4E3F5479-058B-4FA8-92E9-18CAB8CDC5C5}"/>
              </a:ext>
            </a:extLst>
          </p:cNvPr>
          <p:cNvSpPr txBox="1">
            <a:spLocks/>
          </p:cNvSpPr>
          <p:nvPr/>
        </p:nvSpPr>
        <p:spPr>
          <a:xfrm>
            <a:off x="228600" y="190500"/>
            <a:ext cx="11734800" cy="7755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0"/>
            <a:r>
              <a:rPr lang="ru-RU" sz="2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Конфликт</a:t>
            </a:r>
            <a:br>
              <a:rPr lang="ru-RU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lang="ru-RU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14" name="Прямая соединительная линия 13">
            <a:extLst>
              <a:ext uri="{FF2B5EF4-FFF2-40B4-BE49-F238E27FC236}">
                <a16:creationId xmlns:a16="http://schemas.microsoft.com/office/drawing/2014/main" id="{83E690F4-843A-47A5-8620-4FB01C0D8E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0" y="522898"/>
            <a:ext cx="4086225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Полилиния 1676" descr="Значок флажка. ">
            <a:extLst>
              <a:ext uri="{FF2B5EF4-FFF2-40B4-BE49-F238E27FC236}">
                <a16:creationId xmlns:a16="http://schemas.microsoft.com/office/drawing/2014/main" id="{6FB02354-C73F-4DCF-8004-E9CCA66963EA}"/>
              </a:ext>
            </a:extLst>
          </p:cNvPr>
          <p:cNvSpPr>
            <a:spLocks noEditPoints="1"/>
          </p:cNvSpPr>
          <p:nvPr/>
        </p:nvSpPr>
        <p:spPr bwMode="auto">
          <a:xfrm>
            <a:off x="7129621" y="1811496"/>
            <a:ext cx="345758" cy="345758"/>
          </a:xfrm>
          <a:custGeom>
            <a:avLst/>
            <a:gdLst>
              <a:gd name="T0" fmla="*/ 374 w 719"/>
              <a:gd name="T1" fmla="*/ 267 h 719"/>
              <a:gd name="T2" fmla="*/ 366 w 719"/>
              <a:gd name="T3" fmla="*/ 263 h 719"/>
              <a:gd name="T4" fmla="*/ 362 w 719"/>
              <a:gd name="T5" fmla="*/ 254 h 719"/>
              <a:gd name="T6" fmla="*/ 366 w 719"/>
              <a:gd name="T7" fmla="*/ 247 h 719"/>
              <a:gd name="T8" fmla="*/ 374 w 719"/>
              <a:gd name="T9" fmla="*/ 243 h 719"/>
              <a:gd name="T10" fmla="*/ 621 w 719"/>
              <a:gd name="T11" fmla="*/ 244 h 719"/>
              <a:gd name="T12" fmla="*/ 627 w 719"/>
              <a:gd name="T13" fmla="*/ 250 h 719"/>
              <a:gd name="T14" fmla="*/ 627 w 719"/>
              <a:gd name="T15" fmla="*/ 260 h 719"/>
              <a:gd name="T16" fmla="*/ 621 w 719"/>
              <a:gd name="T17" fmla="*/ 265 h 719"/>
              <a:gd name="T18" fmla="*/ 616 w 719"/>
              <a:gd name="T19" fmla="*/ 528 h 719"/>
              <a:gd name="T20" fmla="*/ 370 w 719"/>
              <a:gd name="T21" fmla="*/ 527 h 719"/>
              <a:gd name="T22" fmla="*/ 363 w 719"/>
              <a:gd name="T23" fmla="*/ 521 h 719"/>
              <a:gd name="T24" fmla="*/ 363 w 719"/>
              <a:gd name="T25" fmla="*/ 512 h 719"/>
              <a:gd name="T26" fmla="*/ 370 w 719"/>
              <a:gd name="T27" fmla="*/ 505 h 719"/>
              <a:gd name="T28" fmla="*/ 616 w 719"/>
              <a:gd name="T29" fmla="*/ 504 h 719"/>
              <a:gd name="T30" fmla="*/ 625 w 719"/>
              <a:gd name="T31" fmla="*/ 507 h 719"/>
              <a:gd name="T32" fmla="*/ 628 w 719"/>
              <a:gd name="T33" fmla="*/ 516 h 719"/>
              <a:gd name="T34" fmla="*/ 625 w 719"/>
              <a:gd name="T35" fmla="*/ 525 h 719"/>
              <a:gd name="T36" fmla="*/ 616 w 719"/>
              <a:gd name="T37" fmla="*/ 528 h 719"/>
              <a:gd name="T38" fmla="*/ 171 w 719"/>
              <a:gd name="T39" fmla="*/ 279 h 719"/>
              <a:gd name="T40" fmla="*/ 164 w 719"/>
              <a:gd name="T41" fmla="*/ 282 h 719"/>
              <a:gd name="T42" fmla="*/ 155 w 719"/>
              <a:gd name="T43" fmla="*/ 279 h 719"/>
              <a:gd name="T44" fmla="*/ 92 w 719"/>
              <a:gd name="T45" fmla="*/ 214 h 719"/>
              <a:gd name="T46" fmla="*/ 92 w 719"/>
              <a:gd name="T47" fmla="*/ 205 h 719"/>
              <a:gd name="T48" fmla="*/ 98 w 719"/>
              <a:gd name="T49" fmla="*/ 198 h 719"/>
              <a:gd name="T50" fmla="*/ 107 w 719"/>
              <a:gd name="T51" fmla="*/ 198 h 719"/>
              <a:gd name="T52" fmla="*/ 164 w 719"/>
              <a:gd name="T53" fmla="*/ 253 h 719"/>
              <a:gd name="T54" fmla="*/ 309 w 719"/>
              <a:gd name="T55" fmla="*/ 109 h 719"/>
              <a:gd name="T56" fmla="*/ 318 w 719"/>
              <a:gd name="T57" fmla="*/ 109 h 719"/>
              <a:gd name="T58" fmla="*/ 325 w 719"/>
              <a:gd name="T59" fmla="*/ 114 h 719"/>
              <a:gd name="T60" fmla="*/ 325 w 719"/>
              <a:gd name="T61" fmla="*/ 124 h 719"/>
              <a:gd name="T62" fmla="*/ 323 w 719"/>
              <a:gd name="T63" fmla="*/ 414 h 719"/>
              <a:gd name="T64" fmla="*/ 168 w 719"/>
              <a:gd name="T65" fmla="*/ 568 h 719"/>
              <a:gd name="T66" fmla="*/ 158 w 719"/>
              <a:gd name="T67" fmla="*/ 568 h 719"/>
              <a:gd name="T68" fmla="*/ 94 w 719"/>
              <a:gd name="T69" fmla="*/ 505 h 719"/>
              <a:gd name="T70" fmla="*/ 91 w 719"/>
              <a:gd name="T71" fmla="*/ 497 h 719"/>
              <a:gd name="T72" fmla="*/ 94 w 719"/>
              <a:gd name="T73" fmla="*/ 488 h 719"/>
              <a:gd name="T74" fmla="*/ 103 w 719"/>
              <a:gd name="T75" fmla="*/ 485 h 719"/>
              <a:gd name="T76" fmla="*/ 111 w 719"/>
              <a:gd name="T77" fmla="*/ 488 h 719"/>
              <a:gd name="T78" fmla="*/ 306 w 719"/>
              <a:gd name="T79" fmla="*/ 397 h 719"/>
              <a:gd name="T80" fmla="*/ 314 w 719"/>
              <a:gd name="T81" fmla="*/ 394 h 719"/>
              <a:gd name="T82" fmla="*/ 323 w 719"/>
              <a:gd name="T83" fmla="*/ 398 h 719"/>
              <a:gd name="T84" fmla="*/ 326 w 719"/>
              <a:gd name="T85" fmla="*/ 406 h 719"/>
              <a:gd name="T86" fmla="*/ 323 w 719"/>
              <a:gd name="T87" fmla="*/ 414 h 719"/>
              <a:gd name="T88" fmla="*/ 12 w 719"/>
              <a:gd name="T89" fmla="*/ 0 h 719"/>
              <a:gd name="T90" fmla="*/ 3 w 719"/>
              <a:gd name="T91" fmla="*/ 5 h 719"/>
              <a:gd name="T92" fmla="*/ 0 w 719"/>
              <a:gd name="T93" fmla="*/ 13 h 719"/>
              <a:gd name="T94" fmla="*/ 1 w 719"/>
              <a:gd name="T95" fmla="*/ 713 h 719"/>
              <a:gd name="T96" fmla="*/ 8 w 719"/>
              <a:gd name="T97" fmla="*/ 719 h 719"/>
              <a:gd name="T98" fmla="*/ 707 w 719"/>
              <a:gd name="T99" fmla="*/ 719 h 719"/>
              <a:gd name="T100" fmla="*/ 716 w 719"/>
              <a:gd name="T101" fmla="*/ 716 h 719"/>
              <a:gd name="T102" fmla="*/ 719 w 719"/>
              <a:gd name="T103" fmla="*/ 707 h 719"/>
              <a:gd name="T104" fmla="*/ 718 w 719"/>
              <a:gd name="T105" fmla="*/ 8 h 719"/>
              <a:gd name="T106" fmla="*/ 711 w 719"/>
              <a:gd name="T107" fmla="*/ 2 h 7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719" h="719">
                <a:moveTo>
                  <a:pt x="616" y="267"/>
                </a:moveTo>
                <a:lnTo>
                  <a:pt x="374" y="267"/>
                </a:lnTo>
                <a:lnTo>
                  <a:pt x="370" y="265"/>
                </a:lnTo>
                <a:lnTo>
                  <a:pt x="366" y="263"/>
                </a:lnTo>
                <a:lnTo>
                  <a:pt x="363" y="260"/>
                </a:lnTo>
                <a:lnTo>
                  <a:pt x="362" y="254"/>
                </a:lnTo>
                <a:lnTo>
                  <a:pt x="363" y="250"/>
                </a:lnTo>
                <a:lnTo>
                  <a:pt x="366" y="247"/>
                </a:lnTo>
                <a:lnTo>
                  <a:pt x="370" y="244"/>
                </a:lnTo>
                <a:lnTo>
                  <a:pt x="374" y="243"/>
                </a:lnTo>
                <a:lnTo>
                  <a:pt x="616" y="243"/>
                </a:lnTo>
                <a:lnTo>
                  <a:pt x="621" y="244"/>
                </a:lnTo>
                <a:lnTo>
                  <a:pt x="625" y="247"/>
                </a:lnTo>
                <a:lnTo>
                  <a:pt x="627" y="250"/>
                </a:lnTo>
                <a:lnTo>
                  <a:pt x="628" y="254"/>
                </a:lnTo>
                <a:lnTo>
                  <a:pt x="627" y="260"/>
                </a:lnTo>
                <a:lnTo>
                  <a:pt x="625" y="263"/>
                </a:lnTo>
                <a:lnTo>
                  <a:pt x="621" y="265"/>
                </a:lnTo>
                <a:lnTo>
                  <a:pt x="616" y="267"/>
                </a:lnTo>
                <a:close/>
                <a:moveTo>
                  <a:pt x="616" y="528"/>
                </a:moveTo>
                <a:lnTo>
                  <a:pt x="374" y="528"/>
                </a:lnTo>
                <a:lnTo>
                  <a:pt x="370" y="527"/>
                </a:lnTo>
                <a:lnTo>
                  <a:pt x="366" y="525"/>
                </a:lnTo>
                <a:lnTo>
                  <a:pt x="363" y="521"/>
                </a:lnTo>
                <a:lnTo>
                  <a:pt x="362" y="516"/>
                </a:lnTo>
                <a:lnTo>
                  <a:pt x="363" y="512"/>
                </a:lnTo>
                <a:lnTo>
                  <a:pt x="366" y="507"/>
                </a:lnTo>
                <a:lnTo>
                  <a:pt x="370" y="505"/>
                </a:lnTo>
                <a:lnTo>
                  <a:pt x="374" y="504"/>
                </a:lnTo>
                <a:lnTo>
                  <a:pt x="616" y="504"/>
                </a:lnTo>
                <a:lnTo>
                  <a:pt x="621" y="505"/>
                </a:lnTo>
                <a:lnTo>
                  <a:pt x="625" y="507"/>
                </a:lnTo>
                <a:lnTo>
                  <a:pt x="627" y="512"/>
                </a:lnTo>
                <a:lnTo>
                  <a:pt x="628" y="516"/>
                </a:lnTo>
                <a:lnTo>
                  <a:pt x="627" y="521"/>
                </a:lnTo>
                <a:lnTo>
                  <a:pt x="625" y="525"/>
                </a:lnTo>
                <a:lnTo>
                  <a:pt x="621" y="527"/>
                </a:lnTo>
                <a:lnTo>
                  <a:pt x="616" y="528"/>
                </a:lnTo>
                <a:close/>
                <a:moveTo>
                  <a:pt x="323" y="127"/>
                </a:moveTo>
                <a:lnTo>
                  <a:pt x="171" y="279"/>
                </a:lnTo>
                <a:lnTo>
                  <a:pt x="168" y="282"/>
                </a:lnTo>
                <a:lnTo>
                  <a:pt x="164" y="282"/>
                </a:lnTo>
                <a:lnTo>
                  <a:pt x="158" y="282"/>
                </a:lnTo>
                <a:lnTo>
                  <a:pt x="155" y="279"/>
                </a:lnTo>
                <a:lnTo>
                  <a:pt x="94" y="218"/>
                </a:lnTo>
                <a:lnTo>
                  <a:pt x="92" y="214"/>
                </a:lnTo>
                <a:lnTo>
                  <a:pt x="91" y="209"/>
                </a:lnTo>
                <a:lnTo>
                  <a:pt x="92" y="205"/>
                </a:lnTo>
                <a:lnTo>
                  <a:pt x="94" y="201"/>
                </a:lnTo>
                <a:lnTo>
                  <a:pt x="98" y="198"/>
                </a:lnTo>
                <a:lnTo>
                  <a:pt x="103" y="197"/>
                </a:lnTo>
                <a:lnTo>
                  <a:pt x="107" y="198"/>
                </a:lnTo>
                <a:lnTo>
                  <a:pt x="111" y="201"/>
                </a:lnTo>
                <a:lnTo>
                  <a:pt x="164" y="253"/>
                </a:lnTo>
                <a:lnTo>
                  <a:pt x="306" y="111"/>
                </a:lnTo>
                <a:lnTo>
                  <a:pt x="309" y="109"/>
                </a:lnTo>
                <a:lnTo>
                  <a:pt x="314" y="108"/>
                </a:lnTo>
                <a:lnTo>
                  <a:pt x="318" y="109"/>
                </a:lnTo>
                <a:lnTo>
                  <a:pt x="323" y="111"/>
                </a:lnTo>
                <a:lnTo>
                  <a:pt x="325" y="114"/>
                </a:lnTo>
                <a:lnTo>
                  <a:pt x="326" y="119"/>
                </a:lnTo>
                <a:lnTo>
                  <a:pt x="325" y="124"/>
                </a:lnTo>
                <a:lnTo>
                  <a:pt x="323" y="127"/>
                </a:lnTo>
                <a:close/>
                <a:moveTo>
                  <a:pt x="323" y="414"/>
                </a:moveTo>
                <a:lnTo>
                  <a:pt x="171" y="565"/>
                </a:lnTo>
                <a:lnTo>
                  <a:pt x="168" y="568"/>
                </a:lnTo>
                <a:lnTo>
                  <a:pt x="164" y="569"/>
                </a:lnTo>
                <a:lnTo>
                  <a:pt x="158" y="568"/>
                </a:lnTo>
                <a:lnTo>
                  <a:pt x="155" y="565"/>
                </a:lnTo>
                <a:lnTo>
                  <a:pt x="94" y="505"/>
                </a:lnTo>
                <a:lnTo>
                  <a:pt x="92" y="502"/>
                </a:lnTo>
                <a:lnTo>
                  <a:pt x="91" y="497"/>
                </a:lnTo>
                <a:lnTo>
                  <a:pt x="92" y="493"/>
                </a:lnTo>
                <a:lnTo>
                  <a:pt x="94" y="488"/>
                </a:lnTo>
                <a:lnTo>
                  <a:pt x="98" y="486"/>
                </a:lnTo>
                <a:lnTo>
                  <a:pt x="103" y="485"/>
                </a:lnTo>
                <a:lnTo>
                  <a:pt x="107" y="486"/>
                </a:lnTo>
                <a:lnTo>
                  <a:pt x="111" y="488"/>
                </a:lnTo>
                <a:lnTo>
                  <a:pt x="164" y="540"/>
                </a:lnTo>
                <a:lnTo>
                  <a:pt x="306" y="397"/>
                </a:lnTo>
                <a:lnTo>
                  <a:pt x="309" y="395"/>
                </a:lnTo>
                <a:lnTo>
                  <a:pt x="314" y="394"/>
                </a:lnTo>
                <a:lnTo>
                  <a:pt x="318" y="395"/>
                </a:lnTo>
                <a:lnTo>
                  <a:pt x="323" y="398"/>
                </a:lnTo>
                <a:lnTo>
                  <a:pt x="325" y="401"/>
                </a:lnTo>
                <a:lnTo>
                  <a:pt x="326" y="406"/>
                </a:lnTo>
                <a:lnTo>
                  <a:pt x="325" y="410"/>
                </a:lnTo>
                <a:lnTo>
                  <a:pt x="323" y="414"/>
                </a:lnTo>
                <a:close/>
                <a:moveTo>
                  <a:pt x="707" y="0"/>
                </a:moveTo>
                <a:lnTo>
                  <a:pt x="12" y="0"/>
                </a:lnTo>
                <a:lnTo>
                  <a:pt x="8" y="2"/>
                </a:lnTo>
                <a:lnTo>
                  <a:pt x="3" y="5"/>
                </a:lnTo>
                <a:lnTo>
                  <a:pt x="1" y="8"/>
                </a:lnTo>
                <a:lnTo>
                  <a:pt x="0" y="13"/>
                </a:lnTo>
                <a:lnTo>
                  <a:pt x="0" y="707"/>
                </a:lnTo>
                <a:lnTo>
                  <a:pt x="1" y="713"/>
                </a:lnTo>
                <a:lnTo>
                  <a:pt x="3" y="716"/>
                </a:lnTo>
                <a:lnTo>
                  <a:pt x="8" y="719"/>
                </a:lnTo>
                <a:lnTo>
                  <a:pt x="12" y="719"/>
                </a:lnTo>
                <a:lnTo>
                  <a:pt x="707" y="719"/>
                </a:lnTo>
                <a:lnTo>
                  <a:pt x="711" y="719"/>
                </a:lnTo>
                <a:lnTo>
                  <a:pt x="716" y="716"/>
                </a:lnTo>
                <a:lnTo>
                  <a:pt x="718" y="713"/>
                </a:lnTo>
                <a:lnTo>
                  <a:pt x="719" y="707"/>
                </a:lnTo>
                <a:lnTo>
                  <a:pt x="719" y="13"/>
                </a:lnTo>
                <a:lnTo>
                  <a:pt x="718" y="8"/>
                </a:lnTo>
                <a:lnTo>
                  <a:pt x="716" y="5"/>
                </a:lnTo>
                <a:lnTo>
                  <a:pt x="711" y="2"/>
                </a:lnTo>
                <a:lnTo>
                  <a:pt x="707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ru-RU" dirty="0"/>
          </a:p>
        </p:txBody>
      </p:sp>
      <p:sp>
        <p:nvSpPr>
          <p:cNvPr id="35" name="Полилиния 4665" descr="Значок графика. ">
            <a:extLst>
              <a:ext uri="{FF2B5EF4-FFF2-40B4-BE49-F238E27FC236}">
                <a16:creationId xmlns:a16="http://schemas.microsoft.com/office/drawing/2014/main" id="{557E39B2-E017-4E5C-B53E-DDE3B9D4C92C}"/>
              </a:ext>
            </a:extLst>
          </p:cNvPr>
          <p:cNvSpPr>
            <a:spLocks/>
          </p:cNvSpPr>
          <p:nvPr/>
        </p:nvSpPr>
        <p:spPr bwMode="auto">
          <a:xfrm>
            <a:off x="7877961" y="3531386"/>
            <a:ext cx="347679" cy="347679"/>
          </a:xfrm>
          <a:custGeom>
            <a:avLst/>
            <a:gdLst>
              <a:gd name="T0" fmla="*/ 761 w 904"/>
              <a:gd name="T1" fmla="*/ 213 h 903"/>
              <a:gd name="T2" fmla="*/ 754 w 904"/>
              <a:gd name="T3" fmla="*/ 225 h 903"/>
              <a:gd name="T4" fmla="*/ 576 w 904"/>
              <a:gd name="T5" fmla="*/ 277 h 903"/>
              <a:gd name="T6" fmla="*/ 498 w 904"/>
              <a:gd name="T7" fmla="*/ 298 h 903"/>
              <a:gd name="T8" fmla="*/ 431 w 904"/>
              <a:gd name="T9" fmla="*/ 329 h 903"/>
              <a:gd name="T10" fmla="*/ 578 w 904"/>
              <a:gd name="T11" fmla="*/ 170 h 903"/>
              <a:gd name="T12" fmla="*/ 618 w 904"/>
              <a:gd name="T13" fmla="*/ 180 h 903"/>
              <a:gd name="T14" fmla="*/ 661 w 904"/>
              <a:gd name="T15" fmla="*/ 169 h 903"/>
              <a:gd name="T16" fmla="*/ 693 w 904"/>
              <a:gd name="T17" fmla="*/ 141 h 903"/>
              <a:gd name="T18" fmla="*/ 707 w 904"/>
              <a:gd name="T19" fmla="*/ 99 h 903"/>
              <a:gd name="T20" fmla="*/ 701 w 904"/>
              <a:gd name="T21" fmla="*/ 55 h 903"/>
              <a:gd name="T22" fmla="*/ 676 w 904"/>
              <a:gd name="T23" fmla="*/ 20 h 903"/>
              <a:gd name="T24" fmla="*/ 636 w 904"/>
              <a:gd name="T25" fmla="*/ 2 h 903"/>
              <a:gd name="T26" fmla="*/ 591 w 904"/>
              <a:gd name="T27" fmla="*/ 4 h 903"/>
              <a:gd name="T28" fmla="*/ 554 w 904"/>
              <a:gd name="T29" fmla="*/ 25 h 903"/>
              <a:gd name="T30" fmla="*/ 531 w 904"/>
              <a:gd name="T31" fmla="*/ 63 h 903"/>
              <a:gd name="T32" fmla="*/ 532 w 904"/>
              <a:gd name="T33" fmla="*/ 118 h 903"/>
              <a:gd name="T34" fmla="*/ 369 w 904"/>
              <a:gd name="T35" fmla="*/ 289 h 903"/>
              <a:gd name="T36" fmla="*/ 325 w 904"/>
              <a:gd name="T37" fmla="*/ 289 h 903"/>
              <a:gd name="T38" fmla="*/ 294 w 904"/>
              <a:gd name="T39" fmla="*/ 308 h 903"/>
              <a:gd name="T40" fmla="*/ 275 w 904"/>
              <a:gd name="T41" fmla="*/ 338 h 903"/>
              <a:gd name="T42" fmla="*/ 275 w 904"/>
              <a:gd name="T43" fmla="*/ 383 h 903"/>
              <a:gd name="T44" fmla="*/ 113 w 904"/>
              <a:gd name="T45" fmla="*/ 545 h 903"/>
              <a:gd name="T46" fmla="*/ 64 w 904"/>
              <a:gd name="T47" fmla="*/ 546 h 903"/>
              <a:gd name="T48" fmla="*/ 26 w 904"/>
              <a:gd name="T49" fmla="*/ 568 h 903"/>
              <a:gd name="T50" fmla="*/ 5 w 904"/>
              <a:gd name="T51" fmla="*/ 605 h 903"/>
              <a:gd name="T52" fmla="*/ 3 w 904"/>
              <a:gd name="T53" fmla="*/ 650 h 903"/>
              <a:gd name="T54" fmla="*/ 21 w 904"/>
              <a:gd name="T55" fmla="*/ 690 h 903"/>
              <a:gd name="T56" fmla="*/ 56 w 904"/>
              <a:gd name="T57" fmla="*/ 716 h 903"/>
              <a:gd name="T58" fmla="*/ 100 w 904"/>
              <a:gd name="T59" fmla="*/ 722 h 903"/>
              <a:gd name="T60" fmla="*/ 142 w 904"/>
              <a:gd name="T61" fmla="*/ 706 h 903"/>
              <a:gd name="T62" fmla="*/ 170 w 904"/>
              <a:gd name="T63" fmla="*/ 675 h 903"/>
              <a:gd name="T64" fmla="*/ 181 w 904"/>
              <a:gd name="T65" fmla="*/ 632 h 903"/>
              <a:gd name="T66" fmla="*/ 171 w 904"/>
              <a:gd name="T67" fmla="*/ 591 h 903"/>
              <a:gd name="T68" fmla="*/ 316 w 904"/>
              <a:gd name="T69" fmla="*/ 430 h 903"/>
              <a:gd name="T70" fmla="*/ 286 w 904"/>
              <a:gd name="T71" fmla="*/ 538 h 903"/>
              <a:gd name="T72" fmla="*/ 271 w 904"/>
              <a:gd name="T73" fmla="*/ 753 h 903"/>
              <a:gd name="T74" fmla="*/ 216 w 904"/>
              <a:gd name="T75" fmla="*/ 757 h 903"/>
              <a:gd name="T76" fmla="*/ 212 w 904"/>
              <a:gd name="T77" fmla="*/ 888 h 903"/>
              <a:gd name="T78" fmla="*/ 218 w 904"/>
              <a:gd name="T79" fmla="*/ 901 h 903"/>
              <a:gd name="T80" fmla="*/ 349 w 904"/>
              <a:gd name="T81" fmla="*/ 903 h 903"/>
              <a:gd name="T82" fmla="*/ 361 w 904"/>
              <a:gd name="T83" fmla="*/ 894 h 903"/>
              <a:gd name="T84" fmla="*/ 361 w 904"/>
              <a:gd name="T85" fmla="*/ 762 h 903"/>
              <a:gd name="T86" fmla="*/ 349 w 904"/>
              <a:gd name="T87" fmla="*/ 753 h 903"/>
              <a:gd name="T88" fmla="*/ 305 w 904"/>
              <a:gd name="T89" fmla="*/ 597 h 903"/>
              <a:gd name="T90" fmla="*/ 343 w 904"/>
              <a:gd name="T91" fmla="*/ 469 h 903"/>
              <a:gd name="T92" fmla="*/ 383 w 904"/>
              <a:gd name="T93" fmla="*/ 426 h 903"/>
              <a:gd name="T94" fmla="*/ 418 w 904"/>
              <a:gd name="T95" fmla="*/ 383 h 903"/>
              <a:gd name="T96" fmla="*/ 471 w 904"/>
              <a:gd name="T97" fmla="*/ 342 h 903"/>
              <a:gd name="T98" fmla="*/ 544 w 904"/>
              <a:gd name="T99" fmla="*/ 315 h 903"/>
              <a:gd name="T100" fmla="*/ 627 w 904"/>
              <a:gd name="T101" fmla="*/ 302 h 903"/>
              <a:gd name="T102" fmla="*/ 754 w 904"/>
              <a:gd name="T103" fmla="*/ 348 h 903"/>
              <a:gd name="T104" fmla="*/ 763 w 904"/>
              <a:gd name="T105" fmla="*/ 360 h 903"/>
              <a:gd name="T106" fmla="*/ 895 w 904"/>
              <a:gd name="T107" fmla="*/ 360 h 903"/>
              <a:gd name="T108" fmla="*/ 904 w 904"/>
              <a:gd name="T109" fmla="*/ 348 h 903"/>
              <a:gd name="T110" fmla="*/ 902 w 904"/>
              <a:gd name="T111" fmla="*/ 217 h 903"/>
              <a:gd name="T112" fmla="*/ 889 w 904"/>
              <a:gd name="T113" fmla="*/ 211 h 9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904" h="903">
                <a:moveTo>
                  <a:pt x="889" y="211"/>
                </a:moveTo>
                <a:lnTo>
                  <a:pt x="768" y="211"/>
                </a:lnTo>
                <a:lnTo>
                  <a:pt x="765" y="211"/>
                </a:lnTo>
                <a:lnTo>
                  <a:pt x="763" y="212"/>
                </a:lnTo>
                <a:lnTo>
                  <a:pt x="761" y="213"/>
                </a:lnTo>
                <a:lnTo>
                  <a:pt x="758" y="215"/>
                </a:lnTo>
                <a:lnTo>
                  <a:pt x="756" y="217"/>
                </a:lnTo>
                <a:lnTo>
                  <a:pt x="755" y="220"/>
                </a:lnTo>
                <a:lnTo>
                  <a:pt x="754" y="222"/>
                </a:lnTo>
                <a:lnTo>
                  <a:pt x="754" y="225"/>
                </a:lnTo>
                <a:lnTo>
                  <a:pt x="754" y="271"/>
                </a:lnTo>
                <a:lnTo>
                  <a:pt x="663" y="271"/>
                </a:lnTo>
                <a:lnTo>
                  <a:pt x="627" y="272"/>
                </a:lnTo>
                <a:lnTo>
                  <a:pt x="593" y="275"/>
                </a:lnTo>
                <a:lnTo>
                  <a:pt x="576" y="277"/>
                </a:lnTo>
                <a:lnTo>
                  <a:pt x="561" y="281"/>
                </a:lnTo>
                <a:lnTo>
                  <a:pt x="545" y="284"/>
                </a:lnTo>
                <a:lnTo>
                  <a:pt x="529" y="287"/>
                </a:lnTo>
                <a:lnTo>
                  <a:pt x="513" y="292"/>
                </a:lnTo>
                <a:lnTo>
                  <a:pt x="498" y="298"/>
                </a:lnTo>
                <a:lnTo>
                  <a:pt x="484" y="302"/>
                </a:lnTo>
                <a:lnTo>
                  <a:pt x="470" y="309"/>
                </a:lnTo>
                <a:lnTo>
                  <a:pt x="457" y="315"/>
                </a:lnTo>
                <a:lnTo>
                  <a:pt x="443" y="323"/>
                </a:lnTo>
                <a:lnTo>
                  <a:pt x="431" y="329"/>
                </a:lnTo>
                <a:lnTo>
                  <a:pt x="418" y="337"/>
                </a:lnTo>
                <a:lnTo>
                  <a:pt x="415" y="328"/>
                </a:lnTo>
                <a:lnTo>
                  <a:pt x="409" y="319"/>
                </a:lnTo>
                <a:lnTo>
                  <a:pt x="565" y="163"/>
                </a:lnTo>
                <a:lnTo>
                  <a:pt x="578" y="170"/>
                </a:lnTo>
                <a:lnTo>
                  <a:pt x="590" y="176"/>
                </a:lnTo>
                <a:lnTo>
                  <a:pt x="597" y="178"/>
                </a:lnTo>
                <a:lnTo>
                  <a:pt x="604" y="179"/>
                </a:lnTo>
                <a:lnTo>
                  <a:pt x="610" y="180"/>
                </a:lnTo>
                <a:lnTo>
                  <a:pt x="618" y="180"/>
                </a:lnTo>
                <a:lnTo>
                  <a:pt x="627" y="180"/>
                </a:lnTo>
                <a:lnTo>
                  <a:pt x="636" y="178"/>
                </a:lnTo>
                <a:lnTo>
                  <a:pt x="644" y="176"/>
                </a:lnTo>
                <a:lnTo>
                  <a:pt x="653" y="173"/>
                </a:lnTo>
                <a:lnTo>
                  <a:pt x="661" y="169"/>
                </a:lnTo>
                <a:lnTo>
                  <a:pt x="668" y="164"/>
                </a:lnTo>
                <a:lnTo>
                  <a:pt x="676" y="160"/>
                </a:lnTo>
                <a:lnTo>
                  <a:pt x="681" y="154"/>
                </a:lnTo>
                <a:lnTo>
                  <a:pt x="687" y="147"/>
                </a:lnTo>
                <a:lnTo>
                  <a:pt x="693" y="141"/>
                </a:lnTo>
                <a:lnTo>
                  <a:pt x="697" y="133"/>
                </a:lnTo>
                <a:lnTo>
                  <a:pt x="701" y="125"/>
                </a:lnTo>
                <a:lnTo>
                  <a:pt x="704" y="117"/>
                </a:lnTo>
                <a:lnTo>
                  <a:pt x="706" y="108"/>
                </a:lnTo>
                <a:lnTo>
                  <a:pt x="707" y="99"/>
                </a:lnTo>
                <a:lnTo>
                  <a:pt x="709" y="90"/>
                </a:lnTo>
                <a:lnTo>
                  <a:pt x="707" y="81"/>
                </a:lnTo>
                <a:lnTo>
                  <a:pt x="706" y="72"/>
                </a:lnTo>
                <a:lnTo>
                  <a:pt x="704" y="63"/>
                </a:lnTo>
                <a:lnTo>
                  <a:pt x="701" y="55"/>
                </a:lnTo>
                <a:lnTo>
                  <a:pt x="697" y="47"/>
                </a:lnTo>
                <a:lnTo>
                  <a:pt x="693" y="39"/>
                </a:lnTo>
                <a:lnTo>
                  <a:pt x="687" y="32"/>
                </a:lnTo>
                <a:lnTo>
                  <a:pt x="681" y="25"/>
                </a:lnTo>
                <a:lnTo>
                  <a:pt x="676" y="20"/>
                </a:lnTo>
                <a:lnTo>
                  <a:pt x="668" y="15"/>
                </a:lnTo>
                <a:lnTo>
                  <a:pt x="661" y="11"/>
                </a:lnTo>
                <a:lnTo>
                  <a:pt x="653" y="6"/>
                </a:lnTo>
                <a:lnTo>
                  <a:pt x="644" y="4"/>
                </a:lnTo>
                <a:lnTo>
                  <a:pt x="636" y="2"/>
                </a:lnTo>
                <a:lnTo>
                  <a:pt x="627" y="0"/>
                </a:lnTo>
                <a:lnTo>
                  <a:pt x="618" y="0"/>
                </a:lnTo>
                <a:lnTo>
                  <a:pt x="609" y="0"/>
                </a:lnTo>
                <a:lnTo>
                  <a:pt x="600" y="2"/>
                </a:lnTo>
                <a:lnTo>
                  <a:pt x="591" y="4"/>
                </a:lnTo>
                <a:lnTo>
                  <a:pt x="583" y="6"/>
                </a:lnTo>
                <a:lnTo>
                  <a:pt x="575" y="11"/>
                </a:lnTo>
                <a:lnTo>
                  <a:pt x="567" y="15"/>
                </a:lnTo>
                <a:lnTo>
                  <a:pt x="561" y="20"/>
                </a:lnTo>
                <a:lnTo>
                  <a:pt x="554" y="25"/>
                </a:lnTo>
                <a:lnTo>
                  <a:pt x="548" y="32"/>
                </a:lnTo>
                <a:lnTo>
                  <a:pt x="543" y="39"/>
                </a:lnTo>
                <a:lnTo>
                  <a:pt x="538" y="47"/>
                </a:lnTo>
                <a:lnTo>
                  <a:pt x="535" y="55"/>
                </a:lnTo>
                <a:lnTo>
                  <a:pt x="531" y="63"/>
                </a:lnTo>
                <a:lnTo>
                  <a:pt x="529" y="72"/>
                </a:lnTo>
                <a:lnTo>
                  <a:pt x="528" y="81"/>
                </a:lnTo>
                <a:lnTo>
                  <a:pt x="528" y="90"/>
                </a:lnTo>
                <a:lnTo>
                  <a:pt x="529" y="105"/>
                </a:lnTo>
                <a:lnTo>
                  <a:pt x="532" y="118"/>
                </a:lnTo>
                <a:lnTo>
                  <a:pt x="537" y="131"/>
                </a:lnTo>
                <a:lnTo>
                  <a:pt x="545" y="142"/>
                </a:lnTo>
                <a:lnTo>
                  <a:pt x="388" y="298"/>
                </a:lnTo>
                <a:lnTo>
                  <a:pt x="379" y="293"/>
                </a:lnTo>
                <a:lnTo>
                  <a:pt x="369" y="289"/>
                </a:lnTo>
                <a:lnTo>
                  <a:pt x="358" y="286"/>
                </a:lnTo>
                <a:lnTo>
                  <a:pt x="347" y="285"/>
                </a:lnTo>
                <a:lnTo>
                  <a:pt x="339" y="286"/>
                </a:lnTo>
                <a:lnTo>
                  <a:pt x="331" y="287"/>
                </a:lnTo>
                <a:lnTo>
                  <a:pt x="325" y="289"/>
                </a:lnTo>
                <a:lnTo>
                  <a:pt x="318" y="292"/>
                </a:lnTo>
                <a:lnTo>
                  <a:pt x="311" y="294"/>
                </a:lnTo>
                <a:lnTo>
                  <a:pt x="304" y="299"/>
                </a:lnTo>
                <a:lnTo>
                  <a:pt x="299" y="303"/>
                </a:lnTo>
                <a:lnTo>
                  <a:pt x="294" y="308"/>
                </a:lnTo>
                <a:lnTo>
                  <a:pt x="288" y="313"/>
                </a:lnTo>
                <a:lnTo>
                  <a:pt x="284" y="319"/>
                </a:lnTo>
                <a:lnTo>
                  <a:pt x="281" y="325"/>
                </a:lnTo>
                <a:lnTo>
                  <a:pt x="277" y="332"/>
                </a:lnTo>
                <a:lnTo>
                  <a:pt x="275" y="338"/>
                </a:lnTo>
                <a:lnTo>
                  <a:pt x="273" y="346"/>
                </a:lnTo>
                <a:lnTo>
                  <a:pt x="271" y="353"/>
                </a:lnTo>
                <a:lnTo>
                  <a:pt x="271" y="361"/>
                </a:lnTo>
                <a:lnTo>
                  <a:pt x="273" y="372"/>
                </a:lnTo>
                <a:lnTo>
                  <a:pt x="275" y="383"/>
                </a:lnTo>
                <a:lnTo>
                  <a:pt x="278" y="393"/>
                </a:lnTo>
                <a:lnTo>
                  <a:pt x="284" y="403"/>
                </a:lnTo>
                <a:lnTo>
                  <a:pt x="134" y="553"/>
                </a:lnTo>
                <a:lnTo>
                  <a:pt x="124" y="547"/>
                </a:lnTo>
                <a:lnTo>
                  <a:pt x="113" y="545"/>
                </a:lnTo>
                <a:lnTo>
                  <a:pt x="102" y="543"/>
                </a:lnTo>
                <a:lnTo>
                  <a:pt x="91" y="542"/>
                </a:lnTo>
                <a:lnTo>
                  <a:pt x="82" y="542"/>
                </a:lnTo>
                <a:lnTo>
                  <a:pt x="73" y="544"/>
                </a:lnTo>
                <a:lnTo>
                  <a:pt x="64" y="546"/>
                </a:lnTo>
                <a:lnTo>
                  <a:pt x="56" y="548"/>
                </a:lnTo>
                <a:lnTo>
                  <a:pt x="48" y="553"/>
                </a:lnTo>
                <a:lnTo>
                  <a:pt x="40" y="557"/>
                </a:lnTo>
                <a:lnTo>
                  <a:pt x="33" y="562"/>
                </a:lnTo>
                <a:lnTo>
                  <a:pt x="26" y="568"/>
                </a:lnTo>
                <a:lnTo>
                  <a:pt x="21" y="574"/>
                </a:lnTo>
                <a:lnTo>
                  <a:pt x="16" y="581"/>
                </a:lnTo>
                <a:lnTo>
                  <a:pt x="12" y="589"/>
                </a:lnTo>
                <a:lnTo>
                  <a:pt x="7" y="597"/>
                </a:lnTo>
                <a:lnTo>
                  <a:pt x="5" y="605"/>
                </a:lnTo>
                <a:lnTo>
                  <a:pt x="3" y="614"/>
                </a:lnTo>
                <a:lnTo>
                  <a:pt x="0" y="623"/>
                </a:lnTo>
                <a:lnTo>
                  <a:pt x="0" y="632"/>
                </a:lnTo>
                <a:lnTo>
                  <a:pt x="0" y="641"/>
                </a:lnTo>
                <a:lnTo>
                  <a:pt x="3" y="650"/>
                </a:lnTo>
                <a:lnTo>
                  <a:pt x="5" y="659"/>
                </a:lnTo>
                <a:lnTo>
                  <a:pt x="7" y="667"/>
                </a:lnTo>
                <a:lnTo>
                  <a:pt x="12" y="675"/>
                </a:lnTo>
                <a:lnTo>
                  <a:pt x="16" y="683"/>
                </a:lnTo>
                <a:lnTo>
                  <a:pt x="21" y="690"/>
                </a:lnTo>
                <a:lnTo>
                  <a:pt x="26" y="696"/>
                </a:lnTo>
                <a:lnTo>
                  <a:pt x="33" y="702"/>
                </a:lnTo>
                <a:lnTo>
                  <a:pt x="40" y="706"/>
                </a:lnTo>
                <a:lnTo>
                  <a:pt x="48" y="711"/>
                </a:lnTo>
                <a:lnTo>
                  <a:pt x="56" y="716"/>
                </a:lnTo>
                <a:lnTo>
                  <a:pt x="64" y="718"/>
                </a:lnTo>
                <a:lnTo>
                  <a:pt x="73" y="720"/>
                </a:lnTo>
                <a:lnTo>
                  <a:pt x="82" y="722"/>
                </a:lnTo>
                <a:lnTo>
                  <a:pt x="91" y="722"/>
                </a:lnTo>
                <a:lnTo>
                  <a:pt x="100" y="722"/>
                </a:lnTo>
                <a:lnTo>
                  <a:pt x="109" y="720"/>
                </a:lnTo>
                <a:lnTo>
                  <a:pt x="118" y="718"/>
                </a:lnTo>
                <a:lnTo>
                  <a:pt x="126" y="716"/>
                </a:lnTo>
                <a:lnTo>
                  <a:pt x="134" y="711"/>
                </a:lnTo>
                <a:lnTo>
                  <a:pt x="142" y="706"/>
                </a:lnTo>
                <a:lnTo>
                  <a:pt x="148" y="702"/>
                </a:lnTo>
                <a:lnTo>
                  <a:pt x="155" y="696"/>
                </a:lnTo>
                <a:lnTo>
                  <a:pt x="161" y="690"/>
                </a:lnTo>
                <a:lnTo>
                  <a:pt x="165" y="683"/>
                </a:lnTo>
                <a:lnTo>
                  <a:pt x="170" y="675"/>
                </a:lnTo>
                <a:lnTo>
                  <a:pt x="174" y="667"/>
                </a:lnTo>
                <a:lnTo>
                  <a:pt x="177" y="659"/>
                </a:lnTo>
                <a:lnTo>
                  <a:pt x="179" y="650"/>
                </a:lnTo>
                <a:lnTo>
                  <a:pt x="181" y="641"/>
                </a:lnTo>
                <a:lnTo>
                  <a:pt x="181" y="632"/>
                </a:lnTo>
                <a:lnTo>
                  <a:pt x="181" y="623"/>
                </a:lnTo>
                <a:lnTo>
                  <a:pt x="180" y="615"/>
                </a:lnTo>
                <a:lnTo>
                  <a:pt x="178" y="607"/>
                </a:lnTo>
                <a:lnTo>
                  <a:pt x="174" y="599"/>
                </a:lnTo>
                <a:lnTo>
                  <a:pt x="171" y="591"/>
                </a:lnTo>
                <a:lnTo>
                  <a:pt x="168" y="585"/>
                </a:lnTo>
                <a:lnTo>
                  <a:pt x="163" y="578"/>
                </a:lnTo>
                <a:lnTo>
                  <a:pt x="157" y="571"/>
                </a:lnTo>
                <a:lnTo>
                  <a:pt x="305" y="424"/>
                </a:lnTo>
                <a:lnTo>
                  <a:pt x="316" y="430"/>
                </a:lnTo>
                <a:lnTo>
                  <a:pt x="328" y="433"/>
                </a:lnTo>
                <a:lnTo>
                  <a:pt x="314" y="457"/>
                </a:lnTo>
                <a:lnTo>
                  <a:pt x="303" y="483"/>
                </a:lnTo>
                <a:lnTo>
                  <a:pt x="294" y="510"/>
                </a:lnTo>
                <a:lnTo>
                  <a:pt x="286" y="538"/>
                </a:lnTo>
                <a:lnTo>
                  <a:pt x="279" y="568"/>
                </a:lnTo>
                <a:lnTo>
                  <a:pt x="275" y="598"/>
                </a:lnTo>
                <a:lnTo>
                  <a:pt x="273" y="630"/>
                </a:lnTo>
                <a:lnTo>
                  <a:pt x="271" y="662"/>
                </a:lnTo>
                <a:lnTo>
                  <a:pt x="271" y="753"/>
                </a:lnTo>
                <a:lnTo>
                  <a:pt x="226" y="753"/>
                </a:lnTo>
                <a:lnTo>
                  <a:pt x="223" y="753"/>
                </a:lnTo>
                <a:lnTo>
                  <a:pt x="221" y="754"/>
                </a:lnTo>
                <a:lnTo>
                  <a:pt x="218" y="755"/>
                </a:lnTo>
                <a:lnTo>
                  <a:pt x="216" y="757"/>
                </a:lnTo>
                <a:lnTo>
                  <a:pt x="214" y="760"/>
                </a:lnTo>
                <a:lnTo>
                  <a:pt x="213" y="762"/>
                </a:lnTo>
                <a:lnTo>
                  <a:pt x="212" y="764"/>
                </a:lnTo>
                <a:lnTo>
                  <a:pt x="212" y="767"/>
                </a:lnTo>
                <a:lnTo>
                  <a:pt x="212" y="888"/>
                </a:lnTo>
                <a:lnTo>
                  <a:pt x="212" y="891"/>
                </a:lnTo>
                <a:lnTo>
                  <a:pt x="213" y="894"/>
                </a:lnTo>
                <a:lnTo>
                  <a:pt x="214" y="896"/>
                </a:lnTo>
                <a:lnTo>
                  <a:pt x="216" y="898"/>
                </a:lnTo>
                <a:lnTo>
                  <a:pt x="218" y="901"/>
                </a:lnTo>
                <a:lnTo>
                  <a:pt x="221" y="902"/>
                </a:lnTo>
                <a:lnTo>
                  <a:pt x="223" y="903"/>
                </a:lnTo>
                <a:lnTo>
                  <a:pt x="226" y="903"/>
                </a:lnTo>
                <a:lnTo>
                  <a:pt x="347" y="903"/>
                </a:lnTo>
                <a:lnTo>
                  <a:pt x="349" y="903"/>
                </a:lnTo>
                <a:lnTo>
                  <a:pt x="353" y="902"/>
                </a:lnTo>
                <a:lnTo>
                  <a:pt x="355" y="901"/>
                </a:lnTo>
                <a:lnTo>
                  <a:pt x="357" y="898"/>
                </a:lnTo>
                <a:lnTo>
                  <a:pt x="360" y="896"/>
                </a:lnTo>
                <a:lnTo>
                  <a:pt x="361" y="894"/>
                </a:lnTo>
                <a:lnTo>
                  <a:pt x="362" y="891"/>
                </a:lnTo>
                <a:lnTo>
                  <a:pt x="362" y="888"/>
                </a:lnTo>
                <a:lnTo>
                  <a:pt x="362" y="767"/>
                </a:lnTo>
                <a:lnTo>
                  <a:pt x="362" y="764"/>
                </a:lnTo>
                <a:lnTo>
                  <a:pt x="361" y="762"/>
                </a:lnTo>
                <a:lnTo>
                  <a:pt x="360" y="760"/>
                </a:lnTo>
                <a:lnTo>
                  <a:pt x="357" y="757"/>
                </a:lnTo>
                <a:lnTo>
                  <a:pt x="355" y="755"/>
                </a:lnTo>
                <a:lnTo>
                  <a:pt x="353" y="754"/>
                </a:lnTo>
                <a:lnTo>
                  <a:pt x="349" y="753"/>
                </a:lnTo>
                <a:lnTo>
                  <a:pt x="347" y="753"/>
                </a:lnTo>
                <a:lnTo>
                  <a:pt x="302" y="753"/>
                </a:lnTo>
                <a:lnTo>
                  <a:pt x="302" y="662"/>
                </a:lnTo>
                <a:lnTo>
                  <a:pt x="303" y="629"/>
                </a:lnTo>
                <a:lnTo>
                  <a:pt x="305" y="597"/>
                </a:lnTo>
                <a:lnTo>
                  <a:pt x="310" y="566"/>
                </a:lnTo>
                <a:lnTo>
                  <a:pt x="317" y="537"/>
                </a:lnTo>
                <a:lnTo>
                  <a:pt x="326" y="509"/>
                </a:lnTo>
                <a:lnTo>
                  <a:pt x="336" y="482"/>
                </a:lnTo>
                <a:lnTo>
                  <a:pt x="343" y="469"/>
                </a:lnTo>
                <a:lnTo>
                  <a:pt x="348" y="457"/>
                </a:lnTo>
                <a:lnTo>
                  <a:pt x="355" y="446"/>
                </a:lnTo>
                <a:lnTo>
                  <a:pt x="363" y="434"/>
                </a:lnTo>
                <a:lnTo>
                  <a:pt x="373" y="431"/>
                </a:lnTo>
                <a:lnTo>
                  <a:pt x="383" y="426"/>
                </a:lnTo>
                <a:lnTo>
                  <a:pt x="393" y="420"/>
                </a:lnTo>
                <a:lnTo>
                  <a:pt x="401" y="413"/>
                </a:lnTo>
                <a:lnTo>
                  <a:pt x="408" y="404"/>
                </a:lnTo>
                <a:lnTo>
                  <a:pt x="414" y="395"/>
                </a:lnTo>
                <a:lnTo>
                  <a:pt x="418" y="383"/>
                </a:lnTo>
                <a:lnTo>
                  <a:pt x="421" y="372"/>
                </a:lnTo>
                <a:lnTo>
                  <a:pt x="433" y="364"/>
                </a:lnTo>
                <a:lnTo>
                  <a:pt x="445" y="356"/>
                </a:lnTo>
                <a:lnTo>
                  <a:pt x="458" y="348"/>
                </a:lnTo>
                <a:lnTo>
                  <a:pt x="471" y="342"/>
                </a:lnTo>
                <a:lnTo>
                  <a:pt x="485" y="335"/>
                </a:lnTo>
                <a:lnTo>
                  <a:pt x="498" y="329"/>
                </a:lnTo>
                <a:lnTo>
                  <a:pt x="513" y="324"/>
                </a:lnTo>
                <a:lnTo>
                  <a:pt x="529" y="319"/>
                </a:lnTo>
                <a:lnTo>
                  <a:pt x="544" y="315"/>
                </a:lnTo>
                <a:lnTo>
                  <a:pt x="559" y="311"/>
                </a:lnTo>
                <a:lnTo>
                  <a:pt x="576" y="308"/>
                </a:lnTo>
                <a:lnTo>
                  <a:pt x="593" y="306"/>
                </a:lnTo>
                <a:lnTo>
                  <a:pt x="610" y="303"/>
                </a:lnTo>
                <a:lnTo>
                  <a:pt x="627" y="302"/>
                </a:lnTo>
                <a:lnTo>
                  <a:pt x="645" y="301"/>
                </a:lnTo>
                <a:lnTo>
                  <a:pt x="663" y="301"/>
                </a:lnTo>
                <a:lnTo>
                  <a:pt x="754" y="301"/>
                </a:lnTo>
                <a:lnTo>
                  <a:pt x="754" y="346"/>
                </a:lnTo>
                <a:lnTo>
                  <a:pt x="754" y="348"/>
                </a:lnTo>
                <a:lnTo>
                  <a:pt x="755" y="352"/>
                </a:lnTo>
                <a:lnTo>
                  <a:pt x="756" y="354"/>
                </a:lnTo>
                <a:lnTo>
                  <a:pt x="758" y="356"/>
                </a:lnTo>
                <a:lnTo>
                  <a:pt x="761" y="359"/>
                </a:lnTo>
                <a:lnTo>
                  <a:pt x="763" y="360"/>
                </a:lnTo>
                <a:lnTo>
                  <a:pt x="765" y="361"/>
                </a:lnTo>
                <a:lnTo>
                  <a:pt x="768" y="361"/>
                </a:lnTo>
                <a:lnTo>
                  <a:pt x="889" y="361"/>
                </a:lnTo>
                <a:lnTo>
                  <a:pt x="892" y="361"/>
                </a:lnTo>
                <a:lnTo>
                  <a:pt x="895" y="360"/>
                </a:lnTo>
                <a:lnTo>
                  <a:pt x="897" y="359"/>
                </a:lnTo>
                <a:lnTo>
                  <a:pt x="899" y="356"/>
                </a:lnTo>
                <a:lnTo>
                  <a:pt x="902" y="354"/>
                </a:lnTo>
                <a:lnTo>
                  <a:pt x="903" y="352"/>
                </a:lnTo>
                <a:lnTo>
                  <a:pt x="904" y="348"/>
                </a:lnTo>
                <a:lnTo>
                  <a:pt x="904" y="346"/>
                </a:lnTo>
                <a:lnTo>
                  <a:pt x="904" y="225"/>
                </a:lnTo>
                <a:lnTo>
                  <a:pt x="904" y="222"/>
                </a:lnTo>
                <a:lnTo>
                  <a:pt x="903" y="220"/>
                </a:lnTo>
                <a:lnTo>
                  <a:pt x="902" y="217"/>
                </a:lnTo>
                <a:lnTo>
                  <a:pt x="899" y="215"/>
                </a:lnTo>
                <a:lnTo>
                  <a:pt x="897" y="213"/>
                </a:lnTo>
                <a:lnTo>
                  <a:pt x="895" y="212"/>
                </a:lnTo>
                <a:lnTo>
                  <a:pt x="892" y="211"/>
                </a:lnTo>
                <a:lnTo>
                  <a:pt x="889" y="211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ru-RU" dirty="0"/>
          </a:p>
        </p:txBody>
      </p:sp>
      <p:grpSp>
        <p:nvGrpSpPr>
          <p:cNvPr id="36" name="Группа 35" descr="Значок человека и шестеренки. ">
            <a:extLst>
              <a:ext uri="{FF2B5EF4-FFF2-40B4-BE49-F238E27FC236}">
                <a16:creationId xmlns:a16="http://schemas.microsoft.com/office/drawing/2014/main" id="{ECC5F635-1712-4572-A9EC-F94E2199DDBD}"/>
              </a:ext>
            </a:extLst>
          </p:cNvPr>
          <p:cNvGrpSpPr/>
          <p:nvPr/>
        </p:nvGrpSpPr>
        <p:grpSpPr>
          <a:xfrm>
            <a:off x="7133464" y="5355478"/>
            <a:ext cx="338073" cy="339996"/>
            <a:chOff x="6450013" y="5349875"/>
            <a:chExt cx="279399" cy="280988"/>
          </a:xfrm>
          <a:solidFill>
            <a:schemeClr val="bg1"/>
          </a:solidFill>
        </p:grpSpPr>
        <p:sp>
          <p:nvSpPr>
            <p:cNvPr id="37" name="Полилиния 3673">
              <a:extLst>
                <a:ext uri="{FF2B5EF4-FFF2-40B4-BE49-F238E27FC236}">
                  <a16:creationId xmlns:a16="http://schemas.microsoft.com/office/drawing/2014/main" id="{D1391604-D4EC-48A8-AE57-EDF194392FB1}"/>
                </a:ext>
              </a:extLst>
            </p:cNvPr>
            <p:cNvSpPr>
              <a:spLocks/>
            </p:cNvSpPr>
            <p:nvPr/>
          </p:nvSpPr>
          <p:spPr bwMode="auto">
            <a:xfrm>
              <a:off x="6450013" y="5349875"/>
              <a:ext cx="182562" cy="238125"/>
            </a:xfrm>
            <a:custGeom>
              <a:avLst/>
              <a:gdLst>
                <a:gd name="T0" fmla="*/ 379 w 459"/>
                <a:gd name="T1" fmla="*/ 550 h 602"/>
                <a:gd name="T2" fmla="*/ 380 w 459"/>
                <a:gd name="T3" fmla="*/ 519 h 602"/>
                <a:gd name="T4" fmla="*/ 345 w 459"/>
                <a:gd name="T5" fmla="*/ 495 h 602"/>
                <a:gd name="T6" fmla="*/ 397 w 459"/>
                <a:gd name="T7" fmla="*/ 400 h 602"/>
                <a:gd name="T8" fmla="*/ 408 w 459"/>
                <a:gd name="T9" fmla="*/ 395 h 602"/>
                <a:gd name="T10" fmla="*/ 450 w 459"/>
                <a:gd name="T11" fmla="*/ 406 h 602"/>
                <a:gd name="T12" fmla="*/ 412 w 459"/>
                <a:gd name="T13" fmla="*/ 384 h 602"/>
                <a:gd name="T14" fmla="*/ 376 w 459"/>
                <a:gd name="T15" fmla="*/ 370 h 602"/>
                <a:gd name="T16" fmla="*/ 361 w 459"/>
                <a:gd name="T17" fmla="*/ 307 h 602"/>
                <a:gd name="T18" fmla="*/ 379 w 459"/>
                <a:gd name="T19" fmla="*/ 288 h 602"/>
                <a:gd name="T20" fmla="*/ 397 w 459"/>
                <a:gd name="T21" fmla="*/ 252 h 602"/>
                <a:gd name="T22" fmla="*/ 406 w 459"/>
                <a:gd name="T23" fmla="*/ 214 h 602"/>
                <a:gd name="T24" fmla="*/ 415 w 459"/>
                <a:gd name="T25" fmla="*/ 202 h 602"/>
                <a:gd name="T26" fmla="*/ 420 w 459"/>
                <a:gd name="T27" fmla="*/ 183 h 602"/>
                <a:gd name="T28" fmla="*/ 416 w 459"/>
                <a:gd name="T29" fmla="*/ 152 h 602"/>
                <a:gd name="T30" fmla="*/ 412 w 459"/>
                <a:gd name="T31" fmla="*/ 121 h 602"/>
                <a:gd name="T32" fmla="*/ 420 w 459"/>
                <a:gd name="T33" fmla="*/ 78 h 602"/>
                <a:gd name="T34" fmla="*/ 415 w 459"/>
                <a:gd name="T35" fmla="*/ 45 h 602"/>
                <a:gd name="T36" fmla="*/ 403 w 459"/>
                <a:gd name="T37" fmla="*/ 27 h 602"/>
                <a:gd name="T38" fmla="*/ 382 w 459"/>
                <a:gd name="T39" fmla="*/ 15 h 602"/>
                <a:gd name="T40" fmla="*/ 341 w 459"/>
                <a:gd name="T41" fmla="*/ 3 h 602"/>
                <a:gd name="T42" fmla="*/ 291 w 459"/>
                <a:gd name="T43" fmla="*/ 0 h 602"/>
                <a:gd name="T44" fmla="*/ 245 w 459"/>
                <a:gd name="T45" fmla="*/ 9 h 602"/>
                <a:gd name="T46" fmla="*/ 213 w 459"/>
                <a:gd name="T47" fmla="*/ 27 h 602"/>
                <a:gd name="T48" fmla="*/ 201 w 459"/>
                <a:gd name="T49" fmla="*/ 42 h 602"/>
                <a:gd name="T50" fmla="*/ 181 w 459"/>
                <a:gd name="T51" fmla="*/ 44 h 602"/>
                <a:gd name="T52" fmla="*/ 163 w 459"/>
                <a:gd name="T53" fmla="*/ 56 h 602"/>
                <a:gd name="T54" fmla="*/ 155 w 459"/>
                <a:gd name="T55" fmla="*/ 87 h 602"/>
                <a:gd name="T56" fmla="*/ 164 w 459"/>
                <a:gd name="T57" fmla="*/ 138 h 602"/>
                <a:gd name="T58" fmla="*/ 159 w 459"/>
                <a:gd name="T59" fmla="*/ 144 h 602"/>
                <a:gd name="T60" fmla="*/ 150 w 459"/>
                <a:gd name="T61" fmla="*/ 162 h 602"/>
                <a:gd name="T62" fmla="*/ 149 w 459"/>
                <a:gd name="T63" fmla="*/ 184 h 602"/>
                <a:gd name="T64" fmla="*/ 154 w 459"/>
                <a:gd name="T65" fmla="*/ 201 h 602"/>
                <a:gd name="T66" fmla="*/ 163 w 459"/>
                <a:gd name="T67" fmla="*/ 214 h 602"/>
                <a:gd name="T68" fmla="*/ 169 w 459"/>
                <a:gd name="T69" fmla="*/ 237 h 602"/>
                <a:gd name="T70" fmla="*/ 179 w 459"/>
                <a:gd name="T71" fmla="*/ 271 h 602"/>
                <a:gd name="T72" fmla="*/ 203 w 459"/>
                <a:gd name="T73" fmla="*/ 306 h 602"/>
                <a:gd name="T74" fmla="*/ 215 w 459"/>
                <a:gd name="T75" fmla="*/ 364 h 602"/>
                <a:gd name="T76" fmla="*/ 171 w 459"/>
                <a:gd name="T77" fmla="*/ 381 h 602"/>
                <a:gd name="T78" fmla="*/ 106 w 459"/>
                <a:gd name="T79" fmla="*/ 401 h 602"/>
                <a:gd name="T80" fmla="*/ 46 w 459"/>
                <a:gd name="T81" fmla="*/ 428 h 602"/>
                <a:gd name="T82" fmla="*/ 22 w 459"/>
                <a:gd name="T83" fmla="*/ 449 h 602"/>
                <a:gd name="T84" fmla="*/ 10 w 459"/>
                <a:gd name="T85" fmla="*/ 479 h 602"/>
                <a:gd name="T86" fmla="*/ 2 w 459"/>
                <a:gd name="T87" fmla="*/ 540 h 602"/>
                <a:gd name="T88" fmla="*/ 1 w 459"/>
                <a:gd name="T89" fmla="*/ 594 h 602"/>
                <a:gd name="T90" fmla="*/ 11 w 459"/>
                <a:gd name="T91" fmla="*/ 602 h 602"/>
                <a:gd name="T92" fmla="*/ 345 w 459"/>
                <a:gd name="T93" fmla="*/ 589 h 602"/>
                <a:gd name="T94" fmla="*/ 352 w 459"/>
                <a:gd name="T95" fmla="*/ 577 h 6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459" h="602">
                  <a:moveTo>
                    <a:pt x="352" y="577"/>
                  </a:moveTo>
                  <a:lnTo>
                    <a:pt x="380" y="560"/>
                  </a:lnTo>
                  <a:lnTo>
                    <a:pt x="379" y="550"/>
                  </a:lnTo>
                  <a:lnTo>
                    <a:pt x="379" y="540"/>
                  </a:lnTo>
                  <a:lnTo>
                    <a:pt x="379" y="530"/>
                  </a:lnTo>
                  <a:lnTo>
                    <a:pt x="380" y="519"/>
                  </a:lnTo>
                  <a:lnTo>
                    <a:pt x="352" y="503"/>
                  </a:lnTo>
                  <a:lnTo>
                    <a:pt x="348" y="499"/>
                  </a:lnTo>
                  <a:lnTo>
                    <a:pt x="345" y="495"/>
                  </a:lnTo>
                  <a:lnTo>
                    <a:pt x="345" y="490"/>
                  </a:lnTo>
                  <a:lnTo>
                    <a:pt x="346" y="486"/>
                  </a:lnTo>
                  <a:lnTo>
                    <a:pt x="397" y="400"/>
                  </a:lnTo>
                  <a:lnTo>
                    <a:pt x="399" y="397"/>
                  </a:lnTo>
                  <a:lnTo>
                    <a:pt x="403" y="395"/>
                  </a:lnTo>
                  <a:lnTo>
                    <a:pt x="408" y="395"/>
                  </a:lnTo>
                  <a:lnTo>
                    <a:pt x="413" y="396"/>
                  </a:lnTo>
                  <a:lnTo>
                    <a:pt x="441" y="413"/>
                  </a:lnTo>
                  <a:lnTo>
                    <a:pt x="450" y="406"/>
                  </a:lnTo>
                  <a:lnTo>
                    <a:pt x="459" y="401"/>
                  </a:lnTo>
                  <a:lnTo>
                    <a:pt x="424" y="388"/>
                  </a:lnTo>
                  <a:lnTo>
                    <a:pt x="412" y="384"/>
                  </a:lnTo>
                  <a:lnTo>
                    <a:pt x="400" y="379"/>
                  </a:lnTo>
                  <a:lnTo>
                    <a:pt x="389" y="375"/>
                  </a:lnTo>
                  <a:lnTo>
                    <a:pt x="376" y="370"/>
                  </a:lnTo>
                  <a:lnTo>
                    <a:pt x="368" y="368"/>
                  </a:lnTo>
                  <a:lnTo>
                    <a:pt x="361" y="364"/>
                  </a:lnTo>
                  <a:lnTo>
                    <a:pt x="361" y="307"/>
                  </a:lnTo>
                  <a:lnTo>
                    <a:pt x="366" y="302"/>
                  </a:lnTo>
                  <a:lnTo>
                    <a:pt x="372" y="297"/>
                  </a:lnTo>
                  <a:lnTo>
                    <a:pt x="379" y="288"/>
                  </a:lnTo>
                  <a:lnTo>
                    <a:pt x="385" y="279"/>
                  </a:lnTo>
                  <a:lnTo>
                    <a:pt x="391" y="266"/>
                  </a:lnTo>
                  <a:lnTo>
                    <a:pt x="397" y="252"/>
                  </a:lnTo>
                  <a:lnTo>
                    <a:pt x="400" y="235"/>
                  </a:lnTo>
                  <a:lnTo>
                    <a:pt x="402" y="216"/>
                  </a:lnTo>
                  <a:lnTo>
                    <a:pt x="406" y="214"/>
                  </a:lnTo>
                  <a:lnTo>
                    <a:pt x="409" y="211"/>
                  </a:lnTo>
                  <a:lnTo>
                    <a:pt x="412" y="207"/>
                  </a:lnTo>
                  <a:lnTo>
                    <a:pt x="415" y="202"/>
                  </a:lnTo>
                  <a:lnTo>
                    <a:pt x="417" y="197"/>
                  </a:lnTo>
                  <a:lnTo>
                    <a:pt x="418" y="191"/>
                  </a:lnTo>
                  <a:lnTo>
                    <a:pt x="420" y="183"/>
                  </a:lnTo>
                  <a:lnTo>
                    <a:pt x="420" y="175"/>
                  </a:lnTo>
                  <a:lnTo>
                    <a:pt x="420" y="164"/>
                  </a:lnTo>
                  <a:lnTo>
                    <a:pt x="416" y="152"/>
                  </a:lnTo>
                  <a:lnTo>
                    <a:pt x="412" y="144"/>
                  </a:lnTo>
                  <a:lnTo>
                    <a:pt x="406" y="137"/>
                  </a:lnTo>
                  <a:lnTo>
                    <a:pt x="412" y="121"/>
                  </a:lnTo>
                  <a:lnTo>
                    <a:pt x="417" y="101"/>
                  </a:lnTo>
                  <a:lnTo>
                    <a:pt x="420" y="89"/>
                  </a:lnTo>
                  <a:lnTo>
                    <a:pt x="420" y="78"/>
                  </a:lnTo>
                  <a:lnTo>
                    <a:pt x="420" y="65"/>
                  </a:lnTo>
                  <a:lnTo>
                    <a:pt x="417" y="53"/>
                  </a:lnTo>
                  <a:lnTo>
                    <a:pt x="415" y="45"/>
                  </a:lnTo>
                  <a:lnTo>
                    <a:pt x="412" y="39"/>
                  </a:lnTo>
                  <a:lnTo>
                    <a:pt x="407" y="34"/>
                  </a:lnTo>
                  <a:lnTo>
                    <a:pt x="403" y="27"/>
                  </a:lnTo>
                  <a:lnTo>
                    <a:pt x="397" y="24"/>
                  </a:lnTo>
                  <a:lnTo>
                    <a:pt x="390" y="18"/>
                  </a:lnTo>
                  <a:lnTo>
                    <a:pt x="382" y="15"/>
                  </a:lnTo>
                  <a:lnTo>
                    <a:pt x="376" y="12"/>
                  </a:lnTo>
                  <a:lnTo>
                    <a:pt x="359" y="7"/>
                  </a:lnTo>
                  <a:lnTo>
                    <a:pt x="341" y="3"/>
                  </a:lnTo>
                  <a:lnTo>
                    <a:pt x="325" y="0"/>
                  </a:lnTo>
                  <a:lnTo>
                    <a:pt x="307" y="0"/>
                  </a:lnTo>
                  <a:lnTo>
                    <a:pt x="291" y="0"/>
                  </a:lnTo>
                  <a:lnTo>
                    <a:pt x="276" y="2"/>
                  </a:lnTo>
                  <a:lnTo>
                    <a:pt x="260" y="6"/>
                  </a:lnTo>
                  <a:lnTo>
                    <a:pt x="245" y="9"/>
                  </a:lnTo>
                  <a:lnTo>
                    <a:pt x="231" y="16"/>
                  </a:lnTo>
                  <a:lnTo>
                    <a:pt x="218" y="22"/>
                  </a:lnTo>
                  <a:lnTo>
                    <a:pt x="213" y="27"/>
                  </a:lnTo>
                  <a:lnTo>
                    <a:pt x="209" y="31"/>
                  </a:lnTo>
                  <a:lnTo>
                    <a:pt x="204" y="36"/>
                  </a:lnTo>
                  <a:lnTo>
                    <a:pt x="201" y="42"/>
                  </a:lnTo>
                  <a:lnTo>
                    <a:pt x="194" y="42"/>
                  </a:lnTo>
                  <a:lnTo>
                    <a:pt x="187" y="43"/>
                  </a:lnTo>
                  <a:lnTo>
                    <a:pt x="181" y="44"/>
                  </a:lnTo>
                  <a:lnTo>
                    <a:pt x="176" y="45"/>
                  </a:lnTo>
                  <a:lnTo>
                    <a:pt x="168" y="51"/>
                  </a:lnTo>
                  <a:lnTo>
                    <a:pt x="163" y="56"/>
                  </a:lnTo>
                  <a:lnTo>
                    <a:pt x="158" y="65"/>
                  </a:lnTo>
                  <a:lnTo>
                    <a:pt x="155" y="75"/>
                  </a:lnTo>
                  <a:lnTo>
                    <a:pt x="155" y="87"/>
                  </a:lnTo>
                  <a:lnTo>
                    <a:pt x="155" y="98"/>
                  </a:lnTo>
                  <a:lnTo>
                    <a:pt x="159" y="120"/>
                  </a:lnTo>
                  <a:lnTo>
                    <a:pt x="164" y="138"/>
                  </a:lnTo>
                  <a:lnTo>
                    <a:pt x="164" y="139"/>
                  </a:lnTo>
                  <a:lnTo>
                    <a:pt x="164" y="139"/>
                  </a:lnTo>
                  <a:lnTo>
                    <a:pt x="159" y="144"/>
                  </a:lnTo>
                  <a:lnTo>
                    <a:pt x="154" y="151"/>
                  </a:lnTo>
                  <a:lnTo>
                    <a:pt x="151" y="156"/>
                  </a:lnTo>
                  <a:lnTo>
                    <a:pt x="150" y="162"/>
                  </a:lnTo>
                  <a:lnTo>
                    <a:pt x="149" y="170"/>
                  </a:lnTo>
                  <a:lnTo>
                    <a:pt x="149" y="176"/>
                  </a:lnTo>
                  <a:lnTo>
                    <a:pt x="149" y="184"/>
                  </a:lnTo>
                  <a:lnTo>
                    <a:pt x="150" y="191"/>
                  </a:lnTo>
                  <a:lnTo>
                    <a:pt x="151" y="196"/>
                  </a:lnTo>
                  <a:lnTo>
                    <a:pt x="154" y="201"/>
                  </a:lnTo>
                  <a:lnTo>
                    <a:pt x="156" y="206"/>
                  </a:lnTo>
                  <a:lnTo>
                    <a:pt x="159" y="210"/>
                  </a:lnTo>
                  <a:lnTo>
                    <a:pt x="163" y="214"/>
                  </a:lnTo>
                  <a:lnTo>
                    <a:pt x="167" y="216"/>
                  </a:lnTo>
                  <a:lnTo>
                    <a:pt x="168" y="227"/>
                  </a:lnTo>
                  <a:lnTo>
                    <a:pt x="169" y="237"/>
                  </a:lnTo>
                  <a:lnTo>
                    <a:pt x="172" y="246"/>
                  </a:lnTo>
                  <a:lnTo>
                    <a:pt x="174" y="255"/>
                  </a:lnTo>
                  <a:lnTo>
                    <a:pt x="179" y="271"/>
                  </a:lnTo>
                  <a:lnTo>
                    <a:pt x="187" y="286"/>
                  </a:lnTo>
                  <a:lnTo>
                    <a:pt x="195" y="297"/>
                  </a:lnTo>
                  <a:lnTo>
                    <a:pt x="203" y="306"/>
                  </a:lnTo>
                  <a:lnTo>
                    <a:pt x="210" y="314"/>
                  </a:lnTo>
                  <a:lnTo>
                    <a:pt x="215" y="319"/>
                  </a:lnTo>
                  <a:lnTo>
                    <a:pt x="215" y="364"/>
                  </a:lnTo>
                  <a:lnTo>
                    <a:pt x="201" y="369"/>
                  </a:lnTo>
                  <a:lnTo>
                    <a:pt x="186" y="375"/>
                  </a:lnTo>
                  <a:lnTo>
                    <a:pt x="171" y="381"/>
                  </a:lnTo>
                  <a:lnTo>
                    <a:pt x="155" y="384"/>
                  </a:lnTo>
                  <a:lnTo>
                    <a:pt x="129" y="393"/>
                  </a:lnTo>
                  <a:lnTo>
                    <a:pt x="106" y="401"/>
                  </a:lnTo>
                  <a:lnTo>
                    <a:pt x="83" y="410"/>
                  </a:lnTo>
                  <a:lnTo>
                    <a:pt x="64" y="419"/>
                  </a:lnTo>
                  <a:lnTo>
                    <a:pt x="46" y="428"/>
                  </a:lnTo>
                  <a:lnTo>
                    <a:pt x="32" y="438"/>
                  </a:lnTo>
                  <a:lnTo>
                    <a:pt x="27" y="444"/>
                  </a:lnTo>
                  <a:lnTo>
                    <a:pt x="22" y="449"/>
                  </a:lnTo>
                  <a:lnTo>
                    <a:pt x="18" y="455"/>
                  </a:lnTo>
                  <a:lnTo>
                    <a:pt x="15" y="460"/>
                  </a:lnTo>
                  <a:lnTo>
                    <a:pt x="10" y="479"/>
                  </a:lnTo>
                  <a:lnTo>
                    <a:pt x="6" y="499"/>
                  </a:lnTo>
                  <a:lnTo>
                    <a:pt x="4" y="521"/>
                  </a:lnTo>
                  <a:lnTo>
                    <a:pt x="2" y="540"/>
                  </a:lnTo>
                  <a:lnTo>
                    <a:pt x="0" y="573"/>
                  </a:lnTo>
                  <a:lnTo>
                    <a:pt x="0" y="589"/>
                  </a:lnTo>
                  <a:lnTo>
                    <a:pt x="1" y="594"/>
                  </a:lnTo>
                  <a:lnTo>
                    <a:pt x="4" y="598"/>
                  </a:lnTo>
                  <a:lnTo>
                    <a:pt x="7" y="600"/>
                  </a:lnTo>
                  <a:lnTo>
                    <a:pt x="11" y="602"/>
                  </a:lnTo>
                  <a:lnTo>
                    <a:pt x="350" y="602"/>
                  </a:lnTo>
                  <a:lnTo>
                    <a:pt x="346" y="594"/>
                  </a:lnTo>
                  <a:lnTo>
                    <a:pt x="345" y="589"/>
                  </a:lnTo>
                  <a:lnTo>
                    <a:pt x="345" y="585"/>
                  </a:lnTo>
                  <a:lnTo>
                    <a:pt x="348" y="581"/>
                  </a:lnTo>
                  <a:lnTo>
                    <a:pt x="352" y="57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38" name="Полилиния 3674">
              <a:extLst>
                <a:ext uri="{FF2B5EF4-FFF2-40B4-BE49-F238E27FC236}">
                  <a16:creationId xmlns:a16="http://schemas.microsoft.com/office/drawing/2014/main" id="{44A4D0F8-0767-41BC-BE62-0AED99EC8B2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597650" y="5497513"/>
              <a:ext cx="131762" cy="133350"/>
            </a:xfrm>
            <a:custGeom>
              <a:avLst/>
              <a:gdLst>
                <a:gd name="T0" fmla="*/ 151 w 332"/>
                <a:gd name="T1" fmla="*/ 243 h 336"/>
                <a:gd name="T2" fmla="*/ 129 w 332"/>
                <a:gd name="T3" fmla="*/ 235 h 336"/>
                <a:gd name="T4" fmla="*/ 111 w 332"/>
                <a:gd name="T5" fmla="*/ 222 h 336"/>
                <a:gd name="T6" fmla="*/ 97 w 332"/>
                <a:gd name="T7" fmla="*/ 204 h 336"/>
                <a:gd name="T8" fmla="*/ 89 w 332"/>
                <a:gd name="T9" fmla="*/ 182 h 336"/>
                <a:gd name="T10" fmla="*/ 88 w 332"/>
                <a:gd name="T11" fmla="*/ 159 h 336"/>
                <a:gd name="T12" fmla="*/ 94 w 332"/>
                <a:gd name="T13" fmla="*/ 136 h 336"/>
                <a:gd name="T14" fmla="*/ 106 w 332"/>
                <a:gd name="T15" fmla="*/ 117 h 336"/>
                <a:gd name="T16" fmla="*/ 122 w 332"/>
                <a:gd name="T17" fmla="*/ 103 h 336"/>
                <a:gd name="T18" fmla="*/ 143 w 332"/>
                <a:gd name="T19" fmla="*/ 92 h 336"/>
                <a:gd name="T20" fmla="*/ 166 w 332"/>
                <a:gd name="T21" fmla="*/ 89 h 336"/>
                <a:gd name="T22" fmla="*/ 189 w 332"/>
                <a:gd name="T23" fmla="*/ 92 h 336"/>
                <a:gd name="T24" fmla="*/ 210 w 332"/>
                <a:gd name="T25" fmla="*/ 103 h 336"/>
                <a:gd name="T26" fmla="*/ 226 w 332"/>
                <a:gd name="T27" fmla="*/ 117 h 336"/>
                <a:gd name="T28" fmla="*/ 238 w 332"/>
                <a:gd name="T29" fmla="*/ 136 h 336"/>
                <a:gd name="T30" fmla="*/ 243 w 332"/>
                <a:gd name="T31" fmla="*/ 159 h 336"/>
                <a:gd name="T32" fmla="*/ 242 w 332"/>
                <a:gd name="T33" fmla="*/ 182 h 336"/>
                <a:gd name="T34" fmla="*/ 234 w 332"/>
                <a:gd name="T35" fmla="*/ 204 h 336"/>
                <a:gd name="T36" fmla="*/ 221 w 332"/>
                <a:gd name="T37" fmla="*/ 222 h 336"/>
                <a:gd name="T38" fmla="*/ 203 w 332"/>
                <a:gd name="T39" fmla="*/ 235 h 336"/>
                <a:gd name="T40" fmla="*/ 181 w 332"/>
                <a:gd name="T41" fmla="*/ 243 h 336"/>
                <a:gd name="T42" fmla="*/ 306 w 332"/>
                <a:gd name="T43" fmla="*/ 204 h 336"/>
                <a:gd name="T44" fmla="*/ 300 w 332"/>
                <a:gd name="T45" fmla="*/ 195 h 336"/>
                <a:gd name="T46" fmla="*/ 302 w 332"/>
                <a:gd name="T47" fmla="*/ 167 h 336"/>
                <a:gd name="T48" fmla="*/ 300 w 332"/>
                <a:gd name="T49" fmla="*/ 139 h 336"/>
                <a:gd name="T50" fmla="*/ 306 w 332"/>
                <a:gd name="T51" fmla="*/ 130 h 336"/>
                <a:gd name="T52" fmla="*/ 269 w 332"/>
                <a:gd name="T53" fmla="*/ 64 h 336"/>
                <a:gd name="T54" fmla="*/ 257 w 332"/>
                <a:gd name="T55" fmla="*/ 65 h 336"/>
                <a:gd name="T56" fmla="*/ 242 w 332"/>
                <a:gd name="T57" fmla="*/ 53 h 336"/>
                <a:gd name="T58" fmla="*/ 215 w 332"/>
                <a:gd name="T59" fmla="*/ 35 h 336"/>
                <a:gd name="T60" fmla="*/ 207 w 332"/>
                <a:gd name="T61" fmla="*/ 27 h 336"/>
                <a:gd name="T62" fmla="*/ 135 w 332"/>
                <a:gd name="T63" fmla="*/ 0 h 336"/>
                <a:gd name="T64" fmla="*/ 133 w 332"/>
                <a:gd name="T65" fmla="*/ 31 h 336"/>
                <a:gd name="T66" fmla="*/ 113 w 332"/>
                <a:gd name="T67" fmla="*/ 41 h 336"/>
                <a:gd name="T68" fmla="*/ 77 w 332"/>
                <a:gd name="T69" fmla="*/ 63 h 336"/>
                <a:gd name="T70" fmla="*/ 67 w 332"/>
                <a:gd name="T71" fmla="*/ 65 h 336"/>
                <a:gd name="T72" fmla="*/ 0 w 332"/>
                <a:gd name="T73" fmla="*/ 114 h 336"/>
                <a:gd name="T74" fmla="*/ 31 w 332"/>
                <a:gd name="T75" fmla="*/ 135 h 336"/>
                <a:gd name="T76" fmla="*/ 30 w 332"/>
                <a:gd name="T77" fmla="*/ 154 h 336"/>
                <a:gd name="T78" fmla="*/ 31 w 332"/>
                <a:gd name="T79" fmla="*/ 191 h 336"/>
                <a:gd name="T80" fmla="*/ 29 w 332"/>
                <a:gd name="T81" fmla="*/ 202 h 336"/>
                <a:gd name="T82" fmla="*/ 38 w 332"/>
                <a:gd name="T83" fmla="*/ 284 h 336"/>
                <a:gd name="T84" fmla="*/ 71 w 332"/>
                <a:gd name="T85" fmla="*/ 267 h 336"/>
                <a:gd name="T86" fmla="*/ 89 w 332"/>
                <a:gd name="T87" fmla="*/ 279 h 336"/>
                <a:gd name="T88" fmla="*/ 139 w 332"/>
                <a:gd name="T89" fmla="*/ 300 h 336"/>
                <a:gd name="T90" fmla="*/ 146 w 332"/>
                <a:gd name="T91" fmla="*/ 308 h 336"/>
                <a:gd name="T92" fmla="*/ 207 w 332"/>
                <a:gd name="T93" fmla="*/ 336 h 336"/>
                <a:gd name="T94" fmla="*/ 208 w 332"/>
                <a:gd name="T95" fmla="*/ 306 h 336"/>
                <a:gd name="T96" fmla="*/ 223 w 332"/>
                <a:gd name="T97" fmla="*/ 297 h 336"/>
                <a:gd name="T98" fmla="*/ 246 w 332"/>
                <a:gd name="T99" fmla="*/ 279 h 336"/>
                <a:gd name="T100" fmla="*/ 257 w 332"/>
                <a:gd name="T101" fmla="*/ 268 h 336"/>
                <a:gd name="T102" fmla="*/ 269 w 332"/>
                <a:gd name="T103" fmla="*/ 270 h 336"/>
                <a:gd name="T104" fmla="*/ 306 w 332"/>
                <a:gd name="T105" fmla="*/ 204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332" h="336">
                  <a:moveTo>
                    <a:pt x="166" y="245"/>
                  </a:moveTo>
                  <a:lnTo>
                    <a:pt x="158" y="244"/>
                  </a:lnTo>
                  <a:lnTo>
                    <a:pt x="151" y="243"/>
                  </a:lnTo>
                  <a:lnTo>
                    <a:pt x="143" y="241"/>
                  </a:lnTo>
                  <a:lnTo>
                    <a:pt x="135" y="239"/>
                  </a:lnTo>
                  <a:lnTo>
                    <a:pt x="129" y="235"/>
                  </a:lnTo>
                  <a:lnTo>
                    <a:pt x="122" y="231"/>
                  </a:lnTo>
                  <a:lnTo>
                    <a:pt x="116" y="227"/>
                  </a:lnTo>
                  <a:lnTo>
                    <a:pt x="111" y="222"/>
                  </a:lnTo>
                  <a:lnTo>
                    <a:pt x="106" y="217"/>
                  </a:lnTo>
                  <a:lnTo>
                    <a:pt x="101" y="211"/>
                  </a:lnTo>
                  <a:lnTo>
                    <a:pt x="97" y="204"/>
                  </a:lnTo>
                  <a:lnTo>
                    <a:pt x="94" y="198"/>
                  </a:lnTo>
                  <a:lnTo>
                    <a:pt x="92" y="190"/>
                  </a:lnTo>
                  <a:lnTo>
                    <a:pt x="89" y="182"/>
                  </a:lnTo>
                  <a:lnTo>
                    <a:pt x="88" y="175"/>
                  </a:lnTo>
                  <a:lnTo>
                    <a:pt x="88" y="167"/>
                  </a:lnTo>
                  <a:lnTo>
                    <a:pt x="88" y="159"/>
                  </a:lnTo>
                  <a:lnTo>
                    <a:pt x="89" y="151"/>
                  </a:lnTo>
                  <a:lnTo>
                    <a:pt x="92" y="144"/>
                  </a:lnTo>
                  <a:lnTo>
                    <a:pt x="94" y="136"/>
                  </a:lnTo>
                  <a:lnTo>
                    <a:pt x="97" y="130"/>
                  </a:lnTo>
                  <a:lnTo>
                    <a:pt x="101" y="123"/>
                  </a:lnTo>
                  <a:lnTo>
                    <a:pt x="106" y="117"/>
                  </a:lnTo>
                  <a:lnTo>
                    <a:pt x="111" y="112"/>
                  </a:lnTo>
                  <a:lnTo>
                    <a:pt x="116" y="106"/>
                  </a:lnTo>
                  <a:lnTo>
                    <a:pt x="122" y="103"/>
                  </a:lnTo>
                  <a:lnTo>
                    <a:pt x="129" y="99"/>
                  </a:lnTo>
                  <a:lnTo>
                    <a:pt x="135" y="95"/>
                  </a:lnTo>
                  <a:lnTo>
                    <a:pt x="143" y="92"/>
                  </a:lnTo>
                  <a:lnTo>
                    <a:pt x="151" y="90"/>
                  </a:lnTo>
                  <a:lnTo>
                    <a:pt x="158" y="90"/>
                  </a:lnTo>
                  <a:lnTo>
                    <a:pt x="166" y="89"/>
                  </a:lnTo>
                  <a:lnTo>
                    <a:pt x="174" y="90"/>
                  </a:lnTo>
                  <a:lnTo>
                    <a:pt x="181" y="90"/>
                  </a:lnTo>
                  <a:lnTo>
                    <a:pt x="189" y="92"/>
                  </a:lnTo>
                  <a:lnTo>
                    <a:pt x="196" y="95"/>
                  </a:lnTo>
                  <a:lnTo>
                    <a:pt x="203" y="99"/>
                  </a:lnTo>
                  <a:lnTo>
                    <a:pt x="210" y="103"/>
                  </a:lnTo>
                  <a:lnTo>
                    <a:pt x="215" y="106"/>
                  </a:lnTo>
                  <a:lnTo>
                    <a:pt x="221" y="112"/>
                  </a:lnTo>
                  <a:lnTo>
                    <a:pt x="226" y="117"/>
                  </a:lnTo>
                  <a:lnTo>
                    <a:pt x="230" y="123"/>
                  </a:lnTo>
                  <a:lnTo>
                    <a:pt x="234" y="130"/>
                  </a:lnTo>
                  <a:lnTo>
                    <a:pt x="238" y="136"/>
                  </a:lnTo>
                  <a:lnTo>
                    <a:pt x="241" y="144"/>
                  </a:lnTo>
                  <a:lnTo>
                    <a:pt x="242" y="151"/>
                  </a:lnTo>
                  <a:lnTo>
                    <a:pt x="243" y="159"/>
                  </a:lnTo>
                  <a:lnTo>
                    <a:pt x="244" y="167"/>
                  </a:lnTo>
                  <a:lnTo>
                    <a:pt x="243" y="175"/>
                  </a:lnTo>
                  <a:lnTo>
                    <a:pt x="242" y="182"/>
                  </a:lnTo>
                  <a:lnTo>
                    <a:pt x="241" y="190"/>
                  </a:lnTo>
                  <a:lnTo>
                    <a:pt x="238" y="198"/>
                  </a:lnTo>
                  <a:lnTo>
                    <a:pt x="234" y="204"/>
                  </a:lnTo>
                  <a:lnTo>
                    <a:pt x="230" y="211"/>
                  </a:lnTo>
                  <a:lnTo>
                    <a:pt x="226" y="217"/>
                  </a:lnTo>
                  <a:lnTo>
                    <a:pt x="221" y="222"/>
                  </a:lnTo>
                  <a:lnTo>
                    <a:pt x="215" y="227"/>
                  </a:lnTo>
                  <a:lnTo>
                    <a:pt x="210" y="231"/>
                  </a:lnTo>
                  <a:lnTo>
                    <a:pt x="203" y="235"/>
                  </a:lnTo>
                  <a:lnTo>
                    <a:pt x="196" y="239"/>
                  </a:lnTo>
                  <a:lnTo>
                    <a:pt x="189" y="241"/>
                  </a:lnTo>
                  <a:lnTo>
                    <a:pt x="181" y="243"/>
                  </a:lnTo>
                  <a:lnTo>
                    <a:pt x="174" y="244"/>
                  </a:lnTo>
                  <a:lnTo>
                    <a:pt x="166" y="245"/>
                  </a:lnTo>
                  <a:close/>
                  <a:moveTo>
                    <a:pt x="306" y="204"/>
                  </a:moveTo>
                  <a:lnTo>
                    <a:pt x="302" y="202"/>
                  </a:lnTo>
                  <a:lnTo>
                    <a:pt x="301" y="199"/>
                  </a:lnTo>
                  <a:lnTo>
                    <a:pt x="300" y="195"/>
                  </a:lnTo>
                  <a:lnTo>
                    <a:pt x="300" y="191"/>
                  </a:lnTo>
                  <a:lnTo>
                    <a:pt x="302" y="180"/>
                  </a:lnTo>
                  <a:lnTo>
                    <a:pt x="302" y="167"/>
                  </a:lnTo>
                  <a:lnTo>
                    <a:pt x="302" y="154"/>
                  </a:lnTo>
                  <a:lnTo>
                    <a:pt x="300" y="142"/>
                  </a:lnTo>
                  <a:lnTo>
                    <a:pt x="300" y="139"/>
                  </a:lnTo>
                  <a:lnTo>
                    <a:pt x="301" y="135"/>
                  </a:lnTo>
                  <a:lnTo>
                    <a:pt x="302" y="132"/>
                  </a:lnTo>
                  <a:lnTo>
                    <a:pt x="306" y="130"/>
                  </a:lnTo>
                  <a:lnTo>
                    <a:pt x="332" y="114"/>
                  </a:lnTo>
                  <a:lnTo>
                    <a:pt x="293" y="50"/>
                  </a:lnTo>
                  <a:lnTo>
                    <a:pt x="269" y="64"/>
                  </a:lnTo>
                  <a:lnTo>
                    <a:pt x="265" y="65"/>
                  </a:lnTo>
                  <a:lnTo>
                    <a:pt x="261" y="65"/>
                  </a:lnTo>
                  <a:lnTo>
                    <a:pt x="257" y="65"/>
                  </a:lnTo>
                  <a:lnTo>
                    <a:pt x="255" y="63"/>
                  </a:lnTo>
                  <a:lnTo>
                    <a:pt x="251" y="59"/>
                  </a:lnTo>
                  <a:lnTo>
                    <a:pt x="242" y="53"/>
                  </a:lnTo>
                  <a:lnTo>
                    <a:pt x="233" y="45"/>
                  </a:lnTo>
                  <a:lnTo>
                    <a:pt x="224" y="40"/>
                  </a:lnTo>
                  <a:lnTo>
                    <a:pt x="215" y="35"/>
                  </a:lnTo>
                  <a:lnTo>
                    <a:pt x="211" y="33"/>
                  </a:lnTo>
                  <a:lnTo>
                    <a:pt x="208" y="31"/>
                  </a:lnTo>
                  <a:lnTo>
                    <a:pt x="207" y="27"/>
                  </a:lnTo>
                  <a:lnTo>
                    <a:pt x="207" y="24"/>
                  </a:lnTo>
                  <a:lnTo>
                    <a:pt x="207" y="0"/>
                  </a:lnTo>
                  <a:lnTo>
                    <a:pt x="135" y="0"/>
                  </a:lnTo>
                  <a:lnTo>
                    <a:pt x="135" y="24"/>
                  </a:lnTo>
                  <a:lnTo>
                    <a:pt x="134" y="27"/>
                  </a:lnTo>
                  <a:lnTo>
                    <a:pt x="133" y="31"/>
                  </a:lnTo>
                  <a:lnTo>
                    <a:pt x="130" y="33"/>
                  </a:lnTo>
                  <a:lnTo>
                    <a:pt x="126" y="35"/>
                  </a:lnTo>
                  <a:lnTo>
                    <a:pt x="113" y="41"/>
                  </a:lnTo>
                  <a:lnTo>
                    <a:pt x="101" y="47"/>
                  </a:lnTo>
                  <a:lnTo>
                    <a:pt x="88" y="55"/>
                  </a:lnTo>
                  <a:lnTo>
                    <a:pt x="77" y="63"/>
                  </a:lnTo>
                  <a:lnTo>
                    <a:pt x="75" y="65"/>
                  </a:lnTo>
                  <a:lnTo>
                    <a:pt x="71" y="65"/>
                  </a:lnTo>
                  <a:lnTo>
                    <a:pt x="67" y="65"/>
                  </a:lnTo>
                  <a:lnTo>
                    <a:pt x="63" y="64"/>
                  </a:lnTo>
                  <a:lnTo>
                    <a:pt x="38" y="50"/>
                  </a:lnTo>
                  <a:lnTo>
                    <a:pt x="0" y="114"/>
                  </a:lnTo>
                  <a:lnTo>
                    <a:pt x="26" y="130"/>
                  </a:lnTo>
                  <a:lnTo>
                    <a:pt x="29" y="132"/>
                  </a:lnTo>
                  <a:lnTo>
                    <a:pt x="31" y="135"/>
                  </a:lnTo>
                  <a:lnTo>
                    <a:pt x="33" y="139"/>
                  </a:lnTo>
                  <a:lnTo>
                    <a:pt x="31" y="142"/>
                  </a:lnTo>
                  <a:lnTo>
                    <a:pt x="30" y="154"/>
                  </a:lnTo>
                  <a:lnTo>
                    <a:pt x="30" y="167"/>
                  </a:lnTo>
                  <a:lnTo>
                    <a:pt x="30" y="178"/>
                  </a:lnTo>
                  <a:lnTo>
                    <a:pt x="31" y="191"/>
                  </a:lnTo>
                  <a:lnTo>
                    <a:pt x="33" y="195"/>
                  </a:lnTo>
                  <a:lnTo>
                    <a:pt x="31" y="199"/>
                  </a:lnTo>
                  <a:lnTo>
                    <a:pt x="29" y="202"/>
                  </a:lnTo>
                  <a:lnTo>
                    <a:pt x="26" y="204"/>
                  </a:lnTo>
                  <a:lnTo>
                    <a:pt x="0" y="220"/>
                  </a:lnTo>
                  <a:lnTo>
                    <a:pt x="38" y="284"/>
                  </a:lnTo>
                  <a:lnTo>
                    <a:pt x="63" y="270"/>
                  </a:lnTo>
                  <a:lnTo>
                    <a:pt x="67" y="268"/>
                  </a:lnTo>
                  <a:lnTo>
                    <a:pt x="71" y="267"/>
                  </a:lnTo>
                  <a:lnTo>
                    <a:pt x="75" y="268"/>
                  </a:lnTo>
                  <a:lnTo>
                    <a:pt x="77" y="271"/>
                  </a:lnTo>
                  <a:lnTo>
                    <a:pt x="89" y="279"/>
                  </a:lnTo>
                  <a:lnTo>
                    <a:pt x="106" y="286"/>
                  </a:lnTo>
                  <a:lnTo>
                    <a:pt x="124" y="295"/>
                  </a:lnTo>
                  <a:lnTo>
                    <a:pt x="139" y="300"/>
                  </a:lnTo>
                  <a:lnTo>
                    <a:pt x="142" y="303"/>
                  </a:lnTo>
                  <a:lnTo>
                    <a:pt x="144" y="306"/>
                  </a:lnTo>
                  <a:lnTo>
                    <a:pt x="146" y="308"/>
                  </a:lnTo>
                  <a:lnTo>
                    <a:pt x="147" y="312"/>
                  </a:lnTo>
                  <a:lnTo>
                    <a:pt x="147" y="336"/>
                  </a:lnTo>
                  <a:lnTo>
                    <a:pt x="207" y="336"/>
                  </a:lnTo>
                  <a:lnTo>
                    <a:pt x="207" y="312"/>
                  </a:lnTo>
                  <a:lnTo>
                    <a:pt x="207" y="308"/>
                  </a:lnTo>
                  <a:lnTo>
                    <a:pt x="208" y="306"/>
                  </a:lnTo>
                  <a:lnTo>
                    <a:pt x="211" y="303"/>
                  </a:lnTo>
                  <a:lnTo>
                    <a:pt x="215" y="300"/>
                  </a:lnTo>
                  <a:lnTo>
                    <a:pt x="223" y="297"/>
                  </a:lnTo>
                  <a:lnTo>
                    <a:pt x="230" y="291"/>
                  </a:lnTo>
                  <a:lnTo>
                    <a:pt x="238" y="285"/>
                  </a:lnTo>
                  <a:lnTo>
                    <a:pt x="246" y="279"/>
                  </a:lnTo>
                  <a:lnTo>
                    <a:pt x="250" y="275"/>
                  </a:lnTo>
                  <a:lnTo>
                    <a:pt x="255" y="271"/>
                  </a:lnTo>
                  <a:lnTo>
                    <a:pt x="257" y="268"/>
                  </a:lnTo>
                  <a:lnTo>
                    <a:pt x="261" y="267"/>
                  </a:lnTo>
                  <a:lnTo>
                    <a:pt x="265" y="268"/>
                  </a:lnTo>
                  <a:lnTo>
                    <a:pt x="269" y="270"/>
                  </a:lnTo>
                  <a:lnTo>
                    <a:pt x="295" y="284"/>
                  </a:lnTo>
                  <a:lnTo>
                    <a:pt x="332" y="220"/>
                  </a:lnTo>
                  <a:lnTo>
                    <a:pt x="306" y="20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</p:grpSp>
      <p:grpSp>
        <p:nvGrpSpPr>
          <p:cNvPr id="39" name="Группа 38" descr="Значок шестеренок. ">
            <a:extLst>
              <a:ext uri="{FF2B5EF4-FFF2-40B4-BE49-F238E27FC236}">
                <a16:creationId xmlns:a16="http://schemas.microsoft.com/office/drawing/2014/main" id="{5BC0E3F0-447D-4721-AB1F-C8243BA36671}"/>
              </a:ext>
            </a:extLst>
          </p:cNvPr>
          <p:cNvGrpSpPr/>
          <p:nvPr/>
        </p:nvGrpSpPr>
        <p:grpSpPr>
          <a:xfrm>
            <a:off x="4717582" y="5353558"/>
            <a:ext cx="343837" cy="343837"/>
            <a:chOff x="7613650" y="1387475"/>
            <a:chExt cx="284163" cy="284163"/>
          </a:xfrm>
          <a:solidFill>
            <a:schemeClr val="bg1"/>
          </a:solidFill>
        </p:grpSpPr>
        <p:sp>
          <p:nvSpPr>
            <p:cNvPr id="40" name="Полилиния 4359">
              <a:extLst>
                <a:ext uri="{FF2B5EF4-FFF2-40B4-BE49-F238E27FC236}">
                  <a16:creationId xmlns:a16="http://schemas.microsoft.com/office/drawing/2014/main" id="{351831F3-9830-4A23-8B34-11A3FCCA027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613650" y="1471613"/>
              <a:ext cx="200025" cy="200025"/>
            </a:xfrm>
            <a:custGeom>
              <a:avLst/>
              <a:gdLst>
                <a:gd name="T0" fmla="*/ 276 w 629"/>
                <a:gd name="T1" fmla="*/ 436 h 629"/>
                <a:gd name="T2" fmla="*/ 233 w 629"/>
                <a:gd name="T3" fmla="*/ 411 h 629"/>
                <a:gd name="T4" fmla="*/ 202 w 629"/>
                <a:gd name="T5" fmla="*/ 374 h 629"/>
                <a:gd name="T6" fmla="*/ 187 w 629"/>
                <a:gd name="T7" fmla="*/ 325 h 629"/>
                <a:gd name="T8" fmla="*/ 192 w 629"/>
                <a:gd name="T9" fmla="*/ 274 h 629"/>
                <a:gd name="T10" fmla="*/ 216 w 629"/>
                <a:gd name="T11" fmla="*/ 231 h 629"/>
                <a:gd name="T12" fmla="*/ 253 w 629"/>
                <a:gd name="T13" fmla="*/ 199 h 629"/>
                <a:gd name="T14" fmla="*/ 301 w 629"/>
                <a:gd name="T15" fmla="*/ 184 h 629"/>
                <a:gd name="T16" fmla="*/ 352 w 629"/>
                <a:gd name="T17" fmla="*/ 190 h 629"/>
                <a:gd name="T18" fmla="*/ 395 w 629"/>
                <a:gd name="T19" fmla="*/ 213 h 629"/>
                <a:gd name="T20" fmla="*/ 426 w 629"/>
                <a:gd name="T21" fmla="*/ 252 h 629"/>
                <a:gd name="T22" fmla="*/ 441 w 629"/>
                <a:gd name="T23" fmla="*/ 300 h 629"/>
                <a:gd name="T24" fmla="*/ 436 w 629"/>
                <a:gd name="T25" fmla="*/ 350 h 629"/>
                <a:gd name="T26" fmla="*/ 413 w 629"/>
                <a:gd name="T27" fmla="*/ 394 h 629"/>
                <a:gd name="T28" fmla="*/ 375 w 629"/>
                <a:gd name="T29" fmla="*/ 425 h 629"/>
                <a:gd name="T30" fmla="*/ 327 w 629"/>
                <a:gd name="T31" fmla="*/ 440 h 629"/>
                <a:gd name="T32" fmla="*/ 572 w 629"/>
                <a:gd name="T33" fmla="*/ 346 h 629"/>
                <a:gd name="T34" fmla="*/ 574 w 629"/>
                <a:gd name="T35" fmla="*/ 302 h 629"/>
                <a:gd name="T36" fmla="*/ 620 w 629"/>
                <a:gd name="T37" fmla="*/ 241 h 629"/>
                <a:gd name="T38" fmla="*/ 628 w 629"/>
                <a:gd name="T39" fmla="*/ 231 h 629"/>
                <a:gd name="T40" fmla="*/ 625 w 629"/>
                <a:gd name="T41" fmla="*/ 219 h 629"/>
                <a:gd name="T42" fmla="*/ 544 w 629"/>
                <a:gd name="T43" fmla="*/ 84 h 629"/>
                <a:gd name="T44" fmla="*/ 532 w 629"/>
                <a:gd name="T45" fmla="*/ 83 h 629"/>
                <a:gd name="T46" fmla="*/ 447 w 629"/>
                <a:gd name="T47" fmla="*/ 88 h 629"/>
                <a:gd name="T48" fmla="*/ 407 w 629"/>
                <a:gd name="T49" fmla="*/ 69 h 629"/>
                <a:gd name="T50" fmla="*/ 404 w 629"/>
                <a:gd name="T51" fmla="*/ 7 h 629"/>
                <a:gd name="T52" fmla="*/ 395 w 629"/>
                <a:gd name="T53" fmla="*/ 0 h 629"/>
                <a:gd name="T54" fmla="*/ 235 w 629"/>
                <a:gd name="T55" fmla="*/ 1 h 629"/>
                <a:gd name="T56" fmla="*/ 227 w 629"/>
                <a:gd name="T57" fmla="*/ 10 h 629"/>
                <a:gd name="T58" fmla="*/ 216 w 629"/>
                <a:gd name="T59" fmla="*/ 72 h 629"/>
                <a:gd name="T60" fmla="*/ 177 w 629"/>
                <a:gd name="T61" fmla="*/ 91 h 629"/>
                <a:gd name="T62" fmla="*/ 98 w 629"/>
                <a:gd name="T63" fmla="*/ 84 h 629"/>
                <a:gd name="T64" fmla="*/ 87 w 629"/>
                <a:gd name="T65" fmla="*/ 83 h 629"/>
                <a:gd name="T66" fmla="*/ 78 w 629"/>
                <a:gd name="T67" fmla="*/ 90 h 629"/>
                <a:gd name="T68" fmla="*/ 1 w 629"/>
                <a:gd name="T69" fmla="*/ 228 h 629"/>
                <a:gd name="T70" fmla="*/ 57 w 629"/>
                <a:gd name="T71" fmla="*/ 269 h 629"/>
                <a:gd name="T72" fmla="*/ 54 w 629"/>
                <a:gd name="T73" fmla="*/ 313 h 629"/>
                <a:gd name="T74" fmla="*/ 57 w 629"/>
                <a:gd name="T75" fmla="*/ 355 h 629"/>
                <a:gd name="T76" fmla="*/ 2 w 629"/>
                <a:gd name="T77" fmla="*/ 391 h 629"/>
                <a:gd name="T78" fmla="*/ 1 w 629"/>
                <a:gd name="T79" fmla="*/ 402 h 629"/>
                <a:gd name="T80" fmla="*/ 86 w 629"/>
                <a:gd name="T81" fmla="*/ 543 h 629"/>
                <a:gd name="T82" fmla="*/ 98 w 629"/>
                <a:gd name="T83" fmla="*/ 542 h 629"/>
                <a:gd name="T84" fmla="*/ 177 w 629"/>
                <a:gd name="T85" fmla="*/ 533 h 629"/>
                <a:gd name="T86" fmla="*/ 216 w 629"/>
                <a:gd name="T87" fmla="*/ 552 h 629"/>
                <a:gd name="T88" fmla="*/ 227 w 629"/>
                <a:gd name="T89" fmla="*/ 620 h 629"/>
                <a:gd name="T90" fmla="*/ 235 w 629"/>
                <a:gd name="T91" fmla="*/ 628 h 629"/>
                <a:gd name="T92" fmla="*/ 395 w 629"/>
                <a:gd name="T93" fmla="*/ 629 h 629"/>
                <a:gd name="T94" fmla="*/ 404 w 629"/>
                <a:gd name="T95" fmla="*/ 623 h 629"/>
                <a:gd name="T96" fmla="*/ 407 w 629"/>
                <a:gd name="T97" fmla="*/ 556 h 629"/>
                <a:gd name="T98" fmla="*/ 447 w 629"/>
                <a:gd name="T99" fmla="*/ 538 h 629"/>
                <a:gd name="T100" fmla="*/ 533 w 629"/>
                <a:gd name="T101" fmla="*/ 543 h 629"/>
                <a:gd name="T102" fmla="*/ 545 w 629"/>
                <a:gd name="T103" fmla="*/ 543 h 629"/>
                <a:gd name="T104" fmla="*/ 627 w 629"/>
                <a:gd name="T105" fmla="*/ 405 h 629"/>
                <a:gd name="T106" fmla="*/ 628 w 629"/>
                <a:gd name="T107" fmla="*/ 394 h 629"/>
                <a:gd name="T108" fmla="*/ 621 w 629"/>
                <a:gd name="T109" fmla="*/ 385 h 6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629" h="629">
                  <a:moveTo>
                    <a:pt x="314" y="441"/>
                  </a:moveTo>
                  <a:lnTo>
                    <a:pt x="301" y="440"/>
                  </a:lnTo>
                  <a:lnTo>
                    <a:pt x="288" y="439"/>
                  </a:lnTo>
                  <a:lnTo>
                    <a:pt x="276" y="436"/>
                  </a:lnTo>
                  <a:lnTo>
                    <a:pt x="264" y="430"/>
                  </a:lnTo>
                  <a:lnTo>
                    <a:pt x="253" y="425"/>
                  </a:lnTo>
                  <a:lnTo>
                    <a:pt x="242" y="418"/>
                  </a:lnTo>
                  <a:lnTo>
                    <a:pt x="233" y="411"/>
                  </a:lnTo>
                  <a:lnTo>
                    <a:pt x="223" y="404"/>
                  </a:lnTo>
                  <a:lnTo>
                    <a:pt x="216" y="394"/>
                  </a:lnTo>
                  <a:lnTo>
                    <a:pt x="208" y="384"/>
                  </a:lnTo>
                  <a:lnTo>
                    <a:pt x="202" y="374"/>
                  </a:lnTo>
                  <a:lnTo>
                    <a:pt x="196" y="362"/>
                  </a:lnTo>
                  <a:lnTo>
                    <a:pt x="192" y="350"/>
                  </a:lnTo>
                  <a:lnTo>
                    <a:pt x="189" y="338"/>
                  </a:lnTo>
                  <a:lnTo>
                    <a:pt x="187" y="325"/>
                  </a:lnTo>
                  <a:lnTo>
                    <a:pt x="186" y="313"/>
                  </a:lnTo>
                  <a:lnTo>
                    <a:pt x="187" y="300"/>
                  </a:lnTo>
                  <a:lnTo>
                    <a:pt x="189" y="287"/>
                  </a:lnTo>
                  <a:lnTo>
                    <a:pt x="192" y="274"/>
                  </a:lnTo>
                  <a:lnTo>
                    <a:pt x="196" y="262"/>
                  </a:lnTo>
                  <a:lnTo>
                    <a:pt x="202" y="252"/>
                  </a:lnTo>
                  <a:lnTo>
                    <a:pt x="208" y="241"/>
                  </a:lnTo>
                  <a:lnTo>
                    <a:pt x="216" y="231"/>
                  </a:lnTo>
                  <a:lnTo>
                    <a:pt x="223" y="222"/>
                  </a:lnTo>
                  <a:lnTo>
                    <a:pt x="233" y="213"/>
                  </a:lnTo>
                  <a:lnTo>
                    <a:pt x="242" y="206"/>
                  </a:lnTo>
                  <a:lnTo>
                    <a:pt x="253" y="199"/>
                  </a:lnTo>
                  <a:lnTo>
                    <a:pt x="264" y="194"/>
                  </a:lnTo>
                  <a:lnTo>
                    <a:pt x="276" y="190"/>
                  </a:lnTo>
                  <a:lnTo>
                    <a:pt x="288" y="186"/>
                  </a:lnTo>
                  <a:lnTo>
                    <a:pt x="301" y="184"/>
                  </a:lnTo>
                  <a:lnTo>
                    <a:pt x="314" y="184"/>
                  </a:lnTo>
                  <a:lnTo>
                    <a:pt x="327" y="184"/>
                  </a:lnTo>
                  <a:lnTo>
                    <a:pt x="340" y="186"/>
                  </a:lnTo>
                  <a:lnTo>
                    <a:pt x="352" y="190"/>
                  </a:lnTo>
                  <a:lnTo>
                    <a:pt x="363" y="194"/>
                  </a:lnTo>
                  <a:lnTo>
                    <a:pt x="375" y="199"/>
                  </a:lnTo>
                  <a:lnTo>
                    <a:pt x="386" y="206"/>
                  </a:lnTo>
                  <a:lnTo>
                    <a:pt x="395" y="213"/>
                  </a:lnTo>
                  <a:lnTo>
                    <a:pt x="404" y="222"/>
                  </a:lnTo>
                  <a:lnTo>
                    <a:pt x="413" y="231"/>
                  </a:lnTo>
                  <a:lnTo>
                    <a:pt x="420" y="241"/>
                  </a:lnTo>
                  <a:lnTo>
                    <a:pt x="426" y="252"/>
                  </a:lnTo>
                  <a:lnTo>
                    <a:pt x="432" y="262"/>
                  </a:lnTo>
                  <a:lnTo>
                    <a:pt x="436" y="274"/>
                  </a:lnTo>
                  <a:lnTo>
                    <a:pt x="439" y="287"/>
                  </a:lnTo>
                  <a:lnTo>
                    <a:pt x="441" y="300"/>
                  </a:lnTo>
                  <a:lnTo>
                    <a:pt x="443" y="313"/>
                  </a:lnTo>
                  <a:lnTo>
                    <a:pt x="441" y="325"/>
                  </a:lnTo>
                  <a:lnTo>
                    <a:pt x="439" y="338"/>
                  </a:lnTo>
                  <a:lnTo>
                    <a:pt x="436" y="350"/>
                  </a:lnTo>
                  <a:lnTo>
                    <a:pt x="432" y="362"/>
                  </a:lnTo>
                  <a:lnTo>
                    <a:pt x="426" y="374"/>
                  </a:lnTo>
                  <a:lnTo>
                    <a:pt x="420" y="384"/>
                  </a:lnTo>
                  <a:lnTo>
                    <a:pt x="413" y="394"/>
                  </a:lnTo>
                  <a:lnTo>
                    <a:pt x="404" y="404"/>
                  </a:lnTo>
                  <a:lnTo>
                    <a:pt x="395" y="411"/>
                  </a:lnTo>
                  <a:lnTo>
                    <a:pt x="386" y="418"/>
                  </a:lnTo>
                  <a:lnTo>
                    <a:pt x="375" y="425"/>
                  </a:lnTo>
                  <a:lnTo>
                    <a:pt x="363" y="430"/>
                  </a:lnTo>
                  <a:lnTo>
                    <a:pt x="352" y="436"/>
                  </a:lnTo>
                  <a:lnTo>
                    <a:pt x="340" y="439"/>
                  </a:lnTo>
                  <a:lnTo>
                    <a:pt x="327" y="440"/>
                  </a:lnTo>
                  <a:lnTo>
                    <a:pt x="314" y="441"/>
                  </a:lnTo>
                  <a:close/>
                  <a:moveTo>
                    <a:pt x="621" y="385"/>
                  </a:moveTo>
                  <a:lnTo>
                    <a:pt x="571" y="355"/>
                  </a:lnTo>
                  <a:lnTo>
                    <a:pt x="572" y="346"/>
                  </a:lnTo>
                  <a:lnTo>
                    <a:pt x="573" y="335"/>
                  </a:lnTo>
                  <a:lnTo>
                    <a:pt x="574" y="323"/>
                  </a:lnTo>
                  <a:lnTo>
                    <a:pt x="574" y="313"/>
                  </a:lnTo>
                  <a:lnTo>
                    <a:pt x="574" y="302"/>
                  </a:lnTo>
                  <a:lnTo>
                    <a:pt x="573" y="291"/>
                  </a:lnTo>
                  <a:lnTo>
                    <a:pt x="572" y="280"/>
                  </a:lnTo>
                  <a:lnTo>
                    <a:pt x="570" y="269"/>
                  </a:lnTo>
                  <a:lnTo>
                    <a:pt x="620" y="241"/>
                  </a:lnTo>
                  <a:lnTo>
                    <a:pt x="623" y="239"/>
                  </a:lnTo>
                  <a:lnTo>
                    <a:pt x="624" y="237"/>
                  </a:lnTo>
                  <a:lnTo>
                    <a:pt x="627" y="234"/>
                  </a:lnTo>
                  <a:lnTo>
                    <a:pt x="628" y="231"/>
                  </a:lnTo>
                  <a:lnTo>
                    <a:pt x="628" y="228"/>
                  </a:lnTo>
                  <a:lnTo>
                    <a:pt x="628" y="226"/>
                  </a:lnTo>
                  <a:lnTo>
                    <a:pt x="628" y="223"/>
                  </a:lnTo>
                  <a:lnTo>
                    <a:pt x="625" y="219"/>
                  </a:lnTo>
                  <a:lnTo>
                    <a:pt x="551" y="90"/>
                  </a:lnTo>
                  <a:lnTo>
                    <a:pt x="548" y="87"/>
                  </a:lnTo>
                  <a:lnTo>
                    <a:pt x="546" y="85"/>
                  </a:lnTo>
                  <a:lnTo>
                    <a:pt x="544" y="84"/>
                  </a:lnTo>
                  <a:lnTo>
                    <a:pt x="541" y="83"/>
                  </a:lnTo>
                  <a:lnTo>
                    <a:pt x="539" y="81"/>
                  </a:lnTo>
                  <a:lnTo>
                    <a:pt x="536" y="81"/>
                  </a:lnTo>
                  <a:lnTo>
                    <a:pt x="532" y="83"/>
                  </a:lnTo>
                  <a:lnTo>
                    <a:pt x="530" y="84"/>
                  </a:lnTo>
                  <a:lnTo>
                    <a:pt x="481" y="113"/>
                  </a:lnTo>
                  <a:lnTo>
                    <a:pt x="465" y="99"/>
                  </a:lnTo>
                  <a:lnTo>
                    <a:pt x="447" y="88"/>
                  </a:lnTo>
                  <a:lnTo>
                    <a:pt x="438" y="83"/>
                  </a:lnTo>
                  <a:lnTo>
                    <a:pt x="429" y="77"/>
                  </a:lnTo>
                  <a:lnTo>
                    <a:pt x="418" y="73"/>
                  </a:lnTo>
                  <a:lnTo>
                    <a:pt x="407" y="69"/>
                  </a:lnTo>
                  <a:lnTo>
                    <a:pt x="407" y="15"/>
                  </a:lnTo>
                  <a:lnTo>
                    <a:pt x="407" y="12"/>
                  </a:lnTo>
                  <a:lnTo>
                    <a:pt x="406" y="10"/>
                  </a:lnTo>
                  <a:lnTo>
                    <a:pt x="404" y="7"/>
                  </a:lnTo>
                  <a:lnTo>
                    <a:pt x="403" y="4"/>
                  </a:lnTo>
                  <a:lnTo>
                    <a:pt x="401" y="2"/>
                  </a:lnTo>
                  <a:lnTo>
                    <a:pt x="398" y="1"/>
                  </a:lnTo>
                  <a:lnTo>
                    <a:pt x="395" y="0"/>
                  </a:lnTo>
                  <a:lnTo>
                    <a:pt x="392" y="0"/>
                  </a:lnTo>
                  <a:lnTo>
                    <a:pt x="241" y="0"/>
                  </a:lnTo>
                  <a:lnTo>
                    <a:pt x="238" y="0"/>
                  </a:lnTo>
                  <a:lnTo>
                    <a:pt x="235" y="1"/>
                  </a:lnTo>
                  <a:lnTo>
                    <a:pt x="233" y="2"/>
                  </a:lnTo>
                  <a:lnTo>
                    <a:pt x="231" y="4"/>
                  </a:lnTo>
                  <a:lnTo>
                    <a:pt x="229" y="7"/>
                  </a:lnTo>
                  <a:lnTo>
                    <a:pt x="227" y="10"/>
                  </a:lnTo>
                  <a:lnTo>
                    <a:pt x="226" y="12"/>
                  </a:lnTo>
                  <a:lnTo>
                    <a:pt x="226" y="15"/>
                  </a:lnTo>
                  <a:lnTo>
                    <a:pt x="226" y="69"/>
                  </a:lnTo>
                  <a:lnTo>
                    <a:pt x="216" y="72"/>
                  </a:lnTo>
                  <a:lnTo>
                    <a:pt x="206" y="76"/>
                  </a:lnTo>
                  <a:lnTo>
                    <a:pt x="196" y="80"/>
                  </a:lnTo>
                  <a:lnTo>
                    <a:pt x="187" y="86"/>
                  </a:lnTo>
                  <a:lnTo>
                    <a:pt x="177" y="91"/>
                  </a:lnTo>
                  <a:lnTo>
                    <a:pt x="168" y="98"/>
                  </a:lnTo>
                  <a:lnTo>
                    <a:pt x="159" y="105"/>
                  </a:lnTo>
                  <a:lnTo>
                    <a:pt x="149" y="113"/>
                  </a:lnTo>
                  <a:lnTo>
                    <a:pt x="98" y="84"/>
                  </a:lnTo>
                  <a:lnTo>
                    <a:pt x="96" y="83"/>
                  </a:lnTo>
                  <a:lnTo>
                    <a:pt x="93" y="81"/>
                  </a:lnTo>
                  <a:lnTo>
                    <a:pt x="90" y="81"/>
                  </a:lnTo>
                  <a:lnTo>
                    <a:pt x="87" y="83"/>
                  </a:lnTo>
                  <a:lnTo>
                    <a:pt x="84" y="84"/>
                  </a:lnTo>
                  <a:lnTo>
                    <a:pt x="82" y="85"/>
                  </a:lnTo>
                  <a:lnTo>
                    <a:pt x="80" y="87"/>
                  </a:lnTo>
                  <a:lnTo>
                    <a:pt x="78" y="90"/>
                  </a:lnTo>
                  <a:lnTo>
                    <a:pt x="3" y="219"/>
                  </a:lnTo>
                  <a:lnTo>
                    <a:pt x="1" y="222"/>
                  </a:lnTo>
                  <a:lnTo>
                    <a:pt x="1" y="225"/>
                  </a:lnTo>
                  <a:lnTo>
                    <a:pt x="1" y="228"/>
                  </a:lnTo>
                  <a:lnTo>
                    <a:pt x="1" y="230"/>
                  </a:lnTo>
                  <a:lnTo>
                    <a:pt x="4" y="236"/>
                  </a:lnTo>
                  <a:lnTo>
                    <a:pt x="8" y="241"/>
                  </a:lnTo>
                  <a:lnTo>
                    <a:pt x="57" y="269"/>
                  </a:lnTo>
                  <a:lnTo>
                    <a:pt x="56" y="280"/>
                  </a:lnTo>
                  <a:lnTo>
                    <a:pt x="55" y="291"/>
                  </a:lnTo>
                  <a:lnTo>
                    <a:pt x="54" y="302"/>
                  </a:lnTo>
                  <a:lnTo>
                    <a:pt x="54" y="313"/>
                  </a:lnTo>
                  <a:lnTo>
                    <a:pt x="54" y="323"/>
                  </a:lnTo>
                  <a:lnTo>
                    <a:pt x="55" y="335"/>
                  </a:lnTo>
                  <a:lnTo>
                    <a:pt x="56" y="346"/>
                  </a:lnTo>
                  <a:lnTo>
                    <a:pt x="57" y="355"/>
                  </a:lnTo>
                  <a:lnTo>
                    <a:pt x="7" y="385"/>
                  </a:lnTo>
                  <a:lnTo>
                    <a:pt x="5" y="387"/>
                  </a:lnTo>
                  <a:lnTo>
                    <a:pt x="3" y="389"/>
                  </a:lnTo>
                  <a:lnTo>
                    <a:pt x="2" y="391"/>
                  </a:lnTo>
                  <a:lnTo>
                    <a:pt x="1" y="394"/>
                  </a:lnTo>
                  <a:lnTo>
                    <a:pt x="0" y="396"/>
                  </a:lnTo>
                  <a:lnTo>
                    <a:pt x="1" y="399"/>
                  </a:lnTo>
                  <a:lnTo>
                    <a:pt x="1" y="402"/>
                  </a:lnTo>
                  <a:lnTo>
                    <a:pt x="2" y="405"/>
                  </a:lnTo>
                  <a:lnTo>
                    <a:pt x="78" y="536"/>
                  </a:lnTo>
                  <a:lnTo>
                    <a:pt x="81" y="540"/>
                  </a:lnTo>
                  <a:lnTo>
                    <a:pt x="86" y="543"/>
                  </a:lnTo>
                  <a:lnTo>
                    <a:pt x="89" y="544"/>
                  </a:lnTo>
                  <a:lnTo>
                    <a:pt x="93" y="544"/>
                  </a:lnTo>
                  <a:lnTo>
                    <a:pt x="95" y="543"/>
                  </a:lnTo>
                  <a:lnTo>
                    <a:pt x="98" y="542"/>
                  </a:lnTo>
                  <a:lnTo>
                    <a:pt x="149" y="513"/>
                  </a:lnTo>
                  <a:lnTo>
                    <a:pt x="159" y="520"/>
                  </a:lnTo>
                  <a:lnTo>
                    <a:pt x="168" y="527"/>
                  </a:lnTo>
                  <a:lnTo>
                    <a:pt x="177" y="533"/>
                  </a:lnTo>
                  <a:lnTo>
                    <a:pt x="187" y="539"/>
                  </a:lnTo>
                  <a:lnTo>
                    <a:pt x="196" y="544"/>
                  </a:lnTo>
                  <a:lnTo>
                    <a:pt x="206" y="549"/>
                  </a:lnTo>
                  <a:lnTo>
                    <a:pt x="216" y="552"/>
                  </a:lnTo>
                  <a:lnTo>
                    <a:pt x="226" y="556"/>
                  </a:lnTo>
                  <a:lnTo>
                    <a:pt x="226" y="614"/>
                  </a:lnTo>
                  <a:lnTo>
                    <a:pt x="226" y="617"/>
                  </a:lnTo>
                  <a:lnTo>
                    <a:pt x="227" y="620"/>
                  </a:lnTo>
                  <a:lnTo>
                    <a:pt x="229" y="623"/>
                  </a:lnTo>
                  <a:lnTo>
                    <a:pt x="231" y="625"/>
                  </a:lnTo>
                  <a:lnTo>
                    <a:pt x="233" y="627"/>
                  </a:lnTo>
                  <a:lnTo>
                    <a:pt x="235" y="628"/>
                  </a:lnTo>
                  <a:lnTo>
                    <a:pt x="238" y="629"/>
                  </a:lnTo>
                  <a:lnTo>
                    <a:pt x="241" y="629"/>
                  </a:lnTo>
                  <a:lnTo>
                    <a:pt x="392" y="629"/>
                  </a:lnTo>
                  <a:lnTo>
                    <a:pt x="395" y="629"/>
                  </a:lnTo>
                  <a:lnTo>
                    <a:pt x="398" y="628"/>
                  </a:lnTo>
                  <a:lnTo>
                    <a:pt x="401" y="627"/>
                  </a:lnTo>
                  <a:lnTo>
                    <a:pt x="403" y="625"/>
                  </a:lnTo>
                  <a:lnTo>
                    <a:pt x="404" y="623"/>
                  </a:lnTo>
                  <a:lnTo>
                    <a:pt x="406" y="620"/>
                  </a:lnTo>
                  <a:lnTo>
                    <a:pt x="407" y="617"/>
                  </a:lnTo>
                  <a:lnTo>
                    <a:pt x="407" y="614"/>
                  </a:lnTo>
                  <a:lnTo>
                    <a:pt x="407" y="556"/>
                  </a:lnTo>
                  <a:lnTo>
                    <a:pt x="418" y="552"/>
                  </a:lnTo>
                  <a:lnTo>
                    <a:pt x="429" y="548"/>
                  </a:lnTo>
                  <a:lnTo>
                    <a:pt x="438" y="544"/>
                  </a:lnTo>
                  <a:lnTo>
                    <a:pt x="447" y="538"/>
                  </a:lnTo>
                  <a:lnTo>
                    <a:pt x="465" y="527"/>
                  </a:lnTo>
                  <a:lnTo>
                    <a:pt x="481" y="513"/>
                  </a:lnTo>
                  <a:lnTo>
                    <a:pt x="530" y="542"/>
                  </a:lnTo>
                  <a:lnTo>
                    <a:pt x="533" y="543"/>
                  </a:lnTo>
                  <a:lnTo>
                    <a:pt x="537" y="544"/>
                  </a:lnTo>
                  <a:lnTo>
                    <a:pt x="539" y="544"/>
                  </a:lnTo>
                  <a:lnTo>
                    <a:pt x="542" y="543"/>
                  </a:lnTo>
                  <a:lnTo>
                    <a:pt x="545" y="543"/>
                  </a:lnTo>
                  <a:lnTo>
                    <a:pt x="547" y="540"/>
                  </a:lnTo>
                  <a:lnTo>
                    <a:pt x="550" y="539"/>
                  </a:lnTo>
                  <a:lnTo>
                    <a:pt x="552" y="536"/>
                  </a:lnTo>
                  <a:lnTo>
                    <a:pt x="627" y="405"/>
                  </a:lnTo>
                  <a:lnTo>
                    <a:pt x="628" y="402"/>
                  </a:lnTo>
                  <a:lnTo>
                    <a:pt x="628" y="399"/>
                  </a:lnTo>
                  <a:lnTo>
                    <a:pt x="629" y="396"/>
                  </a:lnTo>
                  <a:lnTo>
                    <a:pt x="628" y="394"/>
                  </a:lnTo>
                  <a:lnTo>
                    <a:pt x="627" y="391"/>
                  </a:lnTo>
                  <a:lnTo>
                    <a:pt x="625" y="389"/>
                  </a:lnTo>
                  <a:lnTo>
                    <a:pt x="623" y="387"/>
                  </a:lnTo>
                  <a:lnTo>
                    <a:pt x="621" y="3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41" name="Полилиния 4360">
              <a:extLst>
                <a:ext uri="{FF2B5EF4-FFF2-40B4-BE49-F238E27FC236}">
                  <a16:creationId xmlns:a16="http://schemas.microsoft.com/office/drawing/2014/main" id="{CDB8F87B-81A2-480F-ADA8-BFB5FD890AC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781925" y="1387475"/>
              <a:ext cx="115888" cy="117475"/>
            </a:xfrm>
            <a:custGeom>
              <a:avLst/>
              <a:gdLst>
                <a:gd name="T0" fmla="*/ 160 w 362"/>
                <a:gd name="T1" fmla="*/ 252 h 369"/>
                <a:gd name="T2" fmla="*/ 135 w 362"/>
                <a:gd name="T3" fmla="*/ 238 h 369"/>
                <a:gd name="T4" fmla="*/ 118 w 362"/>
                <a:gd name="T5" fmla="*/ 218 h 369"/>
                <a:gd name="T6" fmla="*/ 109 w 362"/>
                <a:gd name="T7" fmla="*/ 190 h 369"/>
                <a:gd name="T8" fmla="*/ 113 w 362"/>
                <a:gd name="T9" fmla="*/ 162 h 369"/>
                <a:gd name="T10" fmla="*/ 125 w 362"/>
                <a:gd name="T11" fmla="*/ 138 h 369"/>
                <a:gd name="T12" fmla="*/ 147 w 362"/>
                <a:gd name="T13" fmla="*/ 121 h 369"/>
                <a:gd name="T14" fmla="*/ 174 w 362"/>
                <a:gd name="T15" fmla="*/ 112 h 369"/>
                <a:gd name="T16" fmla="*/ 202 w 362"/>
                <a:gd name="T17" fmla="*/ 114 h 369"/>
                <a:gd name="T18" fmla="*/ 226 w 362"/>
                <a:gd name="T19" fmla="*/ 128 h 369"/>
                <a:gd name="T20" fmla="*/ 244 w 362"/>
                <a:gd name="T21" fmla="*/ 149 h 369"/>
                <a:gd name="T22" fmla="*/ 252 w 362"/>
                <a:gd name="T23" fmla="*/ 176 h 369"/>
                <a:gd name="T24" fmla="*/ 250 w 362"/>
                <a:gd name="T25" fmla="*/ 205 h 369"/>
                <a:gd name="T26" fmla="*/ 236 w 362"/>
                <a:gd name="T27" fmla="*/ 229 h 369"/>
                <a:gd name="T28" fmla="*/ 215 w 362"/>
                <a:gd name="T29" fmla="*/ 247 h 369"/>
                <a:gd name="T30" fmla="*/ 189 w 362"/>
                <a:gd name="T31" fmla="*/ 254 h 369"/>
                <a:gd name="T32" fmla="*/ 328 w 362"/>
                <a:gd name="T33" fmla="*/ 195 h 369"/>
                <a:gd name="T34" fmla="*/ 354 w 362"/>
                <a:gd name="T35" fmla="*/ 144 h 369"/>
                <a:gd name="T36" fmla="*/ 361 w 362"/>
                <a:gd name="T37" fmla="*/ 136 h 369"/>
                <a:gd name="T38" fmla="*/ 360 w 362"/>
                <a:gd name="T39" fmla="*/ 124 h 369"/>
                <a:gd name="T40" fmla="*/ 316 w 362"/>
                <a:gd name="T41" fmla="*/ 53 h 369"/>
                <a:gd name="T42" fmla="*/ 304 w 362"/>
                <a:gd name="T43" fmla="*/ 52 h 369"/>
                <a:gd name="T44" fmla="*/ 256 w 362"/>
                <a:gd name="T45" fmla="*/ 56 h 369"/>
                <a:gd name="T46" fmla="*/ 236 w 362"/>
                <a:gd name="T47" fmla="*/ 10 h 369"/>
                <a:gd name="T48" fmla="*/ 229 w 362"/>
                <a:gd name="T49" fmla="*/ 2 h 369"/>
                <a:gd name="T50" fmla="*/ 146 w 362"/>
                <a:gd name="T51" fmla="*/ 0 h 369"/>
                <a:gd name="T52" fmla="*/ 135 w 362"/>
                <a:gd name="T53" fmla="*/ 3 h 369"/>
                <a:gd name="T54" fmla="*/ 131 w 362"/>
                <a:gd name="T55" fmla="*/ 14 h 369"/>
                <a:gd name="T56" fmla="*/ 99 w 362"/>
                <a:gd name="T57" fmla="*/ 63 h 369"/>
                <a:gd name="T58" fmla="*/ 55 w 362"/>
                <a:gd name="T59" fmla="*/ 51 h 369"/>
                <a:gd name="T60" fmla="*/ 44 w 362"/>
                <a:gd name="T61" fmla="*/ 54 h 369"/>
                <a:gd name="T62" fmla="*/ 1 w 362"/>
                <a:gd name="T63" fmla="*/ 126 h 369"/>
                <a:gd name="T64" fmla="*/ 2 w 362"/>
                <a:gd name="T65" fmla="*/ 139 h 369"/>
                <a:gd name="T66" fmla="*/ 36 w 362"/>
                <a:gd name="T67" fmla="*/ 160 h 369"/>
                <a:gd name="T68" fmla="*/ 36 w 362"/>
                <a:gd name="T69" fmla="*/ 207 h 369"/>
                <a:gd name="T70" fmla="*/ 1 w 362"/>
                <a:gd name="T71" fmla="*/ 230 h 369"/>
                <a:gd name="T72" fmla="*/ 1 w 362"/>
                <a:gd name="T73" fmla="*/ 240 h 369"/>
                <a:gd name="T74" fmla="*/ 44 w 362"/>
                <a:gd name="T75" fmla="*/ 313 h 369"/>
                <a:gd name="T76" fmla="*/ 60 w 362"/>
                <a:gd name="T77" fmla="*/ 314 h 369"/>
                <a:gd name="T78" fmla="*/ 120 w 362"/>
                <a:gd name="T79" fmla="*/ 316 h 369"/>
                <a:gd name="T80" fmla="*/ 132 w 362"/>
                <a:gd name="T81" fmla="*/ 359 h 369"/>
                <a:gd name="T82" fmla="*/ 140 w 362"/>
                <a:gd name="T83" fmla="*/ 368 h 369"/>
                <a:gd name="T84" fmla="*/ 225 w 362"/>
                <a:gd name="T85" fmla="*/ 368 h 369"/>
                <a:gd name="T86" fmla="*/ 233 w 362"/>
                <a:gd name="T87" fmla="*/ 361 h 369"/>
                <a:gd name="T88" fmla="*/ 237 w 362"/>
                <a:gd name="T89" fmla="*/ 321 h 369"/>
                <a:gd name="T90" fmla="*/ 274 w 362"/>
                <a:gd name="T91" fmla="*/ 298 h 369"/>
                <a:gd name="T92" fmla="*/ 310 w 362"/>
                <a:gd name="T93" fmla="*/ 316 h 369"/>
                <a:gd name="T94" fmla="*/ 360 w 362"/>
                <a:gd name="T95" fmla="*/ 243 h 369"/>
                <a:gd name="T96" fmla="*/ 362 w 362"/>
                <a:gd name="T97" fmla="*/ 232 h 369"/>
                <a:gd name="T98" fmla="*/ 354 w 362"/>
                <a:gd name="T99" fmla="*/ 223 h 3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362" h="369">
                  <a:moveTo>
                    <a:pt x="181" y="255"/>
                  </a:moveTo>
                  <a:lnTo>
                    <a:pt x="174" y="254"/>
                  </a:lnTo>
                  <a:lnTo>
                    <a:pt x="166" y="253"/>
                  </a:lnTo>
                  <a:lnTo>
                    <a:pt x="160" y="252"/>
                  </a:lnTo>
                  <a:lnTo>
                    <a:pt x="153" y="249"/>
                  </a:lnTo>
                  <a:lnTo>
                    <a:pt x="147" y="247"/>
                  </a:lnTo>
                  <a:lnTo>
                    <a:pt x="141" y="243"/>
                  </a:lnTo>
                  <a:lnTo>
                    <a:pt x="135" y="238"/>
                  </a:lnTo>
                  <a:lnTo>
                    <a:pt x="131" y="234"/>
                  </a:lnTo>
                  <a:lnTo>
                    <a:pt x="125" y="229"/>
                  </a:lnTo>
                  <a:lnTo>
                    <a:pt x="122" y="223"/>
                  </a:lnTo>
                  <a:lnTo>
                    <a:pt x="118" y="218"/>
                  </a:lnTo>
                  <a:lnTo>
                    <a:pt x="115" y="212"/>
                  </a:lnTo>
                  <a:lnTo>
                    <a:pt x="113" y="205"/>
                  </a:lnTo>
                  <a:lnTo>
                    <a:pt x="110" y="198"/>
                  </a:lnTo>
                  <a:lnTo>
                    <a:pt x="109" y="190"/>
                  </a:lnTo>
                  <a:lnTo>
                    <a:pt x="109" y="183"/>
                  </a:lnTo>
                  <a:lnTo>
                    <a:pt x="109" y="176"/>
                  </a:lnTo>
                  <a:lnTo>
                    <a:pt x="110" y="169"/>
                  </a:lnTo>
                  <a:lnTo>
                    <a:pt x="113" y="162"/>
                  </a:lnTo>
                  <a:lnTo>
                    <a:pt x="115" y="156"/>
                  </a:lnTo>
                  <a:lnTo>
                    <a:pt x="118" y="149"/>
                  </a:lnTo>
                  <a:lnTo>
                    <a:pt x="122" y="143"/>
                  </a:lnTo>
                  <a:lnTo>
                    <a:pt x="125" y="138"/>
                  </a:lnTo>
                  <a:lnTo>
                    <a:pt x="131" y="132"/>
                  </a:lnTo>
                  <a:lnTo>
                    <a:pt x="135" y="128"/>
                  </a:lnTo>
                  <a:lnTo>
                    <a:pt x="141" y="124"/>
                  </a:lnTo>
                  <a:lnTo>
                    <a:pt x="147" y="121"/>
                  </a:lnTo>
                  <a:lnTo>
                    <a:pt x="153" y="117"/>
                  </a:lnTo>
                  <a:lnTo>
                    <a:pt x="160" y="114"/>
                  </a:lnTo>
                  <a:lnTo>
                    <a:pt x="166" y="113"/>
                  </a:lnTo>
                  <a:lnTo>
                    <a:pt x="174" y="112"/>
                  </a:lnTo>
                  <a:lnTo>
                    <a:pt x="181" y="111"/>
                  </a:lnTo>
                  <a:lnTo>
                    <a:pt x="189" y="112"/>
                  </a:lnTo>
                  <a:lnTo>
                    <a:pt x="195" y="113"/>
                  </a:lnTo>
                  <a:lnTo>
                    <a:pt x="202" y="114"/>
                  </a:lnTo>
                  <a:lnTo>
                    <a:pt x="209" y="117"/>
                  </a:lnTo>
                  <a:lnTo>
                    <a:pt x="215" y="121"/>
                  </a:lnTo>
                  <a:lnTo>
                    <a:pt x="221" y="124"/>
                  </a:lnTo>
                  <a:lnTo>
                    <a:pt x="226" y="128"/>
                  </a:lnTo>
                  <a:lnTo>
                    <a:pt x="231" y="132"/>
                  </a:lnTo>
                  <a:lnTo>
                    <a:pt x="236" y="138"/>
                  </a:lnTo>
                  <a:lnTo>
                    <a:pt x="240" y="143"/>
                  </a:lnTo>
                  <a:lnTo>
                    <a:pt x="244" y="149"/>
                  </a:lnTo>
                  <a:lnTo>
                    <a:pt x="247" y="156"/>
                  </a:lnTo>
                  <a:lnTo>
                    <a:pt x="250" y="162"/>
                  </a:lnTo>
                  <a:lnTo>
                    <a:pt x="251" y="169"/>
                  </a:lnTo>
                  <a:lnTo>
                    <a:pt x="252" y="176"/>
                  </a:lnTo>
                  <a:lnTo>
                    <a:pt x="253" y="183"/>
                  </a:lnTo>
                  <a:lnTo>
                    <a:pt x="252" y="190"/>
                  </a:lnTo>
                  <a:lnTo>
                    <a:pt x="251" y="198"/>
                  </a:lnTo>
                  <a:lnTo>
                    <a:pt x="250" y="205"/>
                  </a:lnTo>
                  <a:lnTo>
                    <a:pt x="247" y="212"/>
                  </a:lnTo>
                  <a:lnTo>
                    <a:pt x="244" y="218"/>
                  </a:lnTo>
                  <a:lnTo>
                    <a:pt x="240" y="223"/>
                  </a:lnTo>
                  <a:lnTo>
                    <a:pt x="236" y="229"/>
                  </a:lnTo>
                  <a:lnTo>
                    <a:pt x="231" y="234"/>
                  </a:lnTo>
                  <a:lnTo>
                    <a:pt x="226" y="238"/>
                  </a:lnTo>
                  <a:lnTo>
                    <a:pt x="221" y="243"/>
                  </a:lnTo>
                  <a:lnTo>
                    <a:pt x="215" y="247"/>
                  </a:lnTo>
                  <a:lnTo>
                    <a:pt x="209" y="249"/>
                  </a:lnTo>
                  <a:lnTo>
                    <a:pt x="202" y="252"/>
                  </a:lnTo>
                  <a:lnTo>
                    <a:pt x="195" y="253"/>
                  </a:lnTo>
                  <a:lnTo>
                    <a:pt x="189" y="254"/>
                  </a:lnTo>
                  <a:lnTo>
                    <a:pt x="181" y="255"/>
                  </a:lnTo>
                  <a:close/>
                  <a:moveTo>
                    <a:pt x="354" y="223"/>
                  </a:moveTo>
                  <a:lnTo>
                    <a:pt x="327" y="207"/>
                  </a:lnTo>
                  <a:lnTo>
                    <a:pt x="328" y="195"/>
                  </a:lnTo>
                  <a:lnTo>
                    <a:pt x="328" y="183"/>
                  </a:lnTo>
                  <a:lnTo>
                    <a:pt x="328" y="172"/>
                  </a:lnTo>
                  <a:lnTo>
                    <a:pt x="327" y="160"/>
                  </a:lnTo>
                  <a:lnTo>
                    <a:pt x="354" y="144"/>
                  </a:lnTo>
                  <a:lnTo>
                    <a:pt x="357" y="143"/>
                  </a:lnTo>
                  <a:lnTo>
                    <a:pt x="359" y="141"/>
                  </a:lnTo>
                  <a:lnTo>
                    <a:pt x="360" y="139"/>
                  </a:lnTo>
                  <a:lnTo>
                    <a:pt x="361" y="136"/>
                  </a:lnTo>
                  <a:lnTo>
                    <a:pt x="362" y="132"/>
                  </a:lnTo>
                  <a:lnTo>
                    <a:pt x="362" y="129"/>
                  </a:lnTo>
                  <a:lnTo>
                    <a:pt x="361" y="126"/>
                  </a:lnTo>
                  <a:lnTo>
                    <a:pt x="360" y="124"/>
                  </a:lnTo>
                  <a:lnTo>
                    <a:pt x="322" y="59"/>
                  </a:lnTo>
                  <a:lnTo>
                    <a:pt x="320" y="56"/>
                  </a:lnTo>
                  <a:lnTo>
                    <a:pt x="318" y="54"/>
                  </a:lnTo>
                  <a:lnTo>
                    <a:pt x="316" y="53"/>
                  </a:lnTo>
                  <a:lnTo>
                    <a:pt x="313" y="51"/>
                  </a:lnTo>
                  <a:lnTo>
                    <a:pt x="309" y="51"/>
                  </a:lnTo>
                  <a:lnTo>
                    <a:pt x="307" y="51"/>
                  </a:lnTo>
                  <a:lnTo>
                    <a:pt x="304" y="52"/>
                  </a:lnTo>
                  <a:lnTo>
                    <a:pt x="301" y="53"/>
                  </a:lnTo>
                  <a:lnTo>
                    <a:pt x="274" y="69"/>
                  </a:lnTo>
                  <a:lnTo>
                    <a:pt x="266" y="63"/>
                  </a:lnTo>
                  <a:lnTo>
                    <a:pt x="256" y="56"/>
                  </a:lnTo>
                  <a:lnTo>
                    <a:pt x="246" y="51"/>
                  </a:lnTo>
                  <a:lnTo>
                    <a:pt x="237" y="47"/>
                  </a:lnTo>
                  <a:lnTo>
                    <a:pt x="237" y="14"/>
                  </a:lnTo>
                  <a:lnTo>
                    <a:pt x="236" y="10"/>
                  </a:lnTo>
                  <a:lnTo>
                    <a:pt x="236" y="8"/>
                  </a:lnTo>
                  <a:lnTo>
                    <a:pt x="233" y="5"/>
                  </a:lnTo>
                  <a:lnTo>
                    <a:pt x="232" y="3"/>
                  </a:lnTo>
                  <a:lnTo>
                    <a:pt x="229" y="2"/>
                  </a:lnTo>
                  <a:lnTo>
                    <a:pt x="227" y="1"/>
                  </a:lnTo>
                  <a:lnTo>
                    <a:pt x="224" y="0"/>
                  </a:lnTo>
                  <a:lnTo>
                    <a:pt x="222" y="0"/>
                  </a:lnTo>
                  <a:lnTo>
                    <a:pt x="146" y="0"/>
                  </a:lnTo>
                  <a:lnTo>
                    <a:pt x="143" y="0"/>
                  </a:lnTo>
                  <a:lnTo>
                    <a:pt x="140" y="1"/>
                  </a:lnTo>
                  <a:lnTo>
                    <a:pt x="137" y="2"/>
                  </a:lnTo>
                  <a:lnTo>
                    <a:pt x="135" y="3"/>
                  </a:lnTo>
                  <a:lnTo>
                    <a:pt x="134" y="5"/>
                  </a:lnTo>
                  <a:lnTo>
                    <a:pt x="132" y="8"/>
                  </a:lnTo>
                  <a:lnTo>
                    <a:pt x="132" y="10"/>
                  </a:lnTo>
                  <a:lnTo>
                    <a:pt x="131" y="14"/>
                  </a:lnTo>
                  <a:lnTo>
                    <a:pt x="131" y="47"/>
                  </a:lnTo>
                  <a:lnTo>
                    <a:pt x="120" y="52"/>
                  </a:lnTo>
                  <a:lnTo>
                    <a:pt x="109" y="57"/>
                  </a:lnTo>
                  <a:lnTo>
                    <a:pt x="99" y="63"/>
                  </a:lnTo>
                  <a:lnTo>
                    <a:pt x="90" y="69"/>
                  </a:lnTo>
                  <a:lnTo>
                    <a:pt x="61" y="53"/>
                  </a:lnTo>
                  <a:lnTo>
                    <a:pt x="58" y="52"/>
                  </a:lnTo>
                  <a:lnTo>
                    <a:pt x="55" y="51"/>
                  </a:lnTo>
                  <a:lnTo>
                    <a:pt x="53" y="51"/>
                  </a:lnTo>
                  <a:lnTo>
                    <a:pt x="49" y="51"/>
                  </a:lnTo>
                  <a:lnTo>
                    <a:pt x="47" y="52"/>
                  </a:lnTo>
                  <a:lnTo>
                    <a:pt x="44" y="54"/>
                  </a:lnTo>
                  <a:lnTo>
                    <a:pt x="42" y="56"/>
                  </a:lnTo>
                  <a:lnTo>
                    <a:pt x="41" y="59"/>
                  </a:lnTo>
                  <a:lnTo>
                    <a:pt x="2" y="124"/>
                  </a:lnTo>
                  <a:lnTo>
                    <a:pt x="1" y="126"/>
                  </a:lnTo>
                  <a:lnTo>
                    <a:pt x="0" y="129"/>
                  </a:lnTo>
                  <a:lnTo>
                    <a:pt x="0" y="132"/>
                  </a:lnTo>
                  <a:lnTo>
                    <a:pt x="1" y="136"/>
                  </a:lnTo>
                  <a:lnTo>
                    <a:pt x="2" y="139"/>
                  </a:lnTo>
                  <a:lnTo>
                    <a:pt x="3" y="141"/>
                  </a:lnTo>
                  <a:lnTo>
                    <a:pt x="6" y="143"/>
                  </a:lnTo>
                  <a:lnTo>
                    <a:pt x="8" y="144"/>
                  </a:lnTo>
                  <a:lnTo>
                    <a:pt x="36" y="160"/>
                  </a:lnTo>
                  <a:lnTo>
                    <a:pt x="34" y="172"/>
                  </a:lnTo>
                  <a:lnTo>
                    <a:pt x="34" y="183"/>
                  </a:lnTo>
                  <a:lnTo>
                    <a:pt x="34" y="195"/>
                  </a:lnTo>
                  <a:lnTo>
                    <a:pt x="36" y="207"/>
                  </a:lnTo>
                  <a:lnTo>
                    <a:pt x="8" y="223"/>
                  </a:lnTo>
                  <a:lnTo>
                    <a:pt x="6" y="224"/>
                  </a:lnTo>
                  <a:lnTo>
                    <a:pt x="3" y="227"/>
                  </a:lnTo>
                  <a:lnTo>
                    <a:pt x="1" y="230"/>
                  </a:lnTo>
                  <a:lnTo>
                    <a:pt x="0" y="233"/>
                  </a:lnTo>
                  <a:lnTo>
                    <a:pt x="0" y="235"/>
                  </a:lnTo>
                  <a:lnTo>
                    <a:pt x="0" y="237"/>
                  </a:lnTo>
                  <a:lnTo>
                    <a:pt x="1" y="240"/>
                  </a:lnTo>
                  <a:lnTo>
                    <a:pt x="2" y="243"/>
                  </a:lnTo>
                  <a:lnTo>
                    <a:pt x="40" y="309"/>
                  </a:lnTo>
                  <a:lnTo>
                    <a:pt x="42" y="311"/>
                  </a:lnTo>
                  <a:lnTo>
                    <a:pt x="44" y="313"/>
                  </a:lnTo>
                  <a:lnTo>
                    <a:pt x="46" y="314"/>
                  </a:lnTo>
                  <a:lnTo>
                    <a:pt x="48" y="315"/>
                  </a:lnTo>
                  <a:lnTo>
                    <a:pt x="55" y="316"/>
                  </a:lnTo>
                  <a:lnTo>
                    <a:pt x="60" y="314"/>
                  </a:lnTo>
                  <a:lnTo>
                    <a:pt x="90" y="297"/>
                  </a:lnTo>
                  <a:lnTo>
                    <a:pt x="99" y="304"/>
                  </a:lnTo>
                  <a:lnTo>
                    <a:pt x="109" y="310"/>
                  </a:lnTo>
                  <a:lnTo>
                    <a:pt x="120" y="316"/>
                  </a:lnTo>
                  <a:lnTo>
                    <a:pt x="131" y="321"/>
                  </a:lnTo>
                  <a:lnTo>
                    <a:pt x="131" y="354"/>
                  </a:lnTo>
                  <a:lnTo>
                    <a:pt x="132" y="356"/>
                  </a:lnTo>
                  <a:lnTo>
                    <a:pt x="132" y="359"/>
                  </a:lnTo>
                  <a:lnTo>
                    <a:pt x="134" y="361"/>
                  </a:lnTo>
                  <a:lnTo>
                    <a:pt x="135" y="363"/>
                  </a:lnTo>
                  <a:lnTo>
                    <a:pt x="137" y="366"/>
                  </a:lnTo>
                  <a:lnTo>
                    <a:pt x="140" y="368"/>
                  </a:lnTo>
                  <a:lnTo>
                    <a:pt x="143" y="368"/>
                  </a:lnTo>
                  <a:lnTo>
                    <a:pt x="146" y="369"/>
                  </a:lnTo>
                  <a:lnTo>
                    <a:pt x="222" y="369"/>
                  </a:lnTo>
                  <a:lnTo>
                    <a:pt x="225" y="368"/>
                  </a:lnTo>
                  <a:lnTo>
                    <a:pt x="227" y="368"/>
                  </a:lnTo>
                  <a:lnTo>
                    <a:pt x="229" y="366"/>
                  </a:lnTo>
                  <a:lnTo>
                    <a:pt x="232" y="363"/>
                  </a:lnTo>
                  <a:lnTo>
                    <a:pt x="233" y="361"/>
                  </a:lnTo>
                  <a:lnTo>
                    <a:pt x="236" y="359"/>
                  </a:lnTo>
                  <a:lnTo>
                    <a:pt x="236" y="356"/>
                  </a:lnTo>
                  <a:lnTo>
                    <a:pt x="237" y="354"/>
                  </a:lnTo>
                  <a:lnTo>
                    <a:pt x="237" y="321"/>
                  </a:lnTo>
                  <a:lnTo>
                    <a:pt x="246" y="316"/>
                  </a:lnTo>
                  <a:lnTo>
                    <a:pt x="256" y="311"/>
                  </a:lnTo>
                  <a:lnTo>
                    <a:pt x="266" y="305"/>
                  </a:lnTo>
                  <a:lnTo>
                    <a:pt x="274" y="298"/>
                  </a:lnTo>
                  <a:lnTo>
                    <a:pt x="302" y="313"/>
                  </a:lnTo>
                  <a:lnTo>
                    <a:pt x="305" y="315"/>
                  </a:lnTo>
                  <a:lnTo>
                    <a:pt x="307" y="315"/>
                  </a:lnTo>
                  <a:lnTo>
                    <a:pt x="310" y="316"/>
                  </a:lnTo>
                  <a:lnTo>
                    <a:pt x="314" y="316"/>
                  </a:lnTo>
                  <a:lnTo>
                    <a:pt x="319" y="313"/>
                  </a:lnTo>
                  <a:lnTo>
                    <a:pt x="322" y="309"/>
                  </a:lnTo>
                  <a:lnTo>
                    <a:pt x="360" y="243"/>
                  </a:lnTo>
                  <a:lnTo>
                    <a:pt x="362" y="240"/>
                  </a:lnTo>
                  <a:lnTo>
                    <a:pt x="362" y="237"/>
                  </a:lnTo>
                  <a:lnTo>
                    <a:pt x="362" y="234"/>
                  </a:lnTo>
                  <a:lnTo>
                    <a:pt x="362" y="232"/>
                  </a:lnTo>
                  <a:lnTo>
                    <a:pt x="361" y="229"/>
                  </a:lnTo>
                  <a:lnTo>
                    <a:pt x="359" y="227"/>
                  </a:lnTo>
                  <a:lnTo>
                    <a:pt x="357" y="224"/>
                  </a:lnTo>
                  <a:lnTo>
                    <a:pt x="354" y="22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</p:grpSp>
      <p:sp>
        <p:nvSpPr>
          <p:cNvPr id="42" name="Полилиния 4346" descr="Значок диаграммы ящик с усами. ">
            <a:extLst>
              <a:ext uri="{FF2B5EF4-FFF2-40B4-BE49-F238E27FC236}">
                <a16:creationId xmlns:a16="http://schemas.microsoft.com/office/drawing/2014/main" id="{D131817A-5B27-4718-8BAC-45C9CEDA45D9}"/>
              </a:ext>
            </a:extLst>
          </p:cNvPr>
          <p:cNvSpPr>
            <a:spLocks noEditPoints="1"/>
          </p:cNvSpPr>
          <p:nvPr/>
        </p:nvSpPr>
        <p:spPr bwMode="auto">
          <a:xfrm>
            <a:off x="3967321" y="3532346"/>
            <a:ext cx="345758" cy="345758"/>
          </a:xfrm>
          <a:custGeom>
            <a:avLst/>
            <a:gdLst>
              <a:gd name="T0" fmla="*/ 706 w 898"/>
              <a:gd name="T1" fmla="*/ 479 h 898"/>
              <a:gd name="T2" fmla="*/ 652 w 898"/>
              <a:gd name="T3" fmla="*/ 556 h 898"/>
              <a:gd name="T4" fmla="*/ 632 w 898"/>
              <a:gd name="T5" fmla="*/ 551 h 898"/>
              <a:gd name="T6" fmla="*/ 576 w 898"/>
              <a:gd name="T7" fmla="*/ 477 h 898"/>
              <a:gd name="T8" fmla="*/ 571 w 898"/>
              <a:gd name="T9" fmla="*/ 398 h 898"/>
              <a:gd name="T10" fmla="*/ 628 w 898"/>
              <a:gd name="T11" fmla="*/ 129 h 898"/>
              <a:gd name="T12" fmla="*/ 643 w 898"/>
              <a:gd name="T13" fmla="*/ 114 h 898"/>
              <a:gd name="T14" fmla="*/ 658 w 898"/>
              <a:gd name="T15" fmla="*/ 129 h 898"/>
              <a:gd name="T16" fmla="*/ 717 w 898"/>
              <a:gd name="T17" fmla="*/ 398 h 898"/>
              <a:gd name="T18" fmla="*/ 621 w 898"/>
              <a:gd name="T19" fmla="*/ 758 h 898"/>
              <a:gd name="T20" fmla="*/ 589 w 898"/>
              <a:gd name="T21" fmla="*/ 727 h 898"/>
              <a:gd name="T22" fmla="*/ 589 w 898"/>
              <a:gd name="T23" fmla="*/ 680 h 898"/>
              <a:gd name="T24" fmla="*/ 621 w 898"/>
              <a:gd name="T25" fmla="*/ 648 h 898"/>
              <a:gd name="T26" fmla="*/ 667 w 898"/>
              <a:gd name="T27" fmla="*/ 648 h 898"/>
              <a:gd name="T28" fmla="*/ 699 w 898"/>
              <a:gd name="T29" fmla="*/ 680 h 898"/>
              <a:gd name="T30" fmla="*/ 699 w 898"/>
              <a:gd name="T31" fmla="*/ 727 h 898"/>
              <a:gd name="T32" fmla="*/ 667 w 898"/>
              <a:gd name="T33" fmla="*/ 758 h 898"/>
              <a:gd name="T34" fmla="*/ 536 w 898"/>
              <a:gd name="T35" fmla="*/ 294 h 898"/>
              <a:gd name="T36" fmla="*/ 479 w 898"/>
              <a:gd name="T37" fmla="*/ 546 h 898"/>
              <a:gd name="T38" fmla="*/ 461 w 898"/>
              <a:gd name="T39" fmla="*/ 558 h 898"/>
              <a:gd name="T40" fmla="*/ 450 w 898"/>
              <a:gd name="T41" fmla="*/ 299 h 898"/>
              <a:gd name="T42" fmla="*/ 390 w 898"/>
              <a:gd name="T43" fmla="*/ 287 h 898"/>
              <a:gd name="T44" fmla="*/ 398 w 898"/>
              <a:gd name="T45" fmla="*/ 211 h 898"/>
              <a:gd name="T46" fmla="*/ 454 w 898"/>
              <a:gd name="T47" fmla="*/ 118 h 898"/>
              <a:gd name="T48" fmla="*/ 475 w 898"/>
              <a:gd name="T49" fmla="*/ 118 h 898"/>
              <a:gd name="T50" fmla="*/ 530 w 898"/>
              <a:gd name="T51" fmla="*/ 211 h 898"/>
              <a:gd name="T52" fmla="*/ 465 w 898"/>
              <a:gd name="T53" fmla="*/ 763 h 898"/>
              <a:gd name="T54" fmla="*/ 422 w 898"/>
              <a:gd name="T55" fmla="*/ 745 h 898"/>
              <a:gd name="T56" fmla="*/ 405 w 898"/>
              <a:gd name="T57" fmla="*/ 703 h 898"/>
              <a:gd name="T58" fmla="*/ 422 w 898"/>
              <a:gd name="T59" fmla="*/ 661 h 898"/>
              <a:gd name="T60" fmla="*/ 465 w 898"/>
              <a:gd name="T61" fmla="*/ 643 h 898"/>
              <a:gd name="T62" fmla="*/ 506 w 898"/>
              <a:gd name="T63" fmla="*/ 661 h 898"/>
              <a:gd name="T64" fmla="*/ 525 w 898"/>
              <a:gd name="T65" fmla="*/ 703 h 898"/>
              <a:gd name="T66" fmla="*/ 506 w 898"/>
              <a:gd name="T67" fmla="*/ 745 h 898"/>
              <a:gd name="T68" fmla="*/ 465 w 898"/>
              <a:gd name="T69" fmla="*/ 763 h 898"/>
              <a:gd name="T70" fmla="*/ 318 w 898"/>
              <a:gd name="T71" fmla="*/ 419 h 898"/>
              <a:gd name="T72" fmla="*/ 263 w 898"/>
              <a:gd name="T73" fmla="*/ 556 h 898"/>
              <a:gd name="T74" fmla="*/ 242 w 898"/>
              <a:gd name="T75" fmla="*/ 551 h 898"/>
              <a:gd name="T76" fmla="*/ 186 w 898"/>
              <a:gd name="T77" fmla="*/ 417 h 898"/>
              <a:gd name="T78" fmla="*/ 181 w 898"/>
              <a:gd name="T79" fmla="*/ 339 h 898"/>
              <a:gd name="T80" fmla="*/ 240 w 898"/>
              <a:gd name="T81" fmla="*/ 129 h 898"/>
              <a:gd name="T82" fmla="*/ 255 w 898"/>
              <a:gd name="T83" fmla="*/ 114 h 898"/>
              <a:gd name="T84" fmla="*/ 270 w 898"/>
              <a:gd name="T85" fmla="*/ 129 h 898"/>
              <a:gd name="T86" fmla="*/ 329 w 898"/>
              <a:gd name="T87" fmla="*/ 339 h 898"/>
              <a:gd name="T88" fmla="*/ 231 w 898"/>
              <a:gd name="T89" fmla="*/ 758 h 898"/>
              <a:gd name="T90" fmla="*/ 200 w 898"/>
              <a:gd name="T91" fmla="*/ 727 h 898"/>
              <a:gd name="T92" fmla="*/ 200 w 898"/>
              <a:gd name="T93" fmla="*/ 680 h 898"/>
              <a:gd name="T94" fmla="*/ 231 w 898"/>
              <a:gd name="T95" fmla="*/ 648 h 898"/>
              <a:gd name="T96" fmla="*/ 278 w 898"/>
              <a:gd name="T97" fmla="*/ 648 h 898"/>
              <a:gd name="T98" fmla="*/ 311 w 898"/>
              <a:gd name="T99" fmla="*/ 680 h 898"/>
              <a:gd name="T100" fmla="*/ 311 w 898"/>
              <a:gd name="T101" fmla="*/ 727 h 898"/>
              <a:gd name="T102" fmla="*/ 278 w 898"/>
              <a:gd name="T103" fmla="*/ 758 h 898"/>
              <a:gd name="T104" fmla="*/ 10 w 898"/>
              <a:gd name="T105" fmla="*/ 2 h 898"/>
              <a:gd name="T106" fmla="*/ 1 w 898"/>
              <a:gd name="T107" fmla="*/ 886 h 898"/>
              <a:gd name="T108" fmla="*/ 883 w 898"/>
              <a:gd name="T109" fmla="*/ 898 h 898"/>
              <a:gd name="T110" fmla="*/ 898 w 898"/>
              <a:gd name="T111" fmla="*/ 883 h 898"/>
              <a:gd name="T112" fmla="*/ 886 w 898"/>
              <a:gd name="T113" fmla="*/ 0 h 8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898" h="898">
                <a:moveTo>
                  <a:pt x="718" y="464"/>
                </a:moveTo>
                <a:lnTo>
                  <a:pt x="718" y="467"/>
                </a:lnTo>
                <a:lnTo>
                  <a:pt x="717" y="470"/>
                </a:lnTo>
                <a:lnTo>
                  <a:pt x="716" y="472"/>
                </a:lnTo>
                <a:lnTo>
                  <a:pt x="714" y="474"/>
                </a:lnTo>
                <a:lnTo>
                  <a:pt x="712" y="477"/>
                </a:lnTo>
                <a:lnTo>
                  <a:pt x="710" y="478"/>
                </a:lnTo>
                <a:lnTo>
                  <a:pt x="706" y="479"/>
                </a:lnTo>
                <a:lnTo>
                  <a:pt x="703" y="479"/>
                </a:lnTo>
                <a:lnTo>
                  <a:pt x="658" y="479"/>
                </a:lnTo>
                <a:lnTo>
                  <a:pt x="658" y="543"/>
                </a:lnTo>
                <a:lnTo>
                  <a:pt x="658" y="546"/>
                </a:lnTo>
                <a:lnTo>
                  <a:pt x="657" y="549"/>
                </a:lnTo>
                <a:lnTo>
                  <a:pt x="656" y="551"/>
                </a:lnTo>
                <a:lnTo>
                  <a:pt x="654" y="554"/>
                </a:lnTo>
                <a:lnTo>
                  <a:pt x="652" y="556"/>
                </a:lnTo>
                <a:lnTo>
                  <a:pt x="650" y="557"/>
                </a:lnTo>
                <a:lnTo>
                  <a:pt x="647" y="558"/>
                </a:lnTo>
                <a:lnTo>
                  <a:pt x="643" y="558"/>
                </a:lnTo>
                <a:lnTo>
                  <a:pt x="641" y="558"/>
                </a:lnTo>
                <a:lnTo>
                  <a:pt x="638" y="557"/>
                </a:lnTo>
                <a:lnTo>
                  <a:pt x="636" y="556"/>
                </a:lnTo>
                <a:lnTo>
                  <a:pt x="634" y="554"/>
                </a:lnTo>
                <a:lnTo>
                  <a:pt x="632" y="551"/>
                </a:lnTo>
                <a:lnTo>
                  <a:pt x="631" y="549"/>
                </a:lnTo>
                <a:lnTo>
                  <a:pt x="629" y="546"/>
                </a:lnTo>
                <a:lnTo>
                  <a:pt x="628" y="543"/>
                </a:lnTo>
                <a:lnTo>
                  <a:pt x="628" y="479"/>
                </a:lnTo>
                <a:lnTo>
                  <a:pt x="583" y="479"/>
                </a:lnTo>
                <a:lnTo>
                  <a:pt x="581" y="479"/>
                </a:lnTo>
                <a:lnTo>
                  <a:pt x="578" y="478"/>
                </a:lnTo>
                <a:lnTo>
                  <a:pt x="576" y="477"/>
                </a:lnTo>
                <a:lnTo>
                  <a:pt x="574" y="474"/>
                </a:lnTo>
                <a:lnTo>
                  <a:pt x="572" y="472"/>
                </a:lnTo>
                <a:lnTo>
                  <a:pt x="571" y="470"/>
                </a:lnTo>
                <a:lnTo>
                  <a:pt x="570" y="467"/>
                </a:lnTo>
                <a:lnTo>
                  <a:pt x="570" y="464"/>
                </a:lnTo>
                <a:lnTo>
                  <a:pt x="570" y="404"/>
                </a:lnTo>
                <a:lnTo>
                  <a:pt x="570" y="402"/>
                </a:lnTo>
                <a:lnTo>
                  <a:pt x="571" y="398"/>
                </a:lnTo>
                <a:lnTo>
                  <a:pt x="572" y="396"/>
                </a:lnTo>
                <a:lnTo>
                  <a:pt x="574" y="394"/>
                </a:lnTo>
                <a:lnTo>
                  <a:pt x="576" y="392"/>
                </a:lnTo>
                <a:lnTo>
                  <a:pt x="578" y="391"/>
                </a:lnTo>
                <a:lnTo>
                  <a:pt x="581" y="390"/>
                </a:lnTo>
                <a:lnTo>
                  <a:pt x="583" y="389"/>
                </a:lnTo>
                <a:lnTo>
                  <a:pt x="628" y="389"/>
                </a:lnTo>
                <a:lnTo>
                  <a:pt x="628" y="129"/>
                </a:lnTo>
                <a:lnTo>
                  <a:pt x="629" y="126"/>
                </a:lnTo>
                <a:lnTo>
                  <a:pt x="631" y="123"/>
                </a:lnTo>
                <a:lnTo>
                  <a:pt x="632" y="121"/>
                </a:lnTo>
                <a:lnTo>
                  <a:pt x="634" y="118"/>
                </a:lnTo>
                <a:lnTo>
                  <a:pt x="636" y="117"/>
                </a:lnTo>
                <a:lnTo>
                  <a:pt x="638" y="115"/>
                </a:lnTo>
                <a:lnTo>
                  <a:pt x="641" y="114"/>
                </a:lnTo>
                <a:lnTo>
                  <a:pt x="643" y="114"/>
                </a:lnTo>
                <a:lnTo>
                  <a:pt x="647" y="114"/>
                </a:lnTo>
                <a:lnTo>
                  <a:pt x="650" y="115"/>
                </a:lnTo>
                <a:lnTo>
                  <a:pt x="652" y="117"/>
                </a:lnTo>
                <a:lnTo>
                  <a:pt x="654" y="118"/>
                </a:lnTo>
                <a:lnTo>
                  <a:pt x="656" y="121"/>
                </a:lnTo>
                <a:lnTo>
                  <a:pt x="657" y="123"/>
                </a:lnTo>
                <a:lnTo>
                  <a:pt x="658" y="127"/>
                </a:lnTo>
                <a:lnTo>
                  <a:pt x="658" y="129"/>
                </a:lnTo>
                <a:lnTo>
                  <a:pt x="658" y="389"/>
                </a:lnTo>
                <a:lnTo>
                  <a:pt x="703" y="389"/>
                </a:lnTo>
                <a:lnTo>
                  <a:pt x="706" y="390"/>
                </a:lnTo>
                <a:lnTo>
                  <a:pt x="710" y="391"/>
                </a:lnTo>
                <a:lnTo>
                  <a:pt x="712" y="392"/>
                </a:lnTo>
                <a:lnTo>
                  <a:pt x="714" y="394"/>
                </a:lnTo>
                <a:lnTo>
                  <a:pt x="716" y="396"/>
                </a:lnTo>
                <a:lnTo>
                  <a:pt x="717" y="398"/>
                </a:lnTo>
                <a:lnTo>
                  <a:pt x="718" y="402"/>
                </a:lnTo>
                <a:lnTo>
                  <a:pt x="718" y="404"/>
                </a:lnTo>
                <a:lnTo>
                  <a:pt x="718" y="464"/>
                </a:lnTo>
                <a:close/>
                <a:moveTo>
                  <a:pt x="643" y="763"/>
                </a:moveTo>
                <a:lnTo>
                  <a:pt x="638" y="762"/>
                </a:lnTo>
                <a:lnTo>
                  <a:pt x="632" y="762"/>
                </a:lnTo>
                <a:lnTo>
                  <a:pt x="626" y="760"/>
                </a:lnTo>
                <a:lnTo>
                  <a:pt x="621" y="758"/>
                </a:lnTo>
                <a:lnTo>
                  <a:pt x="616" y="756"/>
                </a:lnTo>
                <a:lnTo>
                  <a:pt x="610" y="753"/>
                </a:lnTo>
                <a:lnTo>
                  <a:pt x="606" y="749"/>
                </a:lnTo>
                <a:lnTo>
                  <a:pt x="602" y="745"/>
                </a:lnTo>
                <a:lnTo>
                  <a:pt x="597" y="741"/>
                </a:lnTo>
                <a:lnTo>
                  <a:pt x="594" y="737"/>
                </a:lnTo>
                <a:lnTo>
                  <a:pt x="591" y="731"/>
                </a:lnTo>
                <a:lnTo>
                  <a:pt x="589" y="727"/>
                </a:lnTo>
                <a:lnTo>
                  <a:pt x="587" y="720"/>
                </a:lnTo>
                <a:lnTo>
                  <a:pt x="586" y="715"/>
                </a:lnTo>
                <a:lnTo>
                  <a:pt x="584" y="710"/>
                </a:lnTo>
                <a:lnTo>
                  <a:pt x="583" y="703"/>
                </a:lnTo>
                <a:lnTo>
                  <a:pt x="584" y="697"/>
                </a:lnTo>
                <a:lnTo>
                  <a:pt x="586" y="692"/>
                </a:lnTo>
                <a:lnTo>
                  <a:pt x="587" y="685"/>
                </a:lnTo>
                <a:lnTo>
                  <a:pt x="589" y="680"/>
                </a:lnTo>
                <a:lnTo>
                  <a:pt x="591" y="674"/>
                </a:lnTo>
                <a:lnTo>
                  <a:pt x="594" y="670"/>
                </a:lnTo>
                <a:lnTo>
                  <a:pt x="597" y="665"/>
                </a:lnTo>
                <a:lnTo>
                  <a:pt x="602" y="661"/>
                </a:lnTo>
                <a:lnTo>
                  <a:pt x="606" y="657"/>
                </a:lnTo>
                <a:lnTo>
                  <a:pt x="610" y="653"/>
                </a:lnTo>
                <a:lnTo>
                  <a:pt x="616" y="651"/>
                </a:lnTo>
                <a:lnTo>
                  <a:pt x="621" y="648"/>
                </a:lnTo>
                <a:lnTo>
                  <a:pt x="626" y="646"/>
                </a:lnTo>
                <a:lnTo>
                  <a:pt x="632" y="645"/>
                </a:lnTo>
                <a:lnTo>
                  <a:pt x="638" y="643"/>
                </a:lnTo>
                <a:lnTo>
                  <a:pt x="643" y="643"/>
                </a:lnTo>
                <a:lnTo>
                  <a:pt x="650" y="643"/>
                </a:lnTo>
                <a:lnTo>
                  <a:pt x="656" y="645"/>
                </a:lnTo>
                <a:lnTo>
                  <a:pt x="662" y="646"/>
                </a:lnTo>
                <a:lnTo>
                  <a:pt x="667" y="648"/>
                </a:lnTo>
                <a:lnTo>
                  <a:pt x="672" y="651"/>
                </a:lnTo>
                <a:lnTo>
                  <a:pt x="678" y="653"/>
                </a:lnTo>
                <a:lnTo>
                  <a:pt x="682" y="657"/>
                </a:lnTo>
                <a:lnTo>
                  <a:pt x="686" y="661"/>
                </a:lnTo>
                <a:lnTo>
                  <a:pt x="690" y="665"/>
                </a:lnTo>
                <a:lnTo>
                  <a:pt x="694" y="670"/>
                </a:lnTo>
                <a:lnTo>
                  <a:pt x="697" y="674"/>
                </a:lnTo>
                <a:lnTo>
                  <a:pt x="699" y="680"/>
                </a:lnTo>
                <a:lnTo>
                  <a:pt x="701" y="685"/>
                </a:lnTo>
                <a:lnTo>
                  <a:pt x="702" y="692"/>
                </a:lnTo>
                <a:lnTo>
                  <a:pt x="703" y="697"/>
                </a:lnTo>
                <a:lnTo>
                  <a:pt x="703" y="703"/>
                </a:lnTo>
                <a:lnTo>
                  <a:pt x="703" y="710"/>
                </a:lnTo>
                <a:lnTo>
                  <a:pt x="702" y="715"/>
                </a:lnTo>
                <a:lnTo>
                  <a:pt x="701" y="720"/>
                </a:lnTo>
                <a:lnTo>
                  <a:pt x="699" y="727"/>
                </a:lnTo>
                <a:lnTo>
                  <a:pt x="697" y="731"/>
                </a:lnTo>
                <a:lnTo>
                  <a:pt x="694" y="737"/>
                </a:lnTo>
                <a:lnTo>
                  <a:pt x="690" y="741"/>
                </a:lnTo>
                <a:lnTo>
                  <a:pt x="686" y="745"/>
                </a:lnTo>
                <a:lnTo>
                  <a:pt x="682" y="749"/>
                </a:lnTo>
                <a:lnTo>
                  <a:pt x="678" y="753"/>
                </a:lnTo>
                <a:lnTo>
                  <a:pt x="672" y="756"/>
                </a:lnTo>
                <a:lnTo>
                  <a:pt x="667" y="758"/>
                </a:lnTo>
                <a:lnTo>
                  <a:pt x="662" y="760"/>
                </a:lnTo>
                <a:lnTo>
                  <a:pt x="656" y="762"/>
                </a:lnTo>
                <a:lnTo>
                  <a:pt x="650" y="762"/>
                </a:lnTo>
                <a:lnTo>
                  <a:pt x="643" y="763"/>
                </a:lnTo>
                <a:close/>
                <a:moveTo>
                  <a:pt x="540" y="284"/>
                </a:moveTo>
                <a:lnTo>
                  <a:pt x="538" y="287"/>
                </a:lnTo>
                <a:lnTo>
                  <a:pt x="537" y="290"/>
                </a:lnTo>
                <a:lnTo>
                  <a:pt x="536" y="294"/>
                </a:lnTo>
                <a:lnTo>
                  <a:pt x="534" y="296"/>
                </a:lnTo>
                <a:lnTo>
                  <a:pt x="532" y="297"/>
                </a:lnTo>
                <a:lnTo>
                  <a:pt x="530" y="298"/>
                </a:lnTo>
                <a:lnTo>
                  <a:pt x="527" y="299"/>
                </a:lnTo>
                <a:lnTo>
                  <a:pt x="525" y="299"/>
                </a:lnTo>
                <a:lnTo>
                  <a:pt x="480" y="299"/>
                </a:lnTo>
                <a:lnTo>
                  <a:pt x="480" y="543"/>
                </a:lnTo>
                <a:lnTo>
                  <a:pt x="479" y="546"/>
                </a:lnTo>
                <a:lnTo>
                  <a:pt x="479" y="549"/>
                </a:lnTo>
                <a:lnTo>
                  <a:pt x="476" y="551"/>
                </a:lnTo>
                <a:lnTo>
                  <a:pt x="475" y="554"/>
                </a:lnTo>
                <a:lnTo>
                  <a:pt x="472" y="556"/>
                </a:lnTo>
                <a:lnTo>
                  <a:pt x="470" y="557"/>
                </a:lnTo>
                <a:lnTo>
                  <a:pt x="467" y="558"/>
                </a:lnTo>
                <a:lnTo>
                  <a:pt x="465" y="558"/>
                </a:lnTo>
                <a:lnTo>
                  <a:pt x="461" y="558"/>
                </a:lnTo>
                <a:lnTo>
                  <a:pt x="458" y="557"/>
                </a:lnTo>
                <a:lnTo>
                  <a:pt x="456" y="556"/>
                </a:lnTo>
                <a:lnTo>
                  <a:pt x="454" y="554"/>
                </a:lnTo>
                <a:lnTo>
                  <a:pt x="452" y="551"/>
                </a:lnTo>
                <a:lnTo>
                  <a:pt x="451" y="549"/>
                </a:lnTo>
                <a:lnTo>
                  <a:pt x="450" y="546"/>
                </a:lnTo>
                <a:lnTo>
                  <a:pt x="450" y="543"/>
                </a:lnTo>
                <a:lnTo>
                  <a:pt x="450" y="299"/>
                </a:lnTo>
                <a:lnTo>
                  <a:pt x="405" y="299"/>
                </a:lnTo>
                <a:lnTo>
                  <a:pt x="402" y="299"/>
                </a:lnTo>
                <a:lnTo>
                  <a:pt x="398" y="298"/>
                </a:lnTo>
                <a:lnTo>
                  <a:pt x="396" y="297"/>
                </a:lnTo>
                <a:lnTo>
                  <a:pt x="394" y="296"/>
                </a:lnTo>
                <a:lnTo>
                  <a:pt x="392" y="294"/>
                </a:lnTo>
                <a:lnTo>
                  <a:pt x="391" y="290"/>
                </a:lnTo>
                <a:lnTo>
                  <a:pt x="390" y="287"/>
                </a:lnTo>
                <a:lnTo>
                  <a:pt x="390" y="284"/>
                </a:lnTo>
                <a:lnTo>
                  <a:pt x="390" y="225"/>
                </a:lnTo>
                <a:lnTo>
                  <a:pt x="390" y="222"/>
                </a:lnTo>
                <a:lnTo>
                  <a:pt x="391" y="219"/>
                </a:lnTo>
                <a:lnTo>
                  <a:pt x="392" y="217"/>
                </a:lnTo>
                <a:lnTo>
                  <a:pt x="394" y="214"/>
                </a:lnTo>
                <a:lnTo>
                  <a:pt x="396" y="212"/>
                </a:lnTo>
                <a:lnTo>
                  <a:pt x="398" y="211"/>
                </a:lnTo>
                <a:lnTo>
                  <a:pt x="402" y="210"/>
                </a:lnTo>
                <a:lnTo>
                  <a:pt x="405" y="210"/>
                </a:lnTo>
                <a:lnTo>
                  <a:pt x="450" y="210"/>
                </a:lnTo>
                <a:lnTo>
                  <a:pt x="450" y="129"/>
                </a:lnTo>
                <a:lnTo>
                  <a:pt x="450" y="126"/>
                </a:lnTo>
                <a:lnTo>
                  <a:pt x="451" y="123"/>
                </a:lnTo>
                <a:lnTo>
                  <a:pt x="452" y="121"/>
                </a:lnTo>
                <a:lnTo>
                  <a:pt x="454" y="118"/>
                </a:lnTo>
                <a:lnTo>
                  <a:pt x="456" y="117"/>
                </a:lnTo>
                <a:lnTo>
                  <a:pt x="458" y="115"/>
                </a:lnTo>
                <a:lnTo>
                  <a:pt x="461" y="114"/>
                </a:lnTo>
                <a:lnTo>
                  <a:pt x="465" y="114"/>
                </a:lnTo>
                <a:lnTo>
                  <a:pt x="467" y="114"/>
                </a:lnTo>
                <a:lnTo>
                  <a:pt x="470" y="115"/>
                </a:lnTo>
                <a:lnTo>
                  <a:pt x="472" y="117"/>
                </a:lnTo>
                <a:lnTo>
                  <a:pt x="475" y="118"/>
                </a:lnTo>
                <a:lnTo>
                  <a:pt x="476" y="121"/>
                </a:lnTo>
                <a:lnTo>
                  <a:pt x="479" y="123"/>
                </a:lnTo>
                <a:lnTo>
                  <a:pt x="479" y="127"/>
                </a:lnTo>
                <a:lnTo>
                  <a:pt x="480" y="129"/>
                </a:lnTo>
                <a:lnTo>
                  <a:pt x="480" y="210"/>
                </a:lnTo>
                <a:lnTo>
                  <a:pt x="525" y="210"/>
                </a:lnTo>
                <a:lnTo>
                  <a:pt x="527" y="210"/>
                </a:lnTo>
                <a:lnTo>
                  <a:pt x="530" y="211"/>
                </a:lnTo>
                <a:lnTo>
                  <a:pt x="532" y="212"/>
                </a:lnTo>
                <a:lnTo>
                  <a:pt x="534" y="214"/>
                </a:lnTo>
                <a:lnTo>
                  <a:pt x="536" y="217"/>
                </a:lnTo>
                <a:lnTo>
                  <a:pt x="537" y="219"/>
                </a:lnTo>
                <a:lnTo>
                  <a:pt x="538" y="222"/>
                </a:lnTo>
                <a:lnTo>
                  <a:pt x="540" y="225"/>
                </a:lnTo>
                <a:lnTo>
                  <a:pt x="540" y="284"/>
                </a:lnTo>
                <a:close/>
                <a:moveTo>
                  <a:pt x="465" y="763"/>
                </a:moveTo>
                <a:lnTo>
                  <a:pt x="458" y="762"/>
                </a:lnTo>
                <a:lnTo>
                  <a:pt x="452" y="762"/>
                </a:lnTo>
                <a:lnTo>
                  <a:pt x="446" y="760"/>
                </a:lnTo>
                <a:lnTo>
                  <a:pt x="441" y="758"/>
                </a:lnTo>
                <a:lnTo>
                  <a:pt x="436" y="756"/>
                </a:lnTo>
                <a:lnTo>
                  <a:pt x="430" y="753"/>
                </a:lnTo>
                <a:lnTo>
                  <a:pt x="426" y="749"/>
                </a:lnTo>
                <a:lnTo>
                  <a:pt x="422" y="745"/>
                </a:lnTo>
                <a:lnTo>
                  <a:pt x="419" y="741"/>
                </a:lnTo>
                <a:lnTo>
                  <a:pt x="414" y="737"/>
                </a:lnTo>
                <a:lnTo>
                  <a:pt x="412" y="731"/>
                </a:lnTo>
                <a:lnTo>
                  <a:pt x="409" y="727"/>
                </a:lnTo>
                <a:lnTo>
                  <a:pt x="407" y="720"/>
                </a:lnTo>
                <a:lnTo>
                  <a:pt x="406" y="715"/>
                </a:lnTo>
                <a:lnTo>
                  <a:pt x="405" y="710"/>
                </a:lnTo>
                <a:lnTo>
                  <a:pt x="405" y="703"/>
                </a:lnTo>
                <a:lnTo>
                  <a:pt x="405" y="697"/>
                </a:lnTo>
                <a:lnTo>
                  <a:pt x="406" y="692"/>
                </a:lnTo>
                <a:lnTo>
                  <a:pt x="407" y="685"/>
                </a:lnTo>
                <a:lnTo>
                  <a:pt x="409" y="680"/>
                </a:lnTo>
                <a:lnTo>
                  <a:pt x="412" y="674"/>
                </a:lnTo>
                <a:lnTo>
                  <a:pt x="414" y="670"/>
                </a:lnTo>
                <a:lnTo>
                  <a:pt x="419" y="665"/>
                </a:lnTo>
                <a:lnTo>
                  <a:pt x="422" y="661"/>
                </a:lnTo>
                <a:lnTo>
                  <a:pt x="426" y="657"/>
                </a:lnTo>
                <a:lnTo>
                  <a:pt x="430" y="653"/>
                </a:lnTo>
                <a:lnTo>
                  <a:pt x="436" y="651"/>
                </a:lnTo>
                <a:lnTo>
                  <a:pt x="441" y="648"/>
                </a:lnTo>
                <a:lnTo>
                  <a:pt x="446" y="646"/>
                </a:lnTo>
                <a:lnTo>
                  <a:pt x="452" y="645"/>
                </a:lnTo>
                <a:lnTo>
                  <a:pt x="458" y="643"/>
                </a:lnTo>
                <a:lnTo>
                  <a:pt x="465" y="643"/>
                </a:lnTo>
                <a:lnTo>
                  <a:pt x="470" y="643"/>
                </a:lnTo>
                <a:lnTo>
                  <a:pt x="476" y="645"/>
                </a:lnTo>
                <a:lnTo>
                  <a:pt x="482" y="646"/>
                </a:lnTo>
                <a:lnTo>
                  <a:pt x="487" y="648"/>
                </a:lnTo>
                <a:lnTo>
                  <a:pt x="492" y="651"/>
                </a:lnTo>
                <a:lnTo>
                  <a:pt x="498" y="653"/>
                </a:lnTo>
                <a:lnTo>
                  <a:pt x="502" y="657"/>
                </a:lnTo>
                <a:lnTo>
                  <a:pt x="506" y="661"/>
                </a:lnTo>
                <a:lnTo>
                  <a:pt x="511" y="665"/>
                </a:lnTo>
                <a:lnTo>
                  <a:pt x="514" y="670"/>
                </a:lnTo>
                <a:lnTo>
                  <a:pt x="517" y="674"/>
                </a:lnTo>
                <a:lnTo>
                  <a:pt x="519" y="680"/>
                </a:lnTo>
                <a:lnTo>
                  <a:pt x="521" y="685"/>
                </a:lnTo>
                <a:lnTo>
                  <a:pt x="522" y="692"/>
                </a:lnTo>
                <a:lnTo>
                  <a:pt x="524" y="697"/>
                </a:lnTo>
                <a:lnTo>
                  <a:pt x="525" y="703"/>
                </a:lnTo>
                <a:lnTo>
                  <a:pt x="524" y="710"/>
                </a:lnTo>
                <a:lnTo>
                  <a:pt x="522" y="715"/>
                </a:lnTo>
                <a:lnTo>
                  <a:pt x="521" y="720"/>
                </a:lnTo>
                <a:lnTo>
                  <a:pt x="519" y="727"/>
                </a:lnTo>
                <a:lnTo>
                  <a:pt x="517" y="731"/>
                </a:lnTo>
                <a:lnTo>
                  <a:pt x="514" y="737"/>
                </a:lnTo>
                <a:lnTo>
                  <a:pt x="511" y="741"/>
                </a:lnTo>
                <a:lnTo>
                  <a:pt x="506" y="745"/>
                </a:lnTo>
                <a:lnTo>
                  <a:pt x="502" y="749"/>
                </a:lnTo>
                <a:lnTo>
                  <a:pt x="498" y="753"/>
                </a:lnTo>
                <a:lnTo>
                  <a:pt x="492" y="756"/>
                </a:lnTo>
                <a:lnTo>
                  <a:pt x="487" y="758"/>
                </a:lnTo>
                <a:lnTo>
                  <a:pt x="482" y="760"/>
                </a:lnTo>
                <a:lnTo>
                  <a:pt x="476" y="762"/>
                </a:lnTo>
                <a:lnTo>
                  <a:pt x="470" y="762"/>
                </a:lnTo>
                <a:lnTo>
                  <a:pt x="465" y="763"/>
                </a:lnTo>
                <a:close/>
                <a:moveTo>
                  <a:pt x="330" y="404"/>
                </a:moveTo>
                <a:lnTo>
                  <a:pt x="330" y="407"/>
                </a:lnTo>
                <a:lnTo>
                  <a:pt x="329" y="410"/>
                </a:lnTo>
                <a:lnTo>
                  <a:pt x="328" y="412"/>
                </a:lnTo>
                <a:lnTo>
                  <a:pt x="326" y="414"/>
                </a:lnTo>
                <a:lnTo>
                  <a:pt x="323" y="417"/>
                </a:lnTo>
                <a:lnTo>
                  <a:pt x="320" y="418"/>
                </a:lnTo>
                <a:lnTo>
                  <a:pt x="318" y="419"/>
                </a:lnTo>
                <a:lnTo>
                  <a:pt x="315" y="419"/>
                </a:lnTo>
                <a:lnTo>
                  <a:pt x="270" y="419"/>
                </a:lnTo>
                <a:lnTo>
                  <a:pt x="270" y="543"/>
                </a:lnTo>
                <a:lnTo>
                  <a:pt x="270" y="546"/>
                </a:lnTo>
                <a:lnTo>
                  <a:pt x="269" y="549"/>
                </a:lnTo>
                <a:lnTo>
                  <a:pt x="268" y="551"/>
                </a:lnTo>
                <a:lnTo>
                  <a:pt x="266" y="554"/>
                </a:lnTo>
                <a:lnTo>
                  <a:pt x="263" y="556"/>
                </a:lnTo>
                <a:lnTo>
                  <a:pt x="260" y="557"/>
                </a:lnTo>
                <a:lnTo>
                  <a:pt x="258" y="558"/>
                </a:lnTo>
                <a:lnTo>
                  <a:pt x="255" y="558"/>
                </a:lnTo>
                <a:lnTo>
                  <a:pt x="252" y="558"/>
                </a:lnTo>
                <a:lnTo>
                  <a:pt x="250" y="557"/>
                </a:lnTo>
                <a:lnTo>
                  <a:pt x="246" y="556"/>
                </a:lnTo>
                <a:lnTo>
                  <a:pt x="244" y="554"/>
                </a:lnTo>
                <a:lnTo>
                  <a:pt x="242" y="551"/>
                </a:lnTo>
                <a:lnTo>
                  <a:pt x="241" y="549"/>
                </a:lnTo>
                <a:lnTo>
                  <a:pt x="240" y="546"/>
                </a:lnTo>
                <a:lnTo>
                  <a:pt x="240" y="543"/>
                </a:lnTo>
                <a:lnTo>
                  <a:pt x="240" y="419"/>
                </a:lnTo>
                <a:lnTo>
                  <a:pt x="195" y="419"/>
                </a:lnTo>
                <a:lnTo>
                  <a:pt x="192" y="419"/>
                </a:lnTo>
                <a:lnTo>
                  <a:pt x="190" y="418"/>
                </a:lnTo>
                <a:lnTo>
                  <a:pt x="186" y="417"/>
                </a:lnTo>
                <a:lnTo>
                  <a:pt x="184" y="414"/>
                </a:lnTo>
                <a:lnTo>
                  <a:pt x="183" y="412"/>
                </a:lnTo>
                <a:lnTo>
                  <a:pt x="181" y="410"/>
                </a:lnTo>
                <a:lnTo>
                  <a:pt x="180" y="407"/>
                </a:lnTo>
                <a:lnTo>
                  <a:pt x="180" y="404"/>
                </a:lnTo>
                <a:lnTo>
                  <a:pt x="180" y="344"/>
                </a:lnTo>
                <a:lnTo>
                  <a:pt x="180" y="342"/>
                </a:lnTo>
                <a:lnTo>
                  <a:pt x="181" y="339"/>
                </a:lnTo>
                <a:lnTo>
                  <a:pt x="183" y="336"/>
                </a:lnTo>
                <a:lnTo>
                  <a:pt x="184" y="334"/>
                </a:lnTo>
                <a:lnTo>
                  <a:pt x="186" y="332"/>
                </a:lnTo>
                <a:lnTo>
                  <a:pt x="190" y="331"/>
                </a:lnTo>
                <a:lnTo>
                  <a:pt x="192" y="330"/>
                </a:lnTo>
                <a:lnTo>
                  <a:pt x="195" y="329"/>
                </a:lnTo>
                <a:lnTo>
                  <a:pt x="240" y="329"/>
                </a:lnTo>
                <a:lnTo>
                  <a:pt x="240" y="129"/>
                </a:lnTo>
                <a:lnTo>
                  <a:pt x="240" y="126"/>
                </a:lnTo>
                <a:lnTo>
                  <a:pt x="241" y="123"/>
                </a:lnTo>
                <a:lnTo>
                  <a:pt x="242" y="121"/>
                </a:lnTo>
                <a:lnTo>
                  <a:pt x="244" y="118"/>
                </a:lnTo>
                <a:lnTo>
                  <a:pt x="246" y="117"/>
                </a:lnTo>
                <a:lnTo>
                  <a:pt x="250" y="115"/>
                </a:lnTo>
                <a:lnTo>
                  <a:pt x="252" y="114"/>
                </a:lnTo>
                <a:lnTo>
                  <a:pt x="255" y="114"/>
                </a:lnTo>
                <a:lnTo>
                  <a:pt x="258" y="114"/>
                </a:lnTo>
                <a:lnTo>
                  <a:pt x="260" y="115"/>
                </a:lnTo>
                <a:lnTo>
                  <a:pt x="263" y="117"/>
                </a:lnTo>
                <a:lnTo>
                  <a:pt x="266" y="118"/>
                </a:lnTo>
                <a:lnTo>
                  <a:pt x="268" y="121"/>
                </a:lnTo>
                <a:lnTo>
                  <a:pt x="269" y="123"/>
                </a:lnTo>
                <a:lnTo>
                  <a:pt x="270" y="127"/>
                </a:lnTo>
                <a:lnTo>
                  <a:pt x="270" y="129"/>
                </a:lnTo>
                <a:lnTo>
                  <a:pt x="270" y="329"/>
                </a:lnTo>
                <a:lnTo>
                  <a:pt x="315" y="329"/>
                </a:lnTo>
                <a:lnTo>
                  <a:pt x="318" y="330"/>
                </a:lnTo>
                <a:lnTo>
                  <a:pt x="320" y="331"/>
                </a:lnTo>
                <a:lnTo>
                  <a:pt x="323" y="332"/>
                </a:lnTo>
                <a:lnTo>
                  <a:pt x="326" y="334"/>
                </a:lnTo>
                <a:lnTo>
                  <a:pt x="328" y="336"/>
                </a:lnTo>
                <a:lnTo>
                  <a:pt x="329" y="339"/>
                </a:lnTo>
                <a:lnTo>
                  <a:pt x="330" y="342"/>
                </a:lnTo>
                <a:lnTo>
                  <a:pt x="330" y="344"/>
                </a:lnTo>
                <a:lnTo>
                  <a:pt x="330" y="404"/>
                </a:lnTo>
                <a:close/>
                <a:moveTo>
                  <a:pt x="255" y="763"/>
                </a:moveTo>
                <a:lnTo>
                  <a:pt x="249" y="762"/>
                </a:lnTo>
                <a:lnTo>
                  <a:pt x="243" y="762"/>
                </a:lnTo>
                <a:lnTo>
                  <a:pt x="237" y="760"/>
                </a:lnTo>
                <a:lnTo>
                  <a:pt x="231" y="758"/>
                </a:lnTo>
                <a:lnTo>
                  <a:pt x="226" y="756"/>
                </a:lnTo>
                <a:lnTo>
                  <a:pt x="222" y="753"/>
                </a:lnTo>
                <a:lnTo>
                  <a:pt x="216" y="749"/>
                </a:lnTo>
                <a:lnTo>
                  <a:pt x="212" y="745"/>
                </a:lnTo>
                <a:lnTo>
                  <a:pt x="209" y="741"/>
                </a:lnTo>
                <a:lnTo>
                  <a:pt x="206" y="737"/>
                </a:lnTo>
                <a:lnTo>
                  <a:pt x="203" y="731"/>
                </a:lnTo>
                <a:lnTo>
                  <a:pt x="200" y="727"/>
                </a:lnTo>
                <a:lnTo>
                  <a:pt x="198" y="720"/>
                </a:lnTo>
                <a:lnTo>
                  <a:pt x="196" y="715"/>
                </a:lnTo>
                <a:lnTo>
                  <a:pt x="195" y="710"/>
                </a:lnTo>
                <a:lnTo>
                  <a:pt x="195" y="703"/>
                </a:lnTo>
                <a:lnTo>
                  <a:pt x="195" y="697"/>
                </a:lnTo>
                <a:lnTo>
                  <a:pt x="196" y="692"/>
                </a:lnTo>
                <a:lnTo>
                  <a:pt x="198" y="685"/>
                </a:lnTo>
                <a:lnTo>
                  <a:pt x="200" y="680"/>
                </a:lnTo>
                <a:lnTo>
                  <a:pt x="203" y="674"/>
                </a:lnTo>
                <a:lnTo>
                  <a:pt x="206" y="670"/>
                </a:lnTo>
                <a:lnTo>
                  <a:pt x="209" y="665"/>
                </a:lnTo>
                <a:lnTo>
                  <a:pt x="212" y="661"/>
                </a:lnTo>
                <a:lnTo>
                  <a:pt x="216" y="657"/>
                </a:lnTo>
                <a:lnTo>
                  <a:pt x="222" y="653"/>
                </a:lnTo>
                <a:lnTo>
                  <a:pt x="226" y="651"/>
                </a:lnTo>
                <a:lnTo>
                  <a:pt x="231" y="648"/>
                </a:lnTo>
                <a:lnTo>
                  <a:pt x="237" y="646"/>
                </a:lnTo>
                <a:lnTo>
                  <a:pt x="243" y="645"/>
                </a:lnTo>
                <a:lnTo>
                  <a:pt x="249" y="643"/>
                </a:lnTo>
                <a:lnTo>
                  <a:pt x="255" y="643"/>
                </a:lnTo>
                <a:lnTo>
                  <a:pt x="261" y="643"/>
                </a:lnTo>
                <a:lnTo>
                  <a:pt x="267" y="645"/>
                </a:lnTo>
                <a:lnTo>
                  <a:pt x="273" y="646"/>
                </a:lnTo>
                <a:lnTo>
                  <a:pt x="278" y="648"/>
                </a:lnTo>
                <a:lnTo>
                  <a:pt x="284" y="651"/>
                </a:lnTo>
                <a:lnTo>
                  <a:pt x="288" y="653"/>
                </a:lnTo>
                <a:lnTo>
                  <a:pt x="293" y="657"/>
                </a:lnTo>
                <a:lnTo>
                  <a:pt x="298" y="661"/>
                </a:lnTo>
                <a:lnTo>
                  <a:pt x="301" y="665"/>
                </a:lnTo>
                <a:lnTo>
                  <a:pt x="304" y="670"/>
                </a:lnTo>
                <a:lnTo>
                  <a:pt x="307" y="674"/>
                </a:lnTo>
                <a:lnTo>
                  <a:pt x="311" y="680"/>
                </a:lnTo>
                <a:lnTo>
                  <a:pt x="312" y="685"/>
                </a:lnTo>
                <a:lnTo>
                  <a:pt x="314" y="692"/>
                </a:lnTo>
                <a:lnTo>
                  <a:pt x="315" y="697"/>
                </a:lnTo>
                <a:lnTo>
                  <a:pt x="315" y="703"/>
                </a:lnTo>
                <a:lnTo>
                  <a:pt x="315" y="710"/>
                </a:lnTo>
                <a:lnTo>
                  <a:pt x="314" y="715"/>
                </a:lnTo>
                <a:lnTo>
                  <a:pt x="312" y="720"/>
                </a:lnTo>
                <a:lnTo>
                  <a:pt x="311" y="727"/>
                </a:lnTo>
                <a:lnTo>
                  <a:pt x="307" y="731"/>
                </a:lnTo>
                <a:lnTo>
                  <a:pt x="304" y="737"/>
                </a:lnTo>
                <a:lnTo>
                  <a:pt x="301" y="741"/>
                </a:lnTo>
                <a:lnTo>
                  <a:pt x="298" y="745"/>
                </a:lnTo>
                <a:lnTo>
                  <a:pt x="293" y="749"/>
                </a:lnTo>
                <a:lnTo>
                  <a:pt x="288" y="753"/>
                </a:lnTo>
                <a:lnTo>
                  <a:pt x="284" y="756"/>
                </a:lnTo>
                <a:lnTo>
                  <a:pt x="278" y="758"/>
                </a:lnTo>
                <a:lnTo>
                  <a:pt x="273" y="760"/>
                </a:lnTo>
                <a:lnTo>
                  <a:pt x="267" y="762"/>
                </a:lnTo>
                <a:lnTo>
                  <a:pt x="261" y="762"/>
                </a:lnTo>
                <a:lnTo>
                  <a:pt x="255" y="763"/>
                </a:lnTo>
                <a:close/>
                <a:moveTo>
                  <a:pt x="883" y="0"/>
                </a:moveTo>
                <a:lnTo>
                  <a:pt x="15" y="0"/>
                </a:lnTo>
                <a:lnTo>
                  <a:pt x="13" y="0"/>
                </a:lnTo>
                <a:lnTo>
                  <a:pt x="10" y="2"/>
                </a:lnTo>
                <a:lnTo>
                  <a:pt x="8" y="3"/>
                </a:lnTo>
                <a:lnTo>
                  <a:pt x="6" y="5"/>
                </a:lnTo>
                <a:lnTo>
                  <a:pt x="3" y="7"/>
                </a:lnTo>
                <a:lnTo>
                  <a:pt x="2" y="10"/>
                </a:lnTo>
                <a:lnTo>
                  <a:pt x="1" y="12"/>
                </a:lnTo>
                <a:lnTo>
                  <a:pt x="0" y="15"/>
                </a:lnTo>
                <a:lnTo>
                  <a:pt x="0" y="883"/>
                </a:lnTo>
                <a:lnTo>
                  <a:pt x="1" y="886"/>
                </a:lnTo>
                <a:lnTo>
                  <a:pt x="2" y="888"/>
                </a:lnTo>
                <a:lnTo>
                  <a:pt x="3" y="892"/>
                </a:lnTo>
                <a:lnTo>
                  <a:pt x="6" y="894"/>
                </a:lnTo>
                <a:lnTo>
                  <a:pt x="8" y="895"/>
                </a:lnTo>
                <a:lnTo>
                  <a:pt x="10" y="897"/>
                </a:lnTo>
                <a:lnTo>
                  <a:pt x="13" y="897"/>
                </a:lnTo>
                <a:lnTo>
                  <a:pt x="15" y="898"/>
                </a:lnTo>
                <a:lnTo>
                  <a:pt x="883" y="898"/>
                </a:lnTo>
                <a:lnTo>
                  <a:pt x="886" y="897"/>
                </a:lnTo>
                <a:lnTo>
                  <a:pt x="888" y="897"/>
                </a:lnTo>
                <a:lnTo>
                  <a:pt x="892" y="895"/>
                </a:lnTo>
                <a:lnTo>
                  <a:pt x="894" y="894"/>
                </a:lnTo>
                <a:lnTo>
                  <a:pt x="896" y="892"/>
                </a:lnTo>
                <a:lnTo>
                  <a:pt x="897" y="888"/>
                </a:lnTo>
                <a:lnTo>
                  <a:pt x="898" y="886"/>
                </a:lnTo>
                <a:lnTo>
                  <a:pt x="898" y="883"/>
                </a:lnTo>
                <a:lnTo>
                  <a:pt x="898" y="15"/>
                </a:lnTo>
                <a:lnTo>
                  <a:pt x="898" y="12"/>
                </a:lnTo>
                <a:lnTo>
                  <a:pt x="897" y="10"/>
                </a:lnTo>
                <a:lnTo>
                  <a:pt x="896" y="7"/>
                </a:lnTo>
                <a:lnTo>
                  <a:pt x="894" y="5"/>
                </a:lnTo>
                <a:lnTo>
                  <a:pt x="892" y="3"/>
                </a:lnTo>
                <a:lnTo>
                  <a:pt x="888" y="2"/>
                </a:lnTo>
                <a:lnTo>
                  <a:pt x="886" y="0"/>
                </a:lnTo>
                <a:lnTo>
                  <a:pt x="883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ru-RU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F0055DA-EB9A-9344-E076-A7F0C0DFD657}"/>
              </a:ext>
            </a:extLst>
          </p:cNvPr>
          <p:cNvSpPr txBox="1"/>
          <p:nvPr/>
        </p:nvSpPr>
        <p:spPr>
          <a:xfrm>
            <a:off x="711199" y="1586373"/>
            <a:ext cx="9567334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/>
              <a:t>Представляет собой отсутствие согласия между двумя или более сторонами, которые могут быть конкретными лицами или группами. </a:t>
            </a:r>
          </a:p>
          <a:p>
            <a:endParaRPr lang="ru-RU" sz="2400" dirty="0"/>
          </a:p>
          <a:p>
            <a:r>
              <a:rPr lang="ru-RU" sz="2400" dirty="0"/>
              <a:t>Каждая сторона делает все, чтобы принята была ее точка зрения или цель, и мешает другой стороне делать то же самое.</a:t>
            </a:r>
            <a:endParaRPr lang="be-BY" sz="24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997151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 hidden="1">
            <a:extLst>
              <a:ext uri="{FF2B5EF4-FFF2-40B4-BE49-F238E27FC236}">
                <a16:creationId xmlns:a16="http://schemas.microsoft.com/office/drawing/2014/main" id="{B5981CF1-BC08-49F8-B0F9-AAF98EC67450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365125"/>
            <a:ext cx="10515600" cy="1325563"/>
          </a:xfrm>
        </p:spPr>
        <p:txBody>
          <a:bodyPr rtlCol="0"/>
          <a:lstStyle/>
          <a:p>
            <a:r>
              <a:rPr lang="ru-RU" dirty="0"/>
              <a:t>Слайд 2 с анализом проекта</a:t>
            </a:r>
          </a:p>
        </p:txBody>
      </p:sp>
      <p:cxnSp>
        <p:nvCxnSpPr>
          <p:cNvPr id="8" name="Прямая соединительная линия 7">
            <a:extLst>
              <a:ext uri="{FF2B5EF4-FFF2-40B4-BE49-F238E27FC236}">
                <a16:creationId xmlns:a16="http://schemas.microsoft.com/office/drawing/2014/main" id="{D0986099-F5F2-4E8B-BE17-81194861A0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8105775" y="522898"/>
            <a:ext cx="4086225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Заголовок 1">
            <a:extLst>
              <a:ext uri="{FF2B5EF4-FFF2-40B4-BE49-F238E27FC236}">
                <a16:creationId xmlns:a16="http://schemas.microsoft.com/office/drawing/2014/main" id="{4E3F5479-058B-4FA8-92E9-18CAB8CDC5C5}"/>
              </a:ext>
            </a:extLst>
          </p:cNvPr>
          <p:cNvSpPr txBox="1">
            <a:spLocks/>
          </p:cNvSpPr>
          <p:nvPr/>
        </p:nvSpPr>
        <p:spPr>
          <a:xfrm>
            <a:off x="228600" y="190500"/>
            <a:ext cx="11734800" cy="7755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0"/>
            <a:r>
              <a:rPr lang="ru-RU" sz="2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Виды конфликтов</a:t>
            </a:r>
            <a:br>
              <a:rPr lang="ru-RU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lang="ru-RU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14" name="Прямая соединительная линия 13">
            <a:extLst>
              <a:ext uri="{FF2B5EF4-FFF2-40B4-BE49-F238E27FC236}">
                <a16:creationId xmlns:a16="http://schemas.microsoft.com/office/drawing/2014/main" id="{83E690F4-843A-47A5-8620-4FB01C0D8E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0" y="522898"/>
            <a:ext cx="4086225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Полилиния 1676" descr="Значок флажка. ">
            <a:extLst>
              <a:ext uri="{FF2B5EF4-FFF2-40B4-BE49-F238E27FC236}">
                <a16:creationId xmlns:a16="http://schemas.microsoft.com/office/drawing/2014/main" id="{6FB02354-C73F-4DCF-8004-E9CCA66963EA}"/>
              </a:ext>
            </a:extLst>
          </p:cNvPr>
          <p:cNvSpPr>
            <a:spLocks noEditPoints="1"/>
          </p:cNvSpPr>
          <p:nvPr/>
        </p:nvSpPr>
        <p:spPr bwMode="auto">
          <a:xfrm>
            <a:off x="7129621" y="1811496"/>
            <a:ext cx="345758" cy="345758"/>
          </a:xfrm>
          <a:custGeom>
            <a:avLst/>
            <a:gdLst>
              <a:gd name="T0" fmla="*/ 374 w 719"/>
              <a:gd name="T1" fmla="*/ 267 h 719"/>
              <a:gd name="T2" fmla="*/ 366 w 719"/>
              <a:gd name="T3" fmla="*/ 263 h 719"/>
              <a:gd name="T4" fmla="*/ 362 w 719"/>
              <a:gd name="T5" fmla="*/ 254 h 719"/>
              <a:gd name="T6" fmla="*/ 366 w 719"/>
              <a:gd name="T7" fmla="*/ 247 h 719"/>
              <a:gd name="T8" fmla="*/ 374 w 719"/>
              <a:gd name="T9" fmla="*/ 243 h 719"/>
              <a:gd name="T10" fmla="*/ 621 w 719"/>
              <a:gd name="T11" fmla="*/ 244 h 719"/>
              <a:gd name="T12" fmla="*/ 627 w 719"/>
              <a:gd name="T13" fmla="*/ 250 h 719"/>
              <a:gd name="T14" fmla="*/ 627 w 719"/>
              <a:gd name="T15" fmla="*/ 260 h 719"/>
              <a:gd name="T16" fmla="*/ 621 w 719"/>
              <a:gd name="T17" fmla="*/ 265 h 719"/>
              <a:gd name="T18" fmla="*/ 616 w 719"/>
              <a:gd name="T19" fmla="*/ 528 h 719"/>
              <a:gd name="T20" fmla="*/ 370 w 719"/>
              <a:gd name="T21" fmla="*/ 527 h 719"/>
              <a:gd name="T22" fmla="*/ 363 w 719"/>
              <a:gd name="T23" fmla="*/ 521 h 719"/>
              <a:gd name="T24" fmla="*/ 363 w 719"/>
              <a:gd name="T25" fmla="*/ 512 h 719"/>
              <a:gd name="T26" fmla="*/ 370 w 719"/>
              <a:gd name="T27" fmla="*/ 505 h 719"/>
              <a:gd name="T28" fmla="*/ 616 w 719"/>
              <a:gd name="T29" fmla="*/ 504 h 719"/>
              <a:gd name="T30" fmla="*/ 625 w 719"/>
              <a:gd name="T31" fmla="*/ 507 h 719"/>
              <a:gd name="T32" fmla="*/ 628 w 719"/>
              <a:gd name="T33" fmla="*/ 516 h 719"/>
              <a:gd name="T34" fmla="*/ 625 w 719"/>
              <a:gd name="T35" fmla="*/ 525 h 719"/>
              <a:gd name="T36" fmla="*/ 616 w 719"/>
              <a:gd name="T37" fmla="*/ 528 h 719"/>
              <a:gd name="T38" fmla="*/ 171 w 719"/>
              <a:gd name="T39" fmla="*/ 279 h 719"/>
              <a:gd name="T40" fmla="*/ 164 w 719"/>
              <a:gd name="T41" fmla="*/ 282 h 719"/>
              <a:gd name="T42" fmla="*/ 155 w 719"/>
              <a:gd name="T43" fmla="*/ 279 h 719"/>
              <a:gd name="T44" fmla="*/ 92 w 719"/>
              <a:gd name="T45" fmla="*/ 214 h 719"/>
              <a:gd name="T46" fmla="*/ 92 w 719"/>
              <a:gd name="T47" fmla="*/ 205 h 719"/>
              <a:gd name="T48" fmla="*/ 98 w 719"/>
              <a:gd name="T49" fmla="*/ 198 h 719"/>
              <a:gd name="T50" fmla="*/ 107 w 719"/>
              <a:gd name="T51" fmla="*/ 198 h 719"/>
              <a:gd name="T52" fmla="*/ 164 w 719"/>
              <a:gd name="T53" fmla="*/ 253 h 719"/>
              <a:gd name="T54" fmla="*/ 309 w 719"/>
              <a:gd name="T55" fmla="*/ 109 h 719"/>
              <a:gd name="T56" fmla="*/ 318 w 719"/>
              <a:gd name="T57" fmla="*/ 109 h 719"/>
              <a:gd name="T58" fmla="*/ 325 w 719"/>
              <a:gd name="T59" fmla="*/ 114 h 719"/>
              <a:gd name="T60" fmla="*/ 325 w 719"/>
              <a:gd name="T61" fmla="*/ 124 h 719"/>
              <a:gd name="T62" fmla="*/ 323 w 719"/>
              <a:gd name="T63" fmla="*/ 414 h 719"/>
              <a:gd name="T64" fmla="*/ 168 w 719"/>
              <a:gd name="T65" fmla="*/ 568 h 719"/>
              <a:gd name="T66" fmla="*/ 158 w 719"/>
              <a:gd name="T67" fmla="*/ 568 h 719"/>
              <a:gd name="T68" fmla="*/ 94 w 719"/>
              <a:gd name="T69" fmla="*/ 505 h 719"/>
              <a:gd name="T70" fmla="*/ 91 w 719"/>
              <a:gd name="T71" fmla="*/ 497 h 719"/>
              <a:gd name="T72" fmla="*/ 94 w 719"/>
              <a:gd name="T73" fmla="*/ 488 h 719"/>
              <a:gd name="T74" fmla="*/ 103 w 719"/>
              <a:gd name="T75" fmla="*/ 485 h 719"/>
              <a:gd name="T76" fmla="*/ 111 w 719"/>
              <a:gd name="T77" fmla="*/ 488 h 719"/>
              <a:gd name="T78" fmla="*/ 306 w 719"/>
              <a:gd name="T79" fmla="*/ 397 h 719"/>
              <a:gd name="T80" fmla="*/ 314 w 719"/>
              <a:gd name="T81" fmla="*/ 394 h 719"/>
              <a:gd name="T82" fmla="*/ 323 w 719"/>
              <a:gd name="T83" fmla="*/ 398 h 719"/>
              <a:gd name="T84" fmla="*/ 326 w 719"/>
              <a:gd name="T85" fmla="*/ 406 h 719"/>
              <a:gd name="T86" fmla="*/ 323 w 719"/>
              <a:gd name="T87" fmla="*/ 414 h 719"/>
              <a:gd name="T88" fmla="*/ 12 w 719"/>
              <a:gd name="T89" fmla="*/ 0 h 719"/>
              <a:gd name="T90" fmla="*/ 3 w 719"/>
              <a:gd name="T91" fmla="*/ 5 h 719"/>
              <a:gd name="T92" fmla="*/ 0 w 719"/>
              <a:gd name="T93" fmla="*/ 13 h 719"/>
              <a:gd name="T94" fmla="*/ 1 w 719"/>
              <a:gd name="T95" fmla="*/ 713 h 719"/>
              <a:gd name="T96" fmla="*/ 8 w 719"/>
              <a:gd name="T97" fmla="*/ 719 h 719"/>
              <a:gd name="T98" fmla="*/ 707 w 719"/>
              <a:gd name="T99" fmla="*/ 719 h 719"/>
              <a:gd name="T100" fmla="*/ 716 w 719"/>
              <a:gd name="T101" fmla="*/ 716 h 719"/>
              <a:gd name="T102" fmla="*/ 719 w 719"/>
              <a:gd name="T103" fmla="*/ 707 h 719"/>
              <a:gd name="T104" fmla="*/ 718 w 719"/>
              <a:gd name="T105" fmla="*/ 8 h 719"/>
              <a:gd name="T106" fmla="*/ 711 w 719"/>
              <a:gd name="T107" fmla="*/ 2 h 7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719" h="719">
                <a:moveTo>
                  <a:pt x="616" y="267"/>
                </a:moveTo>
                <a:lnTo>
                  <a:pt x="374" y="267"/>
                </a:lnTo>
                <a:lnTo>
                  <a:pt x="370" y="265"/>
                </a:lnTo>
                <a:lnTo>
                  <a:pt x="366" y="263"/>
                </a:lnTo>
                <a:lnTo>
                  <a:pt x="363" y="260"/>
                </a:lnTo>
                <a:lnTo>
                  <a:pt x="362" y="254"/>
                </a:lnTo>
                <a:lnTo>
                  <a:pt x="363" y="250"/>
                </a:lnTo>
                <a:lnTo>
                  <a:pt x="366" y="247"/>
                </a:lnTo>
                <a:lnTo>
                  <a:pt x="370" y="244"/>
                </a:lnTo>
                <a:lnTo>
                  <a:pt x="374" y="243"/>
                </a:lnTo>
                <a:lnTo>
                  <a:pt x="616" y="243"/>
                </a:lnTo>
                <a:lnTo>
                  <a:pt x="621" y="244"/>
                </a:lnTo>
                <a:lnTo>
                  <a:pt x="625" y="247"/>
                </a:lnTo>
                <a:lnTo>
                  <a:pt x="627" y="250"/>
                </a:lnTo>
                <a:lnTo>
                  <a:pt x="628" y="254"/>
                </a:lnTo>
                <a:lnTo>
                  <a:pt x="627" y="260"/>
                </a:lnTo>
                <a:lnTo>
                  <a:pt x="625" y="263"/>
                </a:lnTo>
                <a:lnTo>
                  <a:pt x="621" y="265"/>
                </a:lnTo>
                <a:lnTo>
                  <a:pt x="616" y="267"/>
                </a:lnTo>
                <a:close/>
                <a:moveTo>
                  <a:pt x="616" y="528"/>
                </a:moveTo>
                <a:lnTo>
                  <a:pt x="374" y="528"/>
                </a:lnTo>
                <a:lnTo>
                  <a:pt x="370" y="527"/>
                </a:lnTo>
                <a:lnTo>
                  <a:pt x="366" y="525"/>
                </a:lnTo>
                <a:lnTo>
                  <a:pt x="363" y="521"/>
                </a:lnTo>
                <a:lnTo>
                  <a:pt x="362" y="516"/>
                </a:lnTo>
                <a:lnTo>
                  <a:pt x="363" y="512"/>
                </a:lnTo>
                <a:lnTo>
                  <a:pt x="366" y="507"/>
                </a:lnTo>
                <a:lnTo>
                  <a:pt x="370" y="505"/>
                </a:lnTo>
                <a:lnTo>
                  <a:pt x="374" y="504"/>
                </a:lnTo>
                <a:lnTo>
                  <a:pt x="616" y="504"/>
                </a:lnTo>
                <a:lnTo>
                  <a:pt x="621" y="505"/>
                </a:lnTo>
                <a:lnTo>
                  <a:pt x="625" y="507"/>
                </a:lnTo>
                <a:lnTo>
                  <a:pt x="627" y="512"/>
                </a:lnTo>
                <a:lnTo>
                  <a:pt x="628" y="516"/>
                </a:lnTo>
                <a:lnTo>
                  <a:pt x="627" y="521"/>
                </a:lnTo>
                <a:lnTo>
                  <a:pt x="625" y="525"/>
                </a:lnTo>
                <a:lnTo>
                  <a:pt x="621" y="527"/>
                </a:lnTo>
                <a:lnTo>
                  <a:pt x="616" y="528"/>
                </a:lnTo>
                <a:close/>
                <a:moveTo>
                  <a:pt x="323" y="127"/>
                </a:moveTo>
                <a:lnTo>
                  <a:pt x="171" y="279"/>
                </a:lnTo>
                <a:lnTo>
                  <a:pt x="168" y="282"/>
                </a:lnTo>
                <a:lnTo>
                  <a:pt x="164" y="282"/>
                </a:lnTo>
                <a:lnTo>
                  <a:pt x="158" y="282"/>
                </a:lnTo>
                <a:lnTo>
                  <a:pt x="155" y="279"/>
                </a:lnTo>
                <a:lnTo>
                  <a:pt x="94" y="218"/>
                </a:lnTo>
                <a:lnTo>
                  <a:pt x="92" y="214"/>
                </a:lnTo>
                <a:lnTo>
                  <a:pt x="91" y="209"/>
                </a:lnTo>
                <a:lnTo>
                  <a:pt x="92" y="205"/>
                </a:lnTo>
                <a:lnTo>
                  <a:pt x="94" y="201"/>
                </a:lnTo>
                <a:lnTo>
                  <a:pt x="98" y="198"/>
                </a:lnTo>
                <a:lnTo>
                  <a:pt x="103" y="197"/>
                </a:lnTo>
                <a:lnTo>
                  <a:pt x="107" y="198"/>
                </a:lnTo>
                <a:lnTo>
                  <a:pt x="111" y="201"/>
                </a:lnTo>
                <a:lnTo>
                  <a:pt x="164" y="253"/>
                </a:lnTo>
                <a:lnTo>
                  <a:pt x="306" y="111"/>
                </a:lnTo>
                <a:lnTo>
                  <a:pt x="309" y="109"/>
                </a:lnTo>
                <a:lnTo>
                  <a:pt x="314" y="108"/>
                </a:lnTo>
                <a:lnTo>
                  <a:pt x="318" y="109"/>
                </a:lnTo>
                <a:lnTo>
                  <a:pt x="323" y="111"/>
                </a:lnTo>
                <a:lnTo>
                  <a:pt x="325" y="114"/>
                </a:lnTo>
                <a:lnTo>
                  <a:pt x="326" y="119"/>
                </a:lnTo>
                <a:lnTo>
                  <a:pt x="325" y="124"/>
                </a:lnTo>
                <a:lnTo>
                  <a:pt x="323" y="127"/>
                </a:lnTo>
                <a:close/>
                <a:moveTo>
                  <a:pt x="323" y="414"/>
                </a:moveTo>
                <a:lnTo>
                  <a:pt x="171" y="565"/>
                </a:lnTo>
                <a:lnTo>
                  <a:pt x="168" y="568"/>
                </a:lnTo>
                <a:lnTo>
                  <a:pt x="164" y="569"/>
                </a:lnTo>
                <a:lnTo>
                  <a:pt x="158" y="568"/>
                </a:lnTo>
                <a:lnTo>
                  <a:pt x="155" y="565"/>
                </a:lnTo>
                <a:lnTo>
                  <a:pt x="94" y="505"/>
                </a:lnTo>
                <a:lnTo>
                  <a:pt x="92" y="502"/>
                </a:lnTo>
                <a:lnTo>
                  <a:pt x="91" y="497"/>
                </a:lnTo>
                <a:lnTo>
                  <a:pt x="92" y="493"/>
                </a:lnTo>
                <a:lnTo>
                  <a:pt x="94" y="488"/>
                </a:lnTo>
                <a:lnTo>
                  <a:pt x="98" y="486"/>
                </a:lnTo>
                <a:lnTo>
                  <a:pt x="103" y="485"/>
                </a:lnTo>
                <a:lnTo>
                  <a:pt x="107" y="486"/>
                </a:lnTo>
                <a:lnTo>
                  <a:pt x="111" y="488"/>
                </a:lnTo>
                <a:lnTo>
                  <a:pt x="164" y="540"/>
                </a:lnTo>
                <a:lnTo>
                  <a:pt x="306" y="397"/>
                </a:lnTo>
                <a:lnTo>
                  <a:pt x="309" y="395"/>
                </a:lnTo>
                <a:lnTo>
                  <a:pt x="314" y="394"/>
                </a:lnTo>
                <a:lnTo>
                  <a:pt x="318" y="395"/>
                </a:lnTo>
                <a:lnTo>
                  <a:pt x="323" y="398"/>
                </a:lnTo>
                <a:lnTo>
                  <a:pt x="325" y="401"/>
                </a:lnTo>
                <a:lnTo>
                  <a:pt x="326" y="406"/>
                </a:lnTo>
                <a:lnTo>
                  <a:pt x="325" y="410"/>
                </a:lnTo>
                <a:lnTo>
                  <a:pt x="323" y="414"/>
                </a:lnTo>
                <a:close/>
                <a:moveTo>
                  <a:pt x="707" y="0"/>
                </a:moveTo>
                <a:lnTo>
                  <a:pt x="12" y="0"/>
                </a:lnTo>
                <a:lnTo>
                  <a:pt x="8" y="2"/>
                </a:lnTo>
                <a:lnTo>
                  <a:pt x="3" y="5"/>
                </a:lnTo>
                <a:lnTo>
                  <a:pt x="1" y="8"/>
                </a:lnTo>
                <a:lnTo>
                  <a:pt x="0" y="13"/>
                </a:lnTo>
                <a:lnTo>
                  <a:pt x="0" y="707"/>
                </a:lnTo>
                <a:lnTo>
                  <a:pt x="1" y="713"/>
                </a:lnTo>
                <a:lnTo>
                  <a:pt x="3" y="716"/>
                </a:lnTo>
                <a:lnTo>
                  <a:pt x="8" y="719"/>
                </a:lnTo>
                <a:lnTo>
                  <a:pt x="12" y="719"/>
                </a:lnTo>
                <a:lnTo>
                  <a:pt x="707" y="719"/>
                </a:lnTo>
                <a:lnTo>
                  <a:pt x="711" y="719"/>
                </a:lnTo>
                <a:lnTo>
                  <a:pt x="716" y="716"/>
                </a:lnTo>
                <a:lnTo>
                  <a:pt x="718" y="713"/>
                </a:lnTo>
                <a:lnTo>
                  <a:pt x="719" y="707"/>
                </a:lnTo>
                <a:lnTo>
                  <a:pt x="719" y="13"/>
                </a:lnTo>
                <a:lnTo>
                  <a:pt x="718" y="8"/>
                </a:lnTo>
                <a:lnTo>
                  <a:pt x="716" y="5"/>
                </a:lnTo>
                <a:lnTo>
                  <a:pt x="711" y="2"/>
                </a:lnTo>
                <a:lnTo>
                  <a:pt x="707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ru-RU" dirty="0"/>
          </a:p>
        </p:txBody>
      </p:sp>
      <p:sp>
        <p:nvSpPr>
          <p:cNvPr id="35" name="Полилиния 4665" descr="Значок графика. ">
            <a:extLst>
              <a:ext uri="{FF2B5EF4-FFF2-40B4-BE49-F238E27FC236}">
                <a16:creationId xmlns:a16="http://schemas.microsoft.com/office/drawing/2014/main" id="{557E39B2-E017-4E5C-B53E-DDE3B9D4C92C}"/>
              </a:ext>
            </a:extLst>
          </p:cNvPr>
          <p:cNvSpPr>
            <a:spLocks/>
          </p:cNvSpPr>
          <p:nvPr/>
        </p:nvSpPr>
        <p:spPr bwMode="auto">
          <a:xfrm>
            <a:off x="7877961" y="3531386"/>
            <a:ext cx="347679" cy="347679"/>
          </a:xfrm>
          <a:custGeom>
            <a:avLst/>
            <a:gdLst>
              <a:gd name="T0" fmla="*/ 761 w 904"/>
              <a:gd name="T1" fmla="*/ 213 h 903"/>
              <a:gd name="T2" fmla="*/ 754 w 904"/>
              <a:gd name="T3" fmla="*/ 225 h 903"/>
              <a:gd name="T4" fmla="*/ 576 w 904"/>
              <a:gd name="T5" fmla="*/ 277 h 903"/>
              <a:gd name="T6" fmla="*/ 498 w 904"/>
              <a:gd name="T7" fmla="*/ 298 h 903"/>
              <a:gd name="T8" fmla="*/ 431 w 904"/>
              <a:gd name="T9" fmla="*/ 329 h 903"/>
              <a:gd name="T10" fmla="*/ 578 w 904"/>
              <a:gd name="T11" fmla="*/ 170 h 903"/>
              <a:gd name="T12" fmla="*/ 618 w 904"/>
              <a:gd name="T13" fmla="*/ 180 h 903"/>
              <a:gd name="T14" fmla="*/ 661 w 904"/>
              <a:gd name="T15" fmla="*/ 169 h 903"/>
              <a:gd name="T16" fmla="*/ 693 w 904"/>
              <a:gd name="T17" fmla="*/ 141 h 903"/>
              <a:gd name="T18" fmla="*/ 707 w 904"/>
              <a:gd name="T19" fmla="*/ 99 h 903"/>
              <a:gd name="T20" fmla="*/ 701 w 904"/>
              <a:gd name="T21" fmla="*/ 55 h 903"/>
              <a:gd name="T22" fmla="*/ 676 w 904"/>
              <a:gd name="T23" fmla="*/ 20 h 903"/>
              <a:gd name="T24" fmla="*/ 636 w 904"/>
              <a:gd name="T25" fmla="*/ 2 h 903"/>
              <a:gd name="T26" fmla="*/ 591 w 904"/>
              <a:gd name="T27" fmla="*/ 4 h 903"/>
              <a:gd name="T28" fmla="*/ 554 w 904"/>
              <a:gd name="T29" fmla="*/ 25 h 903"/>
              <a:gd name="T30" fmla="*/ 531 w 904"/>
              <a:gd name="T31" fmla="*/ 63 h 903"/>
              <a:gd name="T32" fmla="*/ 532 w 904"/>
              <a:gd name="T33" fmla="*/ 118 h 903"/>
              <a:gd name="T34" fmla="*/ 369 w 904"/>
              <a:gd name="T35" fmla="*/ 289 h 903"/>
              <a:gd name="T36" fmla="*/ 325 w 904"/>
              <a:gd name="T37" fmla="*/ 289 h 903"/>
              <a:gd name="T38" fmla="*/ 294 w 904"/>
              <a:gd name="T39" fmla="*/ 308 h 903"/>
              <a:gd name="T40" fmla="*/ 275 w 904"/>
              <a:gd name="T41" fmla="*/ 338 h 903"/>
              <a:gd name="T42" fmla="*/ 275 w 904"/>
              <a:gd name="T43" fmla="*/ 383 h 903"/>
              <a:gd name="T44" fmla="*/ 113 w 904"/>
              <a:gd name="T45" fmla="*/ 545 h 903"/>
              <a:gd name="T46" fmla="*/ 64 w 904"/>
              <a:gd name="T47" fmla="*/ 546 h 903"/>
              <a:gd name="T48" fmla="*/ 26 w 904"/>
              <a:gd name="T49" fmla="*/ 568 h 903"/>
              <a:gd name="T50" fmla="*/ 5 w 904"/>
              <a:gd name="T51" fmla="*/ 605 h 903"/>
              <a:gd name="T52" fmla="*/ 3 w 904"/>
              <a:gd name="T53" fmla="*/ 650 h 903"/>
              <a:gd name="T54" fmla="*/ 21 w 904"/>
              <a:gd name="T55" fmla="*/ 690 h 903"/>
              <a:gd name="T56" fmla="*/ 56 w 904"/>
              <a:gd name="T57" fmla="*/ 716 h 903"/>
              <a:gd name="T58" fmla="*/ 100 w 904"/>
              <a:gd name="T59" fmla="*/ 722 h 903"/>
              <a:gd name="T60" fmla="*/ 142 w 904"/>
              <a:gd name="T61" fmla="*/ 706 h 903"/>
              <a:gd name="T62" fmla="*/ 170 w 904"/>
              <a:gd name="T63" fmla="*/ 675 h 903"/>
              <a:gd name="T64" fmla="*/ 181 w 904"/>
              <a:gd name="T65" fmla="*/ 632 h 903"/>
              <a:gd name="T66" fmla="*/ 171 w 904"/>
              <a:gd name="T67" fmla="*/ 591 h 903"/>
              <a:gd name="T68" fmla="*/ 316 w 904"/>
              <a:gd name="T69" fmla="*/ 430 h 903"/>
              <a:gd name="T70" fmla="*/ 286 w 904"/>
              <a:gd name="T71" fmla="*/ 538 h 903"/>
              <a:gd name="T72" fmla="*/ 271 w 904"/>
              <a:gd name="T73" fmla="*/ 753 h 903"/>
              <a:gd name="T74" fmla="*/ 216 w 904"/>
              <a:gd name="T75" fmla="*/ 757 h 903"/>
              <a:gd name="T76" fmla="*/ 212 w 904"/>
              <a:gd name="T77" fmla="*/ 888 h 903"/>
              <a:gd name="T78" fmla="*/ 218 w 904"/>
              <a:gd name="T79" fmla="*/ 901 h 903"/>
              <a:gd name="T80" fmla="*/ 349 w 904"/>
              <a:gd name="T81" fmla="*/ 903 h 903"/>
              <a:gd name="T82" fmla="*/ 361 w 904"/>
              <a:gd name="T83" fmla="*/ 894 h 903"/>
              <a:gd name="T84" fmla="*/ 361 w 904"/>
              <a:gd name="T85" fmla="*/ 762 h 903"/>
              <a:gd name="T86" fmla="*/ 349 w 904"/>
              <a:gd name="T87" fmla="*/ 753 h 903"/>
              <a:gd name="T88" fmla="*/ 305 w 904"/>
              <a:gd name="T89" fmla="*/ 597 h 903"/>
              <a:gd name="T90" fmla="*/ 343 w 904"/>
              <a:gd name="T91" fmla="*/ 469 h 903"/>
              <a:gd name="T92" fmla="*/ 383 w 904"/>
              <a:gd name="T93" fmla="*/ 426 h 903"/>
              <a:gd name="T94" fmla="*/ 418 w 904"/>
              <a:gd name="T95" fmla="*/ 383 h 903"/>
              <a:gd name="T96" fmla="*/ 471 w 904"/>
              <a:gd name="T97" fmla="*/ 342 h 903"/>
              <a:gd name="T98" fmla="*/ 544 w 904"/>
              <a:gd name="T99" fmla="*/ 315 h 903"/>
              <a:gd name="T100" fmla="*/ 627 w 904"/>
              <a:gd name="T101" fmla="*/ 302 h 903"/>
              <a:gd name="T102" fmla="*/ 754 w 904"/>
              <a:gd name="T103" fmla="*/ 348 h 903"/>
              <a:gd name="T104" fmla="*/ 763 w 904"/>
              <a:gd name="T105" fmla="*/ 360 h 903"/>
              <a:gd name="T106" fmla="*/ 895 w 904"/>
              <a:gd name="T107" fmla="*/ 360 h 903"/>
              <a:gd name="T108" fmla="*/ 904 w 904"/>
              <a:gd name="T109" fmla="*/ 348 h 903"/>
              <a:gd name="T110" fmla="*/ 902 w 904"/>
              <a:gd name="T111" fmla="*/ 217 h 903"/>
              <a:gd name="T112" fmla="*/ 889 w 904"/>
              <a:gd name="T113" fmla="*/ 211 h 9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904" h="903">
                <a:moveTo>
                  <a:pt x="889" y="211"/>
                </a:moveTo>
                <a:lnTo>
                  <a:pt x="768" y="211"/>
                </a:lnTo>
                <a:lnTo>
                  <a:pt x="765" y="211"/>
                </a:lnTo>
                <a:lnTo>
                  <a:pt x="763" y="212"/>
                </a:lnTo>
                <a:lnTo>
                  <a:pt x="761" y="213"/>
                </a:lnTo>
                <a:lnTo>
                  <a:pt x="758" y="215"/>
                </a:lnTo>
                <a:lnTo>
                  <a:pt x="756" y="217"/>
                </a:lnTo>
                <a:lnTo>
                  <a:pt x="755" y="220"/>
                </a:lnTo>
                <a:lnTo>
                  <a:pt x="754" y="222"/>
                </a:lnTo>
                <a:lnTo>
                  <a:pt x="754" y="225"/>
                </a:lnTo>
                <a:lnTo>
                  <a:pt x="754" y="271"/>
                </a:lnTo>
                <a:lnTo>
                  <a:pt x="663" y="271"/>
                </a:lnTo>
                <a:lnTo>
                  <a:pt x="627" y="272"/>
                </a:lnTo>
                <a:lnTo>
                  <a:pt x="593" y="275"/>
                </a:lnTo>
                <a:lnTo>
                  <a:pt x="576" y="277"/>
                </a:lnTo>
                <a:lnTo>
                  <a:pt x="561" y="281"/>
                </a:lnTo>
                <a:lnTo>
                  <a:pt x="545" y="284"/>
                </a:lnTo>
                <a:lnTo>
                  <a:pt x="529" y="287"/>
                </a:lnTo>
                <a:lnTo>
                  <a:pt x="513" y="292"/>
                </a:lnTo>
                <a:lnTo>
                  <a:pt x="498" y="298"/>
                </a:lnTo>
                <a:lnTo>
                  <a:pt x="484" y="302"/>
                </a:lnTo>
                <a:lnTo>
                  <a:pt x="470" y="309"/>
                </a:lnTo>
                <a:lnTo>
                  <a:pt x="457" y="315"/>
                </a:lnTo>
                <a:lnTo>
                  <a:pt x="443" y="323"/>
                </a:lnTo>
                <a:lnTo>
                  <a:pt x="431" y="329"/>
                </a:lnTo>
                <a:lnTo>
                  <a:pt x="418" y="337"/>
                </a:lnTo>
                <a:lnTo>
                  <a:pt x="415" y="328"/>
                </a:lnTo>
                <a:lnTo>
                  <a:pt x="409" y="319"/>
                </a:lnTo>
                <a:lnTo>
                  <a:pt x="565" y="163"/>
                </a:lnTo>
                <a:lnTo>
                  <a:pt x="578" y="170"/>
                </a:lnTo>
                <a:lnTo>
                  <a:pt x="590" y="176"/>
                </a:lnTo>
                <a:lnTo>
                  <a:pt x="597" y="178"/>
                </a:lnTo>
                <a:lnTo>
                  <a:pt x="604" y="179"/>
                </a:lnTo>
                <a:lnTo>
                  <a:pt x="610" y="180"/>
                </a:lnTo>
                <a:lnTo>
                  <a:pt x="618" y="180"/>
                </a:lnTo>
                <a:lnTo>
                  <a:pt x="627" y="180"/>
                </a:lnTo>
                <a:lnTo>
                  <a:pt x="636" y="178"/>
                </a:lnTo>
                <a:lnTo>
                  <a:pt x="644" y="176"/>
                </a:lnTo>
                <a:lnTo>
                  <a:pt x="653" y="173"/>
                </a:lnTo>
                <a:lnTo>
                  <a:pt x="661" y="169"/>
                </a:lnTo>
                <a:lnTo>
                  <a:pt x="668" y="164"/>
                </a:lnTo>
                <a:lnTo>
                  <a:pt x="676" y="160"/>
                </a:lnTo>
                <a:lnTo>
                  <a:pt x="681" y="154"/>
                </a:lnTo>
                <a:lnTo>
                  <a:pt x="687" y="147"/>
                </a:lnTo>
                <a:lnTo>
                  <a:pt x="693" y="141"/>
                </a:lnTo>
                <a:lnTo>
                  <a:pt x="697" y="133"/>
                </a:lnTo>
                <a:lnTo>
                  <a:pt x="701" y="125"/>
                </a:lnTo>
                <a:lnTo>
                  <a:pt x="704" y="117"/>
                </a:lnTo>
                <a:lnTo>
                  <a:pt x="706" y="108"/>
                </a:lnTo>
                <a:lnTo>
                  <a:pt x="707" y="99"/>
                </a:lnTo>
                <a:lnTo>
                  <a:pt x="709" y="90"/>
                </a:lnTo>
                <a:lnTo>
                  <a:pt x="707" y="81"/>
                </a:lnTo>
                <a:lnTo>
                  <a:pt x="706" y="72"/>
                </a:lnTo>
                <a:lnTo>
                  <a:pt x="704" y="63"/>
                </a:lnTo>
                <a:lnTo>
                  <a:pt x="701" y="55"/>
                </a:lnTo>
                <a:lnTo>
                  <a:pt x="697" y="47"/>
                </a:lnTo>
                <a:lnTo>
                  <a:pt x="693" y="39"/>
                </a:lnTo>
                <a:lnTo>
                  <a:pt x="687" y="32"/>
                </a:lnTo>
                <a:lnTo>
                  <a:pt x="681" y="25"/>
                </a:lnTo>
                <a:lnTo>
                  <a:pt x="676" y="20"/>
                </a:lnTo>
                <a:lnTo>
                  <a:pt x="668" y="15"/>
                </a:lnTo>
                <a:lnTo>
                  <a:pt x="661" y="11"/>
                </a:lnTo>
                <a:lnTo>
                  <a:pt x="653" y="6"/>
                </a:lnTo>
                <a:lnTo>
                  <a:pt x="644" y="4"/>
                </a:lnTo>
                <a:lnTo>
                  <a:pt x="636" y="2"/>
                </a:lnTo>
                <a:lnTo>
                  <a:pt x="627" y="0"/>
                </a:lnTo>
                <a:lnTo>
                  <a:pt x="618" y="0"/>
                </a:lnTo>
                <a:lnTo>
                  <a:pt x="609" y="0"/>
                </a:lnTo>
                <a:lnTo>
                  <a:pt x="600" y="2"/>
                </a:lnTo>
                <a:lnTo>
                  <a:pt x="591" y="4"/>
                </a:lnTo>
                <a:lnTo>
                  <a:pt x="583" y="6"/>
                </a:lnTo>
                <a:lnTo>
                  <a:pt x="575" y="11"/>
                </a:lnTo>
                <a:lnTo>
                  <a:pt x="567" y="15"/>
                </a:lnTo>
                <a:lnTo>
                  <a:pt x="561" y="20"/>
                </a:lnTo>
                <a:lnTo>
                  <a:pt x="554" y="25"/>
                </a:lnTo>
                <a:lnTo>
                  <a:pt x="548" y="32"/>
                </a:lnTo>
                <a:lnTo>
                  <a:pt x="543" y="39"/>
                </a:lnTo>
                <a:lnTo>
                  <a:pt x="538" y="47"/>
                </a:lnTo>
                <a:lnTo>
                  <a:pt x="535" y="55"/>
                </a:lnTo>
                <a:lnTo>
                  <a:pt x="531" y="63"/>
                </a:lnTo>
                <a:lnTo>
                  <a:pt x="529" y="72"/>
                </a:lnTo>
                <a:lnTo>
                  <a:pt x="528" y="81"/>
                </a:lnTo>
                <a:lnTo>
                  <a:pt x="528" y="90"/>
                </a:lnTo>
                <a:lnTo>
                  <a:pt x="529" y="105"/>
                </a:lnTo>
                <a:lnTo>
                  <a:pt x="532" y="118"/>
                </a:lnTo>
                <a:lnTo>
                  <a:pt x="537" y="131"/>
                </a:lnTo>
                <a:lnTo>
                  <a:pt x="545" y="142"/>
                </a:lnTo>
                <a:lnTo>
                  <a:pt x="388" y="298"/>
                </a:lnTo>
                <a:lnTo>
                  <a:pt x="379" y="293"/>
                </a:lnTo>
                <a:lnTo>
                  <a:pt x="369" y="289"/>
                </a:lnTo>
                <a:lnTo>
                  <a:pt x="358" y="286"/>
                </a:lnTo>
                <a:lnTo>
                  <a:pt x="347" y="285"/>
                </a:lnTo>
                <a:lnTo>
                  <a:pt x="339" y="286"/>
                </a:lnTo>
                <a:lnTo>
                  <a:pt x="331" y="287"/>
                </a:lnTo>
                <a:lnTo>
                  <a:pt x="325" y="289"/>
                </a:lnTo>
                <a:lnTo>
                  <a:pt x="318" y="292"/>
                </a:lnTo>
                <a:lnTo>
                  <a:pt x="311" y="294"/>
                </a:lnTo>
                <a:lnTo>
                  <a:pt x="304" y="299"/>
                </a:lnTo>
                <a:lnTo>
                  <a:pt x="299" y="303"/>
                </a:lnTo>
                <a:lnTo>
                  <a:pt x="294" y="308"/>
                </a:lnTo>
                <a:lnTo>
                  <a:pt x="288" y="313"/>
                </a:lnTo>
                <a:lnTo>
                  <a:pt x="284" y="319"/>
                </a:lnTo>
                <a:lnTo>
                  <a:pt x="281" y="325"/>
                </a:lnTo>
                <a:lnTo>
                  <a:pt x="277" y="332"/>
                </a:lnTo>
                <a:lnTo>
                  <a:pt x="275" y="338"/>
                </a:lnTo>
                <a:lnTo>
                  <a:pt x="273" y="346"/>
                </a:lnTo>
                <a:lnTo>
                  <a:pt x="271" y="353"/>
                </a:lnTo>
                <a:lnTo>
                  <a:pt x="271" y="361"/>
                </a:lnTo>
                <a:lnTo>
                  <a:pt x="273" y="372"/>
                </a:lnTo>
                <a:lnTo>
                  <a:pt x="275" y="383"/>
                </a:lnTo>
                <a:lnTo>
                  <a:pt x="278" y="393"/>
                </a:lnTo>
                <a:lnTo>
                  <a:pt x="284" y="403"/>
                </a:lnTo>
                <a:lnTo>
                  <a:pt x="134" y="553"/>
                </a:lnTo>
                <a:lnTo>
                  <a:pt x="124" y="547"/>
                </a:lnTo>
                <a:lnTo>
                  <a:pt x="113" y="545"/>
                </a:lnTo>
                <a:lnTo>
                  <a:pt x="102" y="543"/>
                </a:lnTo>
                <a:lnTo>
                  <a:pt x="91" y="542"/>
                </a:lnTo>
                <a:lnTo>
                  <a:pt x="82" y="542"/>
                </a:lnTo>
                <a:lnTo>
                  <a:pt x="73" y="544"/>
                </a:lnTo>
                <a:lnTo>
                  <a:pt x="64" y="546"/>
                </a:lnTo>
                <a:lnTo>
                  <a:pt x="56" y="548"/>
                </a:lnTo>
                <a:lnTo>
                  <a:pt x="48" y="553"/>
                </a:lnTo>
                <a:lnTo>
                  <a:pt x="40" y="557"/>
                </a:lnTo>
                <a:lnTo>
                  <a:pt x="33" y="562"/>
                </a:lnTo>
                <a:lnTo>
                  <a:pt x="26" y="568"/>
                </a:lnTo>
                <a:lnTo>
                  <a:pt x="21" y="574"/>
                </a:lnTo>
                <a:lnTo>
                  <a:pt x="16" y="581"/>
                </a:lnTo>
                <a:lnTo>
                  <a:pt x="12" y="589"/>
                </a:lnTo>
                <a:lnTo>
                  <a:pt x="7" y="597"/>
                </a:lnTo>
                <a:lnTo>
                  <a:pt x="5" y="605"/>
                </a:lnTo>
                <a:lnTo>
                  <a:pt x="3" y="614"/>
                </a:lnTo>
                <a:lnTo>
                  <a:pt x="0" y="623"/>
                </a:lnTo>
                <a:lnTo>
                  <a:pt x="0" y="632"/>
                </a:lnTo>
                <a:lnTo>
                  <a:pt x="0" y="641"/>
                </a:lnTo>
                <a:lnTo>
                  <a:pt x="3" y="650"/>
                </a:lnTo>
                <a:lnTo>
                  <a:pt x="5" y="659"/>
                </a:lnTo>
                <a:lnTo>
                  <a:pt x="7" y="667"/>
                </a:lnTo>
                <a:lnTo>
                  <a:pt x="12" y="675"/>
                </a:lnTo>
                <a:lnTo>
                  <a:pt x="16" y="683"/>
                </a:lnTo>
                <a:lnTo>
                  <a:pt x="21" y="690"/>
                </a:lnTo>
                <a:lnTo>
                  <a:pt x="26" y="696"/>
                </a:lnTo>
                <a:lnTo>
                  <a:pt x="33" y="702"/>
                </a:lnTo>
                <a:lnTo>
                  <a:pt x="40" y="706"/>
                </a:lnTo>
                <a:lnTo>
                  <a:pt x="48" y="711"/>
                </a:lnTo>
                <a:lnTo>
                  <a:pt x="56" y="716"/>
                </a:lnTo>
                <a:lnTo>
                  <a:pt x="64" y="718"/>
                </a:lnTo>
                <a:lnTo>
                  <a:pt x="73" y="720"/>
                </a:lnTo>
                <a:lnTo>
                  <a:pt x="82" y="722"/>
                </a:lnTo>
                <a:lnTo>
                  <a:pt x="91" y="722"/>
                </a:lnTo>
                <a:lnTo>
                  <a:pt x="100" y="722"/>
                </a:lnTo>
                <a:lnTo>
                  <a:pt x="109" y="720"/>
                </a:lnTo>
                <a:lnTo>
                  <a:pt x="118" y="718"/>
                </a:lnTo>
                <a:lnTo>
                  <a:pt x="126" y="716"/>
                </a:lnTo>
                <a:lnTo>
                  <a:pt x="134" y="711"/>
                </a:lnTo>
                <a:lnTo>
                  <a:pt x="142" y="706"/>
                </a:lnTo>
                <a:lnTo>
                  <a:pt x="148" y="702"/>
                </a:lnTo>
                <a:lnTo>
                  <a:pt x="155" y="696"/>
                </a:lnTo>
                <a:lnTo>
                  <a:pt x="161" y="690"/>
                </a:lnTo>
                <a:lnTo>
                  <a:pt x="165" y="683"/>
                </a:lnTo>
                <a:lnTo>
                  <a:pt x="170" y="675"/>
                </a:lnTo>
                <a:lnTo>
                  <a:pt x="174" y="667"/>
                </a:lnTo>
                <a:lnTo>
                  <a:pt x="177" y="659"/>
                </a:lnTo>
                <a:lnTo>
                  <a:pt x="179" y="650"/>
                </a:lnTo>
                <a:lnTo>
                  <a:pt x="181" y="641"/>
                </a:lnTo>
                <a:lnTo>
                  <a:pt x="181" y="632"/>
                </a:lnTo>
                <a:lnTo>
                  <a:pt x="181" y="623"/>
                </a:lnTo>
                <a:lnTo>
                  <a:pt x="180" y="615"/>
                </a:lnTo>
                <a:lnTo>
                  <a:pt x="178" y="607"/>
                </a:lnTo>
                <a:lnTo>
                  <a:pt x="174" y="599"/>
                </a:lnTo>
                <a:lnTo>
                  <a:pt x="171" y="591"/>
                </a:lnTo>
                <a:lnTo>
                  <a:pt x="168" y="585"/>
                </a:lnTo>
                <a:lnTo>
                  <a:pt x="163" y="578"/>
                </a:lnTo>
                <a:lnTo>
                  <a:pt x="157" y="571"/>
                </a:lnTo>
                <a:lnTo>
                  <a:pt x="305" y="424"/>
                </a:lnTo>
                <a:lnTo>
                  <a:pt x="316" y="430"/>
                </a:lnTo>
                <a:lnTo>
                  <a:pt x="328" y="433"/>
                </a:lnTo>
                <a:lnTo>
                  <a:pt x="314" y="457"/>
                </a:lnTo>
                <a:lnTo>
                  <a:pt x="303" y="483"/>
                </a:lnTo>
                <a:lnTo>
                  <a:pt x="294" y="510"/>
                </a:lnTo>
                <a:lnTo>
                  <a:pt x="286" y="538"/>
                </a:lnTo>
                <a:lnTo>
                  <a:pt x="279" y="568"/>
                </a:lnTo>
                <a:lnTo>
                  <a:pt x="275" y="598"/>
                </a:lnTo>
                <a:lnTo>
                  <a:pt x="273" y="630"/>
                </a:lnTo>
                <a:lnTo>
                  <a:pt x="271" y="662"/>
                </a:lnTo>
                <a:lnTo>
                  <a:pt x="271" y="753"/>
                </a:lnTo>
                <a:lnTo>
                  <a:pt x="226" y="753"/>
                </a:lnTo>
                <a:lnTo>
                  <a:pt x="223" y="753"/>
                </a:lnTo>
                <a:lnTo>
                  <a:pt x="221" y="754"/>
                </a:lnTo>
                <a:lnTo>
                  <a:pt x="218" y="755"/>
                </a:lnTo>
                <a:lnTo>
                  <a:pt x="216" y="757"/>
                </a:lnTo>
                <a:lnTo>
                  <a:pt x="214" y="760"/>
                </a:lnTo>
                <a:lnTo>
                  <a:pt x="213" y="762"/>
                </a:lnTo>
                <a:lnTo>
                  <a:pt x="212" y="764"/>
                </a:lnTo>
                <a:lnTo>
                  <a:pt x="212" y="767"/>
                </a:lnTo>
                <a:lnTo>
                  <a:pt x="212" y="888"/>
                </a:lnTo>
                <a:lnTo>
                  <a:pt x="212" y="891"/>
                </a:lnTo>
                <a:lnTo>
                  <a:pt x="213" y="894"/>
                </a:lnTo>
                <a:lnTo>
                  <a:pt x="214" y="896"/>
                </a:lnTo>
                <a:lnTo>
                  <a:pt x="216" y="898"/>
                </a:lnTo>
                <a:lnTo>
                  <a:pt x="218" y="901"/>
                </a:lnTo>
                <a:lnTo>
                  <a:pt x="221" y="902"/>
                </a:lnTo>
                <a:lnTo>
                  <a:pt x="223" y="903"/>
                </a:lnTo>
                <a:lnTo>
                  <a:pt x="226" y="903"/>
                </a:lnTo>
                <a:lnTo>
                  <a:pt x="347" y="903"/>
                </a:lnTo>
                <a:lnTo>
                  <a:pt x="349" y="903"/>
                </a:lnTo>
                <a:lnTo>
                  <a:pt x="353" y="902"/>
                </a:lnTo>
                <a:lnTo>
                  <a:pt x="355" y="901"/>
                </a:lnTo>
                <a:lnTo>
                  <a:pt x="357" y="898"/>
                </a:lnTo>
                <a:lnTo>
                  <a:pt x="360" y="896"/>
                </a:lnTo>
                <a:lnTo>
                  <a:pt x="361" y="894"/>
                </a:lnTo>
                <a:lnTo>
                  <a:pt x="362" y="891"/>
                </a:lnTo>
                <a:lnTo>
                  <a:pt x="362" y="888"/>
                </a:lnTo>
                <a:lnTo>
                  <a:pt x="362" y="767"/>
                </a:lnTo>
                <a:lnTo>
                  <a:pt x="362" y="764"/>
                </a:lnTo>
                <a:lnTo>
                  <a:pt x="361" y="762"/>
                </a:lnTo>
                <a:lnTo>
                  <a:pt x="360" y="760"/>
                </a:lnTo>
                <a:lnTo>
                  <a:pt x="357" y="757"/>
                </a:lnTo>
                <a:lnTo>
                  <a:pt x="355" y="755"/>
                </a:lnTo>
                <a:lnTo>
                  <a:pt x="353" y="754"/>
                </a:lnTo>
                <a:lnTo>
                  <a:pt x="349" y="753"/>
                </a:lnTo>
                <a:lnTo>
                  <a:pt x="347" y="753"/>
                </a:lnTo>
                <a:lnTo>
                  <a:pt x="302" y="753"/>
                </a:lnTo>
                <a:lnTo>
                  <a:pt x="302" y="662"/>
                </a:lnTo>
                <a:lnTo>
                  <a:pt x="303" y="629"/>
                </a:lnTo>
                <a:lnTo>
                  <a:pt x="305" y="597"/>
                </a:lnTo>
                <a:lnTo>
                  <a:pt x="310" y="566"/>
                </a:lnTo>
                <a:lnTo>
                  <a:pt x="317" y="537"/>
                </a:lnTo>
                <a:lnTo>
                  <a:pt x="326" y="509"/>
                </a:lnTo>
                <a:lnTo>
                  <a:pt x="336" y="482"/>
                </a:lnTo>
                <a:lnTo>
                  <a:pt x="343" y="469"/>
                </a:lnTo>
                <a:lnTo>
                  <a:pt x="348" y="457"/>
                </a:lnTo>
                <a:lnTo>
                  <a:pt x="355" y="446"/>
                </a:lnTo>
                <a:lnTo>
                  <a:pt x="363" y="434"/>
                </a:lnTo>
                <a:lnTo>
                  <a:pt x="373" y="431"/>
                </a:lnTo>
                <a:lnTo>
                  <a:pt x="383" y="426"/>
                </a:lnTo>
                <a:lnTo>
                  <a:pt x="393" y="420"/>
                </a:lnTo>
                <a:lnTo>
                  <a:pt x="401" y="413"/>
                </a:lnTo>
                <a:lnTo>
                  <a:pt x="408" y="404"/>
                </a:lnTo>
                <a:lnTo>
                  <a:pt x="414" y="395"/>
                </a:lnTo>
                <a:lnTo>
                  <a:pt x="418" y="383"/>
                </a:lnTo>
                <a:lnTo>
                  <a:pt x="421" y="372"/>
                </a:lnTo>
                <a:lnTo>
                  <a:pt x="433" y="364"/>
                </a:lnTo>
                <a:lnTo>
                  <a:pt x="445" y="356"/>
                </a:lnTo>
                <a:lnTo>
                  <a:pt x="458" y="348"/>
                </a:lnTo>
                <a:lnTo>
                  <a:pt x="471" y="342"/>
                </a:lnTo>
                <a:lnTo>
                  <a:pt x="485" y="335"/>
                </a:lnTo>
                <a:lnTo>
                  <a:pt x="498" y="329"/>
                </a:lnTo>
                <a:lnTo>
                  <a:pt x="513" y="324"/>
                </a:lnTo>
                <a:lnTo>
                  <a:pt x="529" y="319"/>
                </a:lnTo>
                <a:lnTo>
                  <a:pt x="544" y="315"/>
                </a:lnTo>
                <a:lnTo>
                  <a:pt x="559" y="311"/>
                </a:lnTo>
                <a:lnTo>
                  <a:pt x="576" y="308"/>
                </a:lnTo>
                <a:lnTo>
                  <a:pt x="593" y="306"/>
                </a:lnTo>
                <a:lnTo>
                  <a:pt x="610" y="303"/>
                </a:lnTo>
                <a:lnTo>
                  <a:pt x="627" y="302"/>
                </a:lnTo>
                <a:lnTo>
                  <a:pt x="645" y="301"/>
                </a:lnTo>
                <a:lnTo>
                  <a:pt x="663" y="301"/>
                </a:lnTo>
                <a:lnTo>
                  <a:pt x="754" y="301"/>
                </a:lnTo>
                <a:lnTo>
                  <a:pt x="754" y="346"/>
                </a:lnTo>
                <a:lnTo>
                  <a:pt x="754" y="348"/>
                </a:lnTo>
                <a:lnTo>
                  <a:pt x="755" y="352"/>
                </a:lnTo>
                <a:lnTo>
                  <a:pt x="756" y="354"/>
                </a:lnTo>
                <a:lnTo>
                  <a:pt x="758" y="356"/>
                </a:lnTo>
                <a:lnTo>
                  <a:pt x="761" y="359"/>
                </a:lnTo>
                <a:lnTo>
                  <a:pt x="763" y="360"/>
                </a:lnTo>
                <a:lnTo>
                  <a:pt x="765" y="361"/>
                </a:lnTo>
                <a:lnTo>
                  <a:pt x="768" y="361"/>
                </a:lnTo>
                <a:lnTo>
                  <a:pt x="889" y="361"/>
                </a:lnTo>
                <a:lnTo>
                  <a:pt x="892" y="361"/>
                </a:lnTo>
                <a:lnTo>
                  <a:pt x="895" y="360"/>
                </a:lnTo>
                <a:lnTo>
                  <a:pt x="897" y="359"/>
                </a:lnTo>
                <a:lnTo>
                  <a:pt x="899" y="356"/>
                </a:lnTo>
                <a:lnTo>
                  <a:pt x="902" y="354"/>
                </a:lnTo>
                <a:lnTo>
                  <a:pt x="903" y="352"/>
                </a:lnTo>
                <a:lnTo>
                  <a:pt x="904" y="348"/>
                </a:lnTo>
                <a:lnTo>
                  <a:pt x="904" y="346"/>
                </a:lnTo>
                <a:lnTo>
                  <a:pt x="904" y="225"/>
                </a:lnTo>
                <a:lnTo>
                  <a:pt x="904" y="222"/>
                </a:lnTo>
                <a:lnTo>
                  <a:pt x="903" y="220"/>
                </a:lnTo>
                <a:lnTo>
                  <a:pt x="902" y="217"/>
                </a:lnTo>
                <a:lnTo>
                  <a:pt x="899" y="215"/>
                </a:lnTo>
                <a:lnTo>
                  <a:pt x="897" y="213"/>
                </a:lnTo>
                <a:lnTo>
                  <a:pt x="895" y="212"/>
                </a:lnTo>
                <a:lnTo>
                  <a:pt x="892" y="211"/>
                </a:lnTo>
                <a:lnTo>
                  <a:pt x="889" y="211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ru-RU" dirty="0"/>
          </a:p>
        </p:txBody>
      </p:sp>
      <p:grpSp>
        <p:nvGrpSpPr>
          <p:cNvPr id="36" name="Группа 35" descr="Значок человека и шестеренки. ">
            <a:extLst>
              <a:ext uri="{FF2B5EF4-FFF2-40B4-BE49-F238E27FC236}">
                <a16:creationId xmlns:a16="http://schemas.microsoft.com/office/drawing/2014/main" id="{ECC5F635-1712-4572-A9EC-F94E2199DDBD}"/>
              </a:ext>
            </a:extLst>
          </p:cNvPr>
          <p:cNvGrpSpPr/>
          <p:nvPr/>
        </p:nvGrpSpPr>
        <p:grpSpPr>
          <a:xfrm>
            <a:off x="7133464" y="5355478"/>
            <a:ext cx="338073" cy="339996"/>
            <a:chOff x="6450013" y="5349875"/>
            <a:chExt cx="279399" cy="280988"/>
          </a:xfrm>
          <a:solidFill>
            <a:schemeClr val="bg1"/>
          </a:solidFill>
        </p:grpSpPr>
        <p:sp>
          <p:nvSpPr>
            <p:cNvPr id="37" name="Полилиния 3673">
              <a:extLst>
                <a:ext uri="{FF2B5EF4-FFF2-40B4-BE49-F238E27FC236}">
                  <a16:creationId xmlns:a16="http://schemas.microsoft.com/office/drawing/2014/main" id="{D1391604-D4EC-48A8-AE57-EDF194392FB1}"/>
                </a:ext>
              </a:extLst>
            </p:cNvPr>
            <p:cNvSpPr>
              <a:spLocks/>
            </p:cNvSpPr>
            <p:nvPr/>
          </p:nvSpPr>
          <p:spPr bwMode="auto">
            <a:xfrm>
              <a:off x="6450013" y="5349875"/>
              <a:ext cx="182562" cy="238125"/>
            </a:xfrm>
            <a:custGeom>
              <a:avLst/>
              <a:gdLst>
                <a:gd name="T0" fmla="*/ 379 w 459"/>
                <a:gd name="T1" fmla="*/ 550 h 602"/>
                <a:gd name="T2" fmla="*/ 380 w 459"/>
                <a:gd name="T3" fmla="*/ 519 h 602"/>
                <a:gd name="T4" fmla="*/ 345 w 459"/>
                <a:gd name="T5" fmla="*/ 495 h 602"/>
                <a:gd name="T6" fmla="*/ 397 w 459"/>
                <a:gd name="T7" fmla="*/ 400 h 602"/>
                <a:gd name="T8" fmla="*/ 408 w 459"/>
                <a:gd name="T9" fmla="*/ 395 h 602"/>
                <a:gd name="T10" fmla="*/ 450 w 459"/>
                <a:gd name="T11" fmla="*/ 406 h 602"/>
                <a:gd name="T12" fmla="*/ 412 w 459"/>
                <a:gd name="T13" fmla="*/ 384 h 602"/>
                <a:gd name="T14" fmla="*/ 376 w 459"/>
                <a:gd name="T15" fmla="*/ 370 h 602"/>
                <a:gd name="T16" fmla="*/ 361 w 459"/>
                <a:gd name="T17" fmla="*/ 307 h 602"/>
                <a:gd name="T18" fmla="*/ 379 w 459"/>
                <a:gd name="T19" fmla="*/ 288 h 602"/>
                <a:gd name="T20" fmla="*/ 397 w 459"/>
                <a:gd name="T21" fmla="*/ 252 h 602"/>
                <a:gd name="T22" fmla="*/ 406 w 459"/>
                <a:gd name="T23" fmla="*/ 214 h 602"/>
                <a:gd name="T24" fmla="*/ 415 w 459"/>
                <a:gd name="T25" fmla="*/ 202 h 602"/>
                <a:gd name="T26" fmla="*/ 420 w 459"/>
                <a:gd name="T27" fmla="*/ 183 h 602"/>
                <a:gd name="T28" fmla="*/ 416 w 459"/>
                <a:gd name="T29" fmla="*/ 152 h 602"/>
                <a:gd name="T30" fmla="*/ 412 w 459"/>
                <a:gd name="T31" fmla="*/ 121 h 602"/>
                <a:gd name="T32" fmla="*/ 420 w 459"/>
                <a:gd name="T33" fmla="*/ 78 h 602"/>
                <a:gd name="T34" fmla="*/ 415 w 459"/>
                <a:gd name="T35" fmla="*/ 45 h 602"/>
                <a:gd name="T36" fmla="*/ 403 w 459"/>
                <a:gd name="T37" fmla="*/ 27 h 602"/>
                <a:gd name="T38" fmla="*/ 382 w 459"/>
                <a:gd name="T39" fmla="*/ 15 h 602"/>
                <a:gd name="T40" fmla="*/ 341 w 459"/>
                <a:gd name="T41" fmla="*/ 3 h 602"/>
                <a:gd name="T42" fmla="*/ 291 w 459"/>
                <a:gd name="T43" fmla="*/ 0 h 602"/>
                <a:gd name="T44" fmla="*/ 245 w 459"/>
                <a:gd name="T45" fmla="*/ 9 h 602"/>
                <a:gd name="T46" fmla="*/ 213 w 459"/>
                <a:gd name="T47" fmla="*/ 27 h 602"/>
                <a:gd name="T48" fmla="*/ 201 w 459"/>
                <a:gd name="T49" fmla="*/ 42 h 602"/>
                <a:gd name="T50" fmla="*/ 181 w 459"/>
                <a:gd name="T51" fmla="*/ 44 h 602"/>
                <a:gd name="T52" fmla="*/ 163 w 459"/>
                <a:gd name="T53" fmla="*/ 56 h 602"/>
                <a:gd name="T54" fmla="*/ 155 w 459"/>
                <a:gd name="T55" fmla="*/ 87 h 602"/>
                <a:gd name="T56" fmla="*/ 164 w 459"/>
                <a:gd name="T57" fmla="*/ 138 h 602"/>
                <a:gd name="T58" fmla="*/ 159 w 459"/>
                <a:gd name="T59" fmla="*/ 144 h 602"/>
                <a:gd name="T60" fmla="*/ 150 w 459"/>
                <a:gd name="T61" fmla="*/ 162 h 602"/>
                <a:gd name="T62" fmla="*/ 149 w 459"/>
                <a:gd name="T63" fmla="*/ 184 h 602"/>
                <a:gd name="T64" fmla="*/ 154 w 459"/>
                <a:gd name="T65" fmla="*/ 201 h 602"/>
                <a:gd name="T66" fmla="*/ 163 w 459"/>
                <a:gd name="T67" fmla="*/ 214 h 602"/>
                <a:gd name="T68" fmla="*/ 169 w 459"/>
                <a:gd name="T69" fmla="*/ 237 h 602"/>
                <a:gd name="T70" fmla="*/ 179 w 459"/>
                <a:gd name="T71" fmla="*/ 271 h 602"/>
                <a:gd name="T72" fmla="*/ 203 w 459"/>
                <a:gd name="T73" fmla="*/ 306 h 602"/>
                <a:gd name="T74" fmla="*/ 215 w 459"/>
                <a:gd name="T75" fmla="*/ 364 h 602"/>
                <a:gd name="T76" fmla="*/ 171 w 459"/>
                <a:gd name="T77" fmla="*/ 381 h 602"/>
                <a:gd name="T78" fmla="*/ 106 w 459"/>
                <a:gd name="T79" fmla="*/ 401 h 602"/>
                <a:gd name="T80" fmla="*/ 46 w 459"/>
                <a:gd name="T81" fmla="*/ 428 h 602"/>
                <a:gd name="T82" fmla="*/ 22 w 459"/>
                <a:gd name="T83" fmla="*/ 449 h 602"/>
                <a:gd name="T84" fmla="*/ 10 w 459"/>
                <a:gd name="T85" fmla="*/ 479 h 602"/>
                <a:gd name="T86" fmla="*/ 2 w 459"/>
                <a:gd name="T87" fmla="*/ 540 h 602"/>
                <a:gd name="T88" fmla="*/ 1 w 459"/>
                <a:gd name="T89" fmla="*/ 594 h 602"/>
                <a:gd name="T90" fmla="*/ 11 w 459"/>
                <a:gd name="T91" fmla="*/ 602 h 602"/>
                <a:gd name="T92" fmla="*/ 345 w 459"/>
                <a:gd name="T93" fmla="*/ 589 h 602"/>
                <a:gd name="T94" fmla="*/ 352 w 459"/>
                <a:gd name="T95" fmla="*/ 577 h 6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459" h="602">
                  <a:moveTo>
                    <a:pt x="352" y="577"/>
                  </a:moveTo>
                  <a:lnTo>
                    <a:pt x="380" y="560"/>
                  </a:lnTo>
                  <a:lnTo>
                    <a:pt x="379" y="550"/>
                  </a:lnTo>
                  <a:lnTo>
                    <a:pt x="379" y="540"/>
                  </a:lnTo>
                  <a:lnTo>
                    <a:pt x="379" y="530"/>
                  </a:lnTo>
                  <a:lnTo>
                    <a:pt x="380" y="519"/>
                  </a:lnTo>
                  <a:lnTo>
                    <a:pt x="352" y="503"/>
                  </a:lnTo>
                  <a:lnTo>
                    <a:pt x="348" y="499"/>
                  </a:lnTo>
                  <a:lnTo>
                    <a:pt x="345" y="495"/>
                  </a:lnTo>
                  <a:lnTo>
                    <a:pt x="345" y="490"/>
                  </a:lnTo>
                  <a:lnTo>
                    <a:pt x="346" y="486"/>
                  </a:lnTo>
                  <a:lnTo>
                    <a:pt x="397" y="400"/>
                  </a:lnTo>
                  <a:lnTo>
                    <a:pt x="399" y="397"/>
                  </a:lnTo>
                  <a:lnTo>
                    <a:pt x="403" y="395"/>
                  </a:lnTo>
                  <a:lnTo>
                    <a:pt x="408" y="395"/>
                  </a:lnTo>
                  <a:lnTo>
                    <a:pt x="413" y="396"/>
                  </a:lnTo>
                  <a:lnTo>
                    <a:pt x="441" y="413"/>
                  </a:lnTo>
                  <a:lnTo>
                    <a:pt x="450" y="406"/>
                  </a:lnTo>
                  <a:lnTo>
                    <a:pt x="459" y="401"/>
                  </a:lnTo>
                  <a:lnTo>
                    <a:pt x="424" y="388"/>
                  </a:lnTo>
                  <a:lnTo>
                    <a:pt x="412" y="384"/>
                  </a:lnTo>
                  <a:lnTo>
                    <a:pt x="400" y="379"/>
                  </a:lnTo>
                  <a:lnTo>
                    <a:pt x="389" y="375"/>
                  </a:lnTo>
                  <a:lnTo>
                    <a:pt x="376" y="370"/>
                  </a:lnTo>
                  <a:lnTo>
                    <a:pt x="368" y="368"/>
                  </a:lnTo>
                  <a:lnTo>
                    <a:pt x="361" y="364"/>
                  </a:lnTo>
                  <a:lnTo>
                    <a:pt x="361" y="307"/>
                  </a:lnTo>
                  <a:lnTo>
                    <a:pt x="366" y="302"/>
                  </a:lnTo>
                  <a:lnTo>
                    <a:pt x="372" y="297"/>
                  </a:lnTo>
                  <a:lnTo>
                    <a:pt x="379" y="288"/>
                  </a:lnTo>
                  <a:lnTo>
                    <a:pt x="385" y="279"/>
                  </a:lnTo>
                  <a:lnTo>
                    <a:pt x="391" y="266"/>
                  </a:lnTo>
                  <a:lnTo>
                    <a:pt x="397" y="252"/>
                  </a:lnTo>
                  <a:lnTo>
                    <a:pt x="400" y="235"/>
                  </a:lnTo>
                  <a:lnTo>
                    <a:pt x="402" y="216"/>
                  </a:lnTo>
                  <a:lnTo>
                    <a:pt x="406" y="214"/>
                  </a:lnTo>
                  <a:lnTo>
                    <a:pt x="409" y="211"/>
                  </a:lnTo>
                  <a:lnTo>
                    <a:pt x="412" y="207"/>
                  </a:lnTo>
                  <a:lnTo>
                    <a:pt x="415" y="202"/>
                  </a:lnTo>
                  <a:lnTo>
                    <a:pt x="417" y="197"/>
                  </a:lnTo>
                  <a:lnTo>
                    <a:pt x="418" y="191"/>
                  </a:lnTo>
                  <a:lnTo>
                    <a:pt x="420" y="183"/>
                  </a:lnTo>
                  <a:lnTo>
                    <a:pt x="420" y="175"/>
                  </a:lnTo>
                  <a:lnTo>
                    <a:pt x="420" y="164"/>
                  </a:lnTo>
                  <a:lnTo>
                    <a:pt x="416" y="152"/>
                  </a:lnTo>
                  <a:lnTo>
                    <a:pt x="412" y="144"/>
                  </a:lnTo>
                  <a:lnTo>
                    <a:pt x="406" y="137"/>
                  </a:lnTo>
                  <a:lnTo>
                    <a:pt x="412" y="121"/>
                  </a:lnTo>
                  <a:lnTo>
                    <a:pt x="417" y="101"/>
                  </a:lnTo>
                  <a:lnTo>
                    <a:pt x="420" y="89"/>
                  </a:lnTo>
                  <a:lnTo>
                    <a:pt x="420" y="78"/>
                  </a:lnTo>
                  <a:lnTo>
                    <a:pt x="420" y="65"/>
                  </a:lnTo>
                  <a:lnTo>
                    <a:pt x="417" y="53"/>
                  </a:lnTo>
                  <a:lnTo>
                    <a:pt x="415" y="45"/>
                  </a:lnTo>
                  <a:lnTo>
                    <a:pt x="412" y="39"/>
                  </a:lnTo>
                  <a:lnTo>
                    <a:pt x="407" y="34"/>
                  </a:lnTo>
                  <a:lnTo>
                    <a:pt x="403" y="27"/>
                  </a:lnTo>
                  <a:lnTo>
                    <a:pt x="397" y="24"/>
                  </a:lnTo>
                  <a:lnTo>
                    <a:pt x="390" y="18"/>
                  </a:lnTo>
                  <a:lnTo>
                    <a:pt x="382" y="15"/>
                  </a:lnTo>
                  <a:lnTo>
                    <a:pt x="376" y="12"/>
                  </a:lnTo>
                  <a:lnTo>
                    <a:pt x="359" y="7"/>
                  </a:lnTo>
                  <a:lnTo>
                    <a:pt x="341" y="3"/>
                  </a:lnTo>
                  <a:lnTo>
                    <a:pt x="325" y="0"/>
                  </a:lnTo>
                  <a:lnTo>
                    <a:pt x="307" y="0"/>
                  </a:lnTo>
                  <a:lnTo>
                    <a:pt x="291" y="0"/>
                  </a:lnTo>
                  <a:lnTo>
                    <a:pt x="276" y="2"/>
                  </a:lnTo>
                  <a:lnTo>
                    <a:pt x="260" y="6"/>
                  </a:lnTo>
                  <a:lnTo>
                    <a:pt x="245" y="9"/>
                  </a:lnTo>
                  <a:lnTo>
                    <a:pt x="231" y="16"/>
                  </a:lnTo>
                  <a:lnTo>
                    <a:pt x="218" y="22"/>
                  </a:lnTo>
                  <a:lnTo>
                    <a:pt x="213" y="27"/>
                  </a:lnTo>
                  <a:lnTo>
                    <a:pt x="209" y="31"/>
                  </a:lnTo>
                  <a:lnTo>
                    <a:pt x="204" y="36"/>
                  </a:lnTo>
                  <a:lnTo>
                    <a:pt x="201" y="42"/>
                  </a:lnTo>
                  <a:lnTo>
                    <a:pt x="194" y="42"/>
                  </a:lnTo>
                  <a:lnTo>
                    <a:pt x="187" y="43"/>
                  </a:lnTo>
                  <a:lnTo>
                    <a:pt x="181" y="44"/>
                  </a:lnTo>
                  <a:lnTo>
                    <a:pt x="176" y="45"/>
                  </a:lnTo>
                  <a:lnTo>
                    <a:pt x="168" y="51"/>
                  </a:lnTo>
                  <a:lnTo>
                    <a:pt x="163" y="56"/>
                  </a:lnTo>
                  <a:lnTo>
                    <a:pt x="158" y="65"/>
                  </a:lnTo>
                  <a:lnTo>
                    <a:pt x="155" y="75"/>
                  </a:lnTo>
                  <a:lnTo>
                    <a:pt x="155" y="87"/>
                  </a:lnTo>
                  <a:lnTo>
                    <a:pt x="155" y="98"/>
                  </a:lnTo>
                  <a:lnTo>
                    <a:pt x="159" y="120"/>
                  </a:lnTo>
                  <a:lnTo>
                    <a:pt x="164" y="138"/>
                  </a:lnTo>
                  <a:lnTo>
                    <a:pt x="164" y="139"/>
                  </a:lnTo>
                  <a:lnTo>
                    <a:pt x="164" y="139"/>
                  </a:lnTo>
                  <a:lnTo>
                    <a:pt x="159" y="144"/>
                  </a:lnTo>
                  <a:lnTo>
                    <a:pt x="154" y="151"/>
                  </a:lnTo>
                  <a:lnTo>
                    <a:pt x="151" y="156"/>
                  </a:lnTo>
                  <a:lnTo>
                    <a:pt x="150" y="162"/>
                  </a:lnTo>
                  <a:lnTo>
                    <a:pt x="149" y="170"/>
                  </a:lnTo>
                  <a:lnTo>
                    <a:pt x="149" y="176"/>
                  </a:lnTo>
                  <a:lnTo>
                    <a:pt x="149" y="184"/>
                  </a:lnTo>
                  <a:lnTo>
                    <a:pt x="150" y="191"/>
                  </a:lnTo>
                  <a:lnTo>
                    <a:pt x="151" y="196"/>
                  </a:lnTo>
                  <a:lnTo>
                    <a:pt x="154" y="201"/>
                  </a:lnTo>
                  <a:lnTo>
                    <a:pt x="156" y="206"/>
                  </a:lnTo>
                  <a:lnTo>
                    <a:pt x="159" y="210"/>
                  </a:lnTo>
                  <a:lnTo>
                    <a:pt x="163" y="214"/>
                  </a:lnTo>
                  <a:lnTo>
                    <a:pt x="167" y="216"/>
                  </a:lnTo>
                  <a:lnTo>
                    <a:pt x="168" y="227"/>
                  </a:lnTo>
                  <a:lnTo>
                    <a:pt x="169" y="237"/>
                  </a:lnTo>
                  <a:lnTo>
                    <a:pt x="172" y="246"/>
                  </a:lnTo>
                  <a:lnTo>
                    <a:pt x="174" y="255"/>
                  </a:lnTo>
                  <a:lnTo>
                    <a:pt x="179" y="271"/>
                  </a:lnTo>
                  <a:lnTo>
                    <a:pt x="187" y="286"/>
                  </a:lnTo>
                  <a:lnTo>
                    <a:pt x="195" y="297"/>
                  </a:lnTo>
                  <a:lnTo>
                    <a:pt x="203" y="306"/>
                  </a:lnTo>
                  <a:lnTo>
                    <a:pt x="210" y="314"/>
                  </a:lnTo>
                  <a:lnTo>
                    <a:pt x="215" y="319"/>
                  </a:lnTo>
                  <a:lnTo>
                    <a:pt x="215" y="364"/>
                  </a:lnTo>
                  <a:lnTo>
                    <a:pt x="201" y="369"/>
                  </a:lnTo>
                  <a:lnTo>
                    <a:pt x="186" y="375"/>
                  </a:lnTo>
                  <a:lnTo>
                    <a:pt x="171" y="381"/>
                  </a:lnTo>
                  <a:lnTo>
                    <a:pt x="155" y="384"/>
                  </a:lnTo>
                  <a:lnTo>
                    <a:pt x="129" y="393"/>
                  </a:lnTo>
                  <a:lnTo>
                    <a:pt x="106" y="401"/>
                  </a:lnTo>
                  <a:lnTo>
                    <a:pt x="83" y="410"/>
                  </a:lnTo>
                  <a:lnTo>
                    <a:pt x="64" y="419"/>
                  </a:lnTo>
                  <a:lnTo>
                    <a:pt x="46" y="428"/>
                  </a:lnTo>
                  <a:lnTo>
                    <a:pt x="32" y="438"/>
                  </a:lnTo>
                  <a:lnTo>
                    <a:pt x="27" y="444"/>
                  </a:lnTo>
                  <a:lnTo>
                    <a:pt x="22" y="449"/>
                  </a:lnTo>
                  <a:lnTo>
                    <a:pt x="18" y="455"/>
                  </a:lnTo>
                  <a:lnTo>
                    <a:pt x="15" y="460"/>
                  </a:lnTo>
                  <a:lnTo>
                    <a:pt x="10" y="479"/>
                  </a:lnTo>
                  <a:lnTo>
                    <a:pt x="6" y="499"/>
                  </a:lnTo>
                  <a:lnTo>
                    <a:pt x="4" y="521"/>
                  </a:lnTo>
                  <a:lnTo>
                    <a:pt x="2" y="540"/>
                  </a:lnTo>
                  <a:lnTo>
                    <a:pt x="0" y="573"/>
                  </a:lnTo>
                  <a:lnTo>
                    <a:pt x="0" y="589"/>
                  </a:lnTo>
                  <a:lnTo>
                    <a:pt x="1" y="594"/>
                  </a:lnTo>
                  <a:lnTo>
                    <a:pt x="4" y="598"/>
                  </a:lnTo>
                  <a:lnTo>
                    <a:pt x="7" y="600"/>
                  </a:lnTo>
                  <a:lnTo>
                    <a:pt x="11" y="602"/>
                  </a:lnTo>
                  <a:lnTo>
                    <a:pt x="350" y="602"/>
                  </a:lnTo>
                  <a:lnTo>
                    <a:pt x="346" y="594"/>
                  </a:lnTo>
                  <a:lnTo>
                    <a:pt x="345" y="589"/>
                  </a:lnTo>
                  <a:lnTo>
                    <a:pt x="345" y="585"/>
                  </a:lnTo>
                  <a:lnTo>
                    <a:pt x="348" y="581"/>
                  </a:lnTo>
                  <a:lnTo>
                    <a:pt x="352" y="57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38" name="Полилиния 3674">
              <a:extLst>
                <a:ext uri="{FF2B5EF4-FFF2-40B4-BE49-F238E27FC236}">
                  <a16:creationId xmlns:a16="http://schemas.microsoft.com/office/drawing/2014/main" id="{44A4D0F8-0767-41BC-BE62-0AED99EC8B2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597650" y="5497513"/>
              <a:ext cx="131762" cy="133350"/>
            </a:xfrm>
            <a:custGeom>
              <a:avLst/>
              <a:gdLst>
                <a:gd name="T0" fmla="*/ 151 w 332"/>
                <a:gd name="T1" fmla="*/ 243 h 336"/>
                <a:gd name="T2" fmla="*/ 129 w 332"/>
                <a:gd name="T3" fmla="*/ 235 h 336"/>
                <a:gd name="T4" fmla="*/ 111 w 332"/>
                <a:gd name="T5" fmla="*/ 222 h 336"/>
                <a:gd name="T6" fmla="*/ 97 w 332"/>
                <a:gd name="T7" fmla="*/ 204 h 336"/>
                <a:gd name="T8" fmla="*/ 89 w 332"/>
                <a:gd name="T9" fmla="*/ 182 h 336"/>
                <a:gd name="T10" fmla="*/ 88 w 332"/>
                <a:gd name="T11" fmla="*/ 159 h 336"/>
                <a:gd name="T12" fmla="*/ 94 w 332"/>
                <a:gd name="T13" fmla="*/ 136 h 336"/>
                <a:gd name="T14" fmla="*/ 106 w 332"/>
                <a:gd name="T15" fmla="*/ 117 h 336"/>
                <a:gd name="T16" fmla="*/ 122 w 332"/>
                <a:gd name="T17" fmla="*/ 103 h 336"/>
                <a:gd name="T18" fmla="*/ 143 w 332"/>
                <a:gd name="T19" fmla="*/ 92 h 336"/>
                <a:gd name="T20" fmla="*/ 166 w 332"/>
                <a:gd name="T21" fmla="*/ 89 h 336"/>
                <a:gd name="T22" fmla="*/ 189 w 332"/>
                <a:gd name="T23" fmla="*/ 92 h 336"/>
                <a:gd name="T24" fmla="*/ 210 w 332"/>
                <a:gd name="T25" fmla="*/ 103 h 336"/>
                <a:gd name="T26" fmla="*/ 226 w 332"/>
                <a:gd name="T27" fmla="*/ 117 h 336"/>
                <a:gd name="T28" fmla="*/ 238 w 332"/>
                <a:gd name="T29" fmla="*/ 136 h 336"/>
                <a:gd name="T30" fmla="*/ 243 w 332"/>
                <a:gd name="T31" fmla="*/ 159 h 336"/>
                <a:gd name="T32" fmla="*/ 242 w 332"/>
                <a:gd name="T33" fmla="*/ 182 h 336"/>
                <a:gd name="T34" fmla="*/ 234 w 332"/>
                <a:gd name="T35" fmla="*/ 204 h 336"/>
                <a:gd name="T36" fmla="*/ 221 w 332"/>
                <a:gd name="T37" fmla="*/ 222 h 336"/>
                <a:gd name="T38" fmla="*/ 203 w 332"/>
                <a:gd name="T39" fmla="*/ 235 h 336"/>
                <a:gd name="T40" fmla="*/ 181 w 332"/>
                <a:gd name="T41" fmla="*/ 243 h 336"/>
                <a:gd name="T42" fmla="*/ 306 w 332"/>
                <a:gd name="T43" fmla="*/ 204 h 336"/>
                <a:gd name="T44" fmla="*/ 300 w 332"/>
                <a:gd name="T45" fmla="*/ 195 h 336"/>
                <a:gd name="T46" fmla="*/ 302 w 332"/>
                <a:gd name="T47" fmla="*/ 167 h 336"/>
                <a:gd name="T48" fmla="*/ 300 w 332"/>
                <a:gd name="T49" fmla="*/ 139 h 336"/>
                <a:gd name="T50" fmla="*/ 306 w 332"/>
                <a:gd name="T51" fmla="*/ 130 h 336"/>
                <a:gd name="T52" fmla="*/ 269 w 332"/>
                <a:gd name="T53" fmla="*/ 64 h 336"/>
                <a:gd name="T54" fmla="*/ 257 w 332"/>
                <a:gd name="T55" fmla="*/ 65 h 336"/>
                <a:gd name="T56" fmla="*/ 242 w 332"/>
                <a:gd name="T57" fmla="*/ 53 h 336"/>
                <a:gd name="T58" fmla="*/ 215 w 332"/>
                <a:gd name="T59" fmla="*/ 35 h 336"/>
                <a:gd name="T60" fmla="*/ 207 w 332"/>
                <a:gd name="T61" fmla="*/ 27 h 336"/>
                <a:gd name="T62" fmla="*/ 135 w 332"/>
                <a:gd name="T63" fmla="*/ 0 h 336"/>
                <a:gd name="T64" fmla="*/ 133 w 332"/>
                <a:gd name="T65" fmla="*/ 31 h 336"/>
                <a:gd name="T66" fmla="*/ 113 w 332"/>
                <a:gd name="T67" fmla="*/ 41 h 336"/>
                <a:gd name="T68" fmla="*/ 77 w 332"/>
                <a:gd name="T69" fmla="*/ 63 h 336"/>
                <a:gd name="T70" fmla="*/ 67 w 332"/>
                <a:gd name="T71" fmla="*/ 65 h 336"/>
                <a:gd name="T72" fmla="*/ 0 w 332"/>
                <a:gd name="T73" fmla="*/ 114 h 336"/>
                <a:gd name="T74" fmla="*/ 31 w 332"/>
                <a:gd name="T75" fmla="*/ 135 h 336"/>
                <a:gd name="T76" fmla="*/ 30 w 332"/>
                <a:gd name="T77" fmla="*/ 154 h 336"/>
                <a:gd name="T78" fmla="*/ 31 w 332"/>
                <a:gd name="T79" fmla="*/ 191 h 336"/>
                <a:gd name="T80" fmla="*/ 29 w 332"/>
                <a:gd name="T81" fmla="*/ 202 h 336"/>
                <a:gd name="T82" fmla="*/ 38 w 332"/>
                <a:gd name="T83" fmla="*/ 284 h 336"/>
                <a:gd name="T84" fmla="*/ 71 w 332"/>
                <a:gd name="T85" fmla="*/ 267 h 336"/>
                <a:gd name="T86" fmla="*/ 89 w 332"/>
                <a:gd name="T87" fmla="*/ 279 h 336"/>
                <a:gd name="T88" fmla="*/ 139 w 332"/>
                <a:gd name="T89" fmla="*/ 300 h 336"/>
                <a:gd name="T90" fmla="*/ 146 w 332"/>
                <a:gd name="T91" fmla="*/ 308 h 336"/>
                <a:gd name="T92" fmla="*/ 207 w 332"/>
                <a:gd name="T93" fmla="*/ 336 h 336"/>
                <a:gd name="T94" fmla="*/ 208 w 332"/>
                <a:gd name="T95" fmla="*/ 306 h 336"/>
                <a:gd name="T96" fmla="*/ 223 w 332"/>
                <a:gd name="T97" fmla="*/ 297 h 336"/>
                <a:gd name="T98" fmla="*/ 246 w 332"/>
                <a:gd name="T99" fmla="*/ 279 h 336"/>
                <a:gd name="T100" fmla="*/ 257 w 332"/>
                <a:gd name="T101" fmla="*/ 268 h 336"/>
                <a:gd name="T102" fmla="*/ 269 w 332"/>
                <a:gd name="T103" fmla="*/ 270 h 336"/>
                <a:gd name="T104" fmla="*/ 306 w 332"/>
                <a:gd name="T105" fmla="*/ 204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332" h="336">
                  <a:moveTo>
                    <a:pt x="166" y="245"/>
                  </a:moveTo>
                  <a:lnTo>
                    <a:pt x="158" y="244"/>
                  </a:lnTo>
                  <a:lnTo>
                    <a:pt x="151" y="243"/>
                  </a:lnTo>
                  <a:lnTo>
                    <a:pt x="143" y="241"/>
                  </a:lnTo>
                  <a:lnTo>
                    <a:pt x="135" y="239"/>
                  </a:lnTo>
                  <a:lnTo>
                    <a:pt x="129" y="235"/>
                  </a:lnTo>
                  <a:lnTo>
                    <a:pt x="122" y="231"/>
                  </a:lnTo>
                  <a:lnTo>
                    <a:pt x="116" y="227"/>
                  </a:lnTo>
                  <a:lnTo>
                    <a:pt x="111" y="222"/>
                  </a:lnTo>
                  <a:lnTo>
                    <a:pt x="106" y="217"/>
                  </a:lnTo>
                  <a:lnTo>
                    <a:pt x="101" y="211"/>
                  </a:lnTo>
                  <a:lnTo>
                    <a:pt x="97" y="204"/>
                  </a:lnTo>
                  <a:lnTo>
                    <a:pt x="94" y="198"/>
                  </a:lnTo>
                  <a:lnTo>
                    <a:pt x="92" y="190"/>
                  </a:lnTo>
                  <a:lnTo>
                    <a:pt x="89" y="182"/>
                  </a:lnTo>
                  <a:lnTo>
                    <a:pt x="88" y="175"/>
                  </a:lnTo>
                  <a:lnTo>
                    <a:pt x="88" y="167"/>
                  </a:lnTo>
                  <a:lnTo>
                    <a:pt x="88" y="159"/>
                  </a:lnTo>
                  <a:lnTo>
                    <a:pt x="89" y="151"/>
                  </a:lnTo>
                  <a:lnTo>
                    <a:pt x="92" y="144"/>
                  </a:lnTo>
                  <a:lnTo>
                    <a:pt x="94" y="136"/>
                  </a:lnTo>
                  <a:lnTo>
                    <a:pt x="97" y="130"/>
                  </a:lnTo>
                  <a:lnTo>
                    <a:pt x="101" y="123"/>
                  </a:lnTo>
                  <a:lnTo>
                    <a:pt x="106" y="117"/>
                  </a:lnTo>
                  <a:lnTo>
                    <a:pt x="111" y="112"/>
                  </a:lnTo>
                  <a:lnTo>
                    <a:pt x="116" y="106"/>
                  </a:lnTo>
                  <a:lnTo>
                    <a:pt x="122" y="103"/>
                  </a:lnTo>
                  <a:lnTo>
                    <a:pt x="129" y="99"/>
                  </a:lnTo>
                  <a:lnTo>
                    <a:pt x="135" y="95"/>
                  </a:lnTo>
                  <a:lnTo>
                    <a:pt x="143" y="92"/>
                  </a:lnTo>
                  <a:lnTo>
                    <a:pt x="151" y="90"/>
                  </a:lnTo>
                  <a:lnTo>
                    <a:pt x="158" y="90"/>
                  </a:lnTo>
                  <a:lnTo>
                    <a:pt x="166" y="89"/>
                  </a:lnTo>
                  <a:lnTo>
                    <a:pt x="174" y="90"/>
                  </a:lnTo>
                  <a:lnTo>
                    <a:pt x="181" y="90"/>
                  </a:lnTo>
                  <a:lnTo>
                    <a:pt x="189" y="92"/>
                  </a:lnTo>
                  <a:lnTo>
                    <a:pt x="196" y="95"/>
                  </a:lnTo>
                  <a:lnTo>
                    <a:pt x="203" y="99"/>
                  </a:lnTo>
                  <a:lnTo>
                    <a:pt x="210" y="103"/>
                  </a:lnTo>
                  <a:lnTo>
                    <a:pt x="215" y="106"/>
                  </a:lnTo>
                  <a:lnTo>
                    <a:pt x="221" y="112"/>
                  </a:lnTo>
                  <a:lnTo>
                    <a:pt x="226" y="117"/>
                  </a:lnTo>
                  <a:lnTo>
                    <a:pt x="230" y="123"/>
                  </a:lnTo>
                  <a:lnTo>
                    <a:pt x="234" y="130"/>
                  </a:lnTo>
                  <a:lnTo>
                    <a:pt x="238" y="136"/>
                  </a:lnTo>
                  <a:lnTo>
                    <a:pt x="241" y="144"/>
                  </a:lnTo>
                  <a:lnTo>
                    <a:pt x="242" y="151"/>
                  </a:lnTo>
                  <a:lnTo>
                    <a:pt x="243" y="159"/>
                  </a:lnTo>
                  <a:lnTo>
                    <a:pt x="244" y="167"/>
                  </a:lnTo>
                  <a:lnTo>
                    <a:pt x="243" y="175"/>
                  </a:lnTo>
                  <a:lnTo>
                    <a:pt x="242" y="182"/>
                  </a:lnTo>
                  <a:lnTo>
                    <a:pt x="241" y="190"/>
                  </a:lnTo>
                  <a:lnTo>
                    <a:pt x="238" y="198"/>
                  </a:lnTo>
                  <a:lnTo>
                    <a:pt x="234" y="204"/>
                  </a:lnTo>
                  <a:lnTo>
                    <a:pt x="230" y="211"/>
                  </a:lnTo>
                  <a:lnTo>
                    <a:pt x="226" y="217"/>
                  </a:lnTo>
                  <a:lnTo>
                    <a:pt x="221" y="222"/>
                  </a:lnTo>
                  <a:lnTo>
                    <a:pt x="215" y="227"/>
                  </a:lnTo>
                  <a:lnTo>
                    <a:pt x="210" y="231"/>
                  </a:lnTo>
                  <a:lnTo>
                    <a:pt x="203" y="235"/>
                  </a:lnTo>
                  <a:lnTo>
                    <a:pt x="196" y="239"/>
                  </a:lnTo>
                  <a:lnTo>
                    <a:pt x="189" y="241"/>
                  </a:lnTo>
                  <a:lnTo>
                    <a:pt x="181" y="243"/>
                  </a:lnTo>
                  <a:lnTo>
                    <a:pt x="174" y="244"/>
                  </a:lnTo>
                  <a:lnTo>
                    <a:pt x="166" y="245"/>
                  </a:lnTo>
                  <a:close/>
                  <a:moveTo>
                    <a:pt x="306" y="204"/>
                  </a:moveTo>
                  <a:lnTo>
                    <a:pt x="302" y="202"/>
                  </a:lnTo>
                  <a:lnTo>
                    <a:pt x="301" y="199"/>
                  </a:lnTo>
                  <a:lnTo>
                    <a:pt x="300" y="195"/>
                  </a:lnTo>
                  <a:lnTo>
                    <a:pt x="300" y="191"/>
                  </a:lnTo>
                  <a:lnTo>
                    <a:pt x="302" y="180"/>
                  </a:lnTo>
                  <a:lnTo>
                    <a:pt x="302" y="167"/>
                  </a:lnTo>
                  <a:lnTo>
                    <a:pt x="302" y="154"/>
                  </a:lnTo>
                  <a:lnTo>
                    <a:pt x="300" y="142"/>
                  </a:lnTo>
                  <a:lnTo>
                    <a:pt x="300" y="139"/>
                  </a:lnTo>
                  <a:lnTo>
                    <a:pt x="301" y="135"/>
                  </a:lnTo>
                  <a:lnTo>
                    <a:pt x="302" y="132"/>
                  </a:lnTo>
                  <a:lnTo>
                    <a:pt x="306" y="130"/>
                  </a:lnTo>
                  <a:lnTo>
                    <a:pt x="332" y="114"/>
                  </a:lnTo>
                  <a:lnTo>
                    <a:pt x="293" y="50"/>
                  </a:lnTo>
                  <a:lnTo>
                    <a:pt x="269" y="64"/>
                  </a:lnTo>
                  <a:lnTo>
                    <a:pt x="265" y="65"/>
                  </a:lnTo>
                  <a:lnTo>
                    <a:pt x="261" y="65"/>
                  </a:lnTo>
                  <a:lnTo>
                    <a:pt x="257" y="65"/>
                  </a:lnTo>
                  <a:lnTo>
                    <a:pt x="255" y="63"/>
                  </a:lnTo>
                  <a:lnTo>
                    <a:pt x="251" y="59"/>
                  </a:lnTo>
                  <a:lnTo>
                    <a:pt x="242" y="53"/>
                  </a:lnTo>
                  <a:lnTo>
                    <a:pt x="233" y="45"/>
                  </a:lnTo>
                  <a:lnTo>
                    <a:pt x="224" y="40"/>
                  </a:lnTo>
                  <a:lnTo>
                    <a:pt x="215" y="35"/>
                  </a:lnTo>
                  <a:lnTo>
                    <a:pt x="211" y="33"/>
                  </a:lnTo>
                  <a:lnTo>
                    <a:pt x="208" y="31"/>
                  </a:lnTo>
                  <a:lnTo>
                    <a:pt x="207" y="27"/>
                  </a:lnTo>
                  <a:lnTo>
                    <a:pt x="207" y="24"/>
                  </a:lnTo>
                  <a:lnTo>
                    <a:pt x="207" y="0"/>
                  </a:lnTo>
                  <a:lnTo>
                    <a:pt x="135" y="0"/>
                  </a:lnTo>
                  <a:lnTo>
                    <a:pt x="135" y="24"/>
                  </a:lnTo>
                  <a:lnTo>
                    <a:pt x="134" y="27"/>
                  </a:lnTo>
                  <a:lnTo>
                    <a:pt x="133" y="31"/>
                  </a:lnTo>
                  <a:lnTo>
                    <a:pt x="130" y="33"/>
                  </a:lnTo>
                  <a:lnTo>
                    <a:pt x="126" y="35"/>
                  </a:lnTo>
                  <a:lnTo>
                    <a:pt x="113" y="41"/>
                  </a:lnTo>
                  <a:lnTo>
                    <a:pt x="101" y="47"/>
                  </a:lnTo>
                  <a:lnTo>
                    <a:pt x="88" y="55"/>
                  </a:lnTo>
                  <a:lnTo>
                    <a:pt x="77" y="63"/>
                  </a:lnTo>
                  <a:lnTo>
                    <a:pt x="75" y="65"/>
                  </a:lnTo>
                  <a:lnTo>
                    <a:pt x="71" y="65"/>
                  </a:lnTo>
                  <a:lnTo>
                    <a:pt x="67" y="65"/>
                  </a:lnTo>
                  <a:lnTo>
                    <a:pt x="63" y="64"/>
                  </a:lnTo>
                  <a:lnTo>
                    <a:pt x="38" y="50"/>
                  </a:lnTo>
                  <a:lnTo>
                    <a:pt x="0" y="114"/>
                  </a:lnTo>
                  <a:lnTo>
                    <a:pt x="26" y="130"/>
                  </a:lnTo>
                  <a:lnTo>
                    <a:pt x="29" y="132"/>
                  </a:lnTo>
                  <a:lnTo>
                    <a:pt x="31" y="135"/>
                  </a:lnTo>
                  <a:lnTo>
                    <a:pt x="33" y="139"/>
                  </a:lnTo>
                  <a:lnTo>
                    <a:pt x="31" y="142"/>
                  </a:lnTo>
                  <a:lnTo>
                    <a:pt x="30" y="154"/>
                  </a:lnTo>
                  <a:lnTo>
                    <a:pt x="30" y="167"/>
                  </a:lnTo>
                  <a:lnTo>
                    <a:pt x="30" y="178"/>
                  </a:lnTo>
                  <a:lnTo>
                    <a:pt x="31" y="191"/>
                  </a:lnTo>
                  <a:lnTo>
                    <a:pt x="33" y="195"/>
                  </a:lnTo>
                  <a:lnTo>
                    <a:pt x="31" y="199"/>
                  </a:lnTo>
                  <a:lnTo>
                    <a:pt x="29" y="202"/>
                  </a:lnTo>
                  <a:lnTo>
                    <a:pt x="26" y="204"/>
                  </a:lnTo>
                  <a:lnTo>
                    <a:pt x="0" y="220"/>
                  </a:lnTo>
                  <a:lnTo>
                    <a:pt x="38" y="284"/>
                  </a:lnTo>
                  <a:lnTo>
                    <a:pt x="63" y="270"/>
                  </a:lnTo>
                  <a:lnTo>
                    <a:pt x="67" y="268"/>
                  </a:lnTo>
                  <a:lnTo>
                    <a:pt x="71" y="267"/>
                  </a:lnTo>
                  <a:lnTo>
                    <a:pt x="75" y="268"/>
                  </a:lnTo>
                  <a:lnTo>
                    <a:pt x="77" y="271"/>
                  </a:lnTo>
                  <a:lnTo>
                    <a:pt x="89" y="279"/>
                  </a:lnTo>
                  <a:lnTo>
                    <a:pt x="106" y="286"/>
                  </a:lnTo>
                  <a:lnTo>
                    <a:pt x="124" y="295"/>
                  </a:lnTo>
                  <a:lnTo>
                    <a:pt x="139" y="300"/>
                  </a:lnTo>
                  <a:lnTo>
                    <a:pt x="142" y="303"/>
                  </a:lnTo>
                  <a:lnTo>
                    <a:pt x="144" y="306"/>
                  </a:lnTo>
                  <a:lnTo>
                    <a:pt x="146" y="308"/>
                  </a:lnTo>
                  <a:lnTo>
                    <a:pt x="147" y="312"/>
                  </a:lnTo>
                  <a:lnTo>
                    <a:pt x="147" y="336"/>
                  </a:lnTo>
                  <a:lnTo>
                    <a:pt x="207" y="336"/>
                  </a:lnTo>
                  <a:lnTo>
                    <a:pt x="207" y="312"/>
                  </a:lnTo>
                  <a:lnTo>
                    <a:pt x="207" y="308"/>
                  </a:lnTo>
                  <a:lnTo>
                    <a:pt x="208" y="306"/>
                  </a:lnTo>
                  <a:lnTo>
                    <a:pt x="211" y="303"/>
                  </a:lnTo>
                  <a:lnTo>
                    <a:pt x="215" y="300"/>
                  </a:lnTo>
                  <a:lnTo>
                    <a:pt x="223" y="297"/>
                  </a:lnTo>
                  <a:lnTo>
                    <a:pt x="230" y="291"/>
                  </a:lnTo>
                  <a:lnTo>
                    <a:pt x="238" y="285"/>
                  </a:lnTo>
                  <a:lnTo>
                    <a:pt x="246" y="279"/>
                  </a:lnTo>
                  <a:lnTo>
                    <a:pt x="250" y="275"/>
                  </a:lnTo>
                  <a:lnTo>
                    <a:pt x="255" y="271"/>
                  </a:lnTo>
                  <a:lnTo>
                    <a:pt x="257" y="268"/>
                  </a:lnTo>
                  <a:lnTo>
                    <a:pt x="261" y="267"/>
                  </a:lnTo>
                  <a:lnTo>
                    <a:pt x="265" y="268"/>
                  </a:lnTo>
                  <a:lnTo>
                    <a:pt x="269" y="270"/>
                  </a:lnTo>
                  <a:lnTo>
                    <a:pt x="295" y="284"/>
                  </a:lnTo>
                  <a:lnTo>
                    <a:pt x="332" y="220"/>
                  </a:lnTo>
                  <a:lnTo>
                    <a:pt x="306" y="20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</p:grpSp>
      <p:grpSp>
        <p:nvGrpSpPr>
          <p:cNvPr id="39" name="Группа 38" descr="Значок шестеренок. ">
            <a:extLst>
              <a:ext uri="{FF2B5EF4-FFF2-40B4-BE49-F238E27FC236}">
                <a16:creationId xmlns:a16="http://schemas.microsoft.com/office/drawing/2014/main" id="{5BC0E3F0-447D-4721-AB1F-C8243BA36671}"/>
              </a:ext>
            </a:extLst>
          </p:cNvPr>
          <p:cNvGrpSpPr/>
          <p:nvPr/>
        </p:nvGrpSpPr>
        <p:grpSpPr>
          <a:xfrm>
            <a:off x="4717582" y="5353558"/>
            <a:ext cx="343837" cy="343837"/>
            <a:chOff x="7613650" y="1387475"/>
            <a:chExt cx="284163" cy="284163"/>
          </a:xfrm>
          <a:solidFill>
            <a:schemeClr val="bg1"/>
          </a:solidFill>
        </p:grpSpPr>
        <p:sp>
          <p:nvSpPr>
            <p:cNvPr id="40" name="Полилиния 4359">
              <a:extLst>
                <a:ext uri="{FF2B5EF4-FFF2-40B4-BE49-F238E27FC236}">
                  <a16:creationId xmlns:a16="http://schemas.microsoft.com/office/drawing/2014/main" id="{351831F3-9830-4A23-8B34-11A3FCCA027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613650" y="1471613"/>
              <a:ext cx="200025" cy="200025"/>
            </a:xfrm>
            <a:custGeom>
              <a:avLst/>
              <a:gdLst>
                <a:gd name="T0" fmla="*/ 276 w 629"/>
                <a:gd name="T1" fmla="*/ 436 h 629"/>
                <a:gd name="T2" fmla="*/ 233 w 629"/>
                <a:gd name="T3" fmla="*/ 411 h 629"/>
                <a:gd name="T4" fmla="*/ 202 w 629"/>
                <a:gd name="T5" fmla="*/ 374 h 629"/>
                <a:gd name="T6" fmla="*/ 187 w 629"/>
                <a:gd name="T7" fmla="*/ 325 h 629"/>
                <a:gd name="T8" fmla="*/ 192 w 629"/>
                <a:gd name="T9" fmla="*/ 274 h 629"/>
                <a:gd name="T10" fmla="*/ 216 w 629"/>
                <a:gd name="T11" fmla="*/ 231 h 629"/>
                <a:gd name="T12" fmla="*/ 253 w 629"/>
                <a:gd name="T13" fmla="*/ 199 h 629"/>
                <a:gd name="T14" fmla="*/ 301 w 629"/>
                <a:gd name="T15" fmla="*/ 184 h 629"/>
                <a:gd name="T16" fmla="*/ 352 w 629"/>
                <a:gd name="T17" fmla="*/ 190 h 629"/>
                <a:gd name="T18" fmla="*/ 395 w 629"/>
                <a:gd name="T19" fmla="*/ 213 h 629"/>
                <a:gd name="T20" fmla="*/ 426 w 629"/>
                <a:gd name="T21" fmla="*/ 252 h 629"/>
                <a:gd name="T22" fmla="*/ 441 w 629"/>
                <a:gd name="T23" fmla="*/ 300 h 629"/>
                <a:gd name="T24" fmla="*/ 436 w 629"/>
                <a:gd name="T25" fmla="*/ 350 h 629"/>
                <a:gd name="T26" fmla="*/ 413 w 629"/>
                <a:gd name="T27" fmla="*/ 394 h 629"/>
                <a:gd name="T28" fmla="*/ 375 w 629"/>
                <a:gd name="T29" fmla="*/ 425 h 629"/>
                <a:gd name="T30" fmla="*/ 327 w 629"/>
                <a:gd name="T31" fmla="*/ 440 h 629"/>
                <a:gd name="T32" fmla="*/ 572 w 629"/>
                <a:gd name="T33" fmla="*/ 346 h 629"/>
                <a:gd name="T34" fmla="*/ 574 w 629"/>
                <a:gd name="T35" fmla="*/ 302 h 629"/>
                <a:gd name="T36" fmla="*/ 620 w 629"/>
                <a:gd name="T37" fmla="*/ 241 h 629"/>
                <a:gd name="T38" fmla="*/ 628 w 629"/>
                <a:gd name="T39" fmla="*/ 231 h 629"/>
                <a:gd name="T40" fmla="*/ 625 w 629"/>
                <a:gd name="T41" fmla="*/ 219 h 629"/>
                <a:gd name="T42" fmla="*/ 544 w 629"/>
                <a:gd name="T43" fmla="*/ 84 h 629"/>
                <a:gd name="T44" fmla="*/ 532 w 629"/>
                <a:gd name="T45" fmla="*/ 83 h 629"/>
                <a:gd name="T46" fmla="*/ 447 w 629"/>
                <a:gd name="T47" fmla="*/ 88 h 629"/>
                <a:gd name="T48" fmla="*/ 407 w 629"/>
                <a:gd name="T49" fmla="*/ 69 h 629"/>
                <a:gd name="T50" fmla="*/ 404 w 629"/>
                <a:gd name="T51" fmla="*/ 7 h 629"/>
                <a:gd name="T52" fmla="*/ 395 w 629"/>
                <a:gd name="T53" fmla="*/ 0 h 629"/>
                <a:gd name="T54" fmla="*/ 235 w 629"/>
                <a:gd name="T55" fmla="*/ 1 h 629"/>
                <a:gd name="T56" fmla="*/ 227 w 629"/>
                <a:gd name="T57" fmla="*/ 10 h 629"/>
                <a:gd name="T58" fmla="*/ 216 w 629"/>
                <a:gd name="T59" fmla="*/ 72 h 629"/>
                <a:gd name="T60" fmla="*/ 177 w 629"/>
                <a:gd name="T61" fmla="*/ 91 h 629"/>
                <a:gd name="T62" fmla="*/ 98 w 629"/>
                <a:gd name="T63" fmla="*/ 84 h 629"/>
                <a:gd name="T64" fmla="*/ 87 w 629"/>
                <a:gd name="T65" fmla="*/ 83 h 629"/>
                <a:gd name="T66" fmla="*/ 78 w 629"/>
                <a:gd name="T67" fmla="*/ 90 h 629"/>
                <a:gd name="T68" fmla="*/ 1 w 629"/>
                <a:gd name="T69" fmla="*/ 228 h 629"/>
                <a:gd name="T70" fmla="*/ 57 w 629"/>
                <a:gd name="T71" fmla="*/ 269 h 629"/>
                <a:gd name="T72" fmla="*/ 54 w 629"/>
                <a:gd name="T73" fmla="*/ 313 h 629"/>
                <a:gd name="T74" fmla="*/ 57 w 629"/>
                <a:gd name="T75" fmla="*/ 355 h 629"/>
                <a:gd name="T76" fmla="*/ 2 w 629"/>
                <a:gd name="T77" fmla="*/ 391 h 629"/>
                <a:gd name="T78" fmla="*/ 1 w 629"/>
                <a:gd name="T79" fmla="*/ 402 h 629"/>
                <a:gd name="T80" fmla="*/ 86 w 629"/>
                <a:gd name="T81" fmla="*/ 543 h 629"/>
                <a:gd name="T82" fmla="*/ 98 w 629"/>
                <a:gd name="T83" fmla="*/ 542 h 629"/>
                <a:gd name="T84" fmla="*/ 177 w 629"/>
                <a:gd name="T85" fmla="*/ 533 h 629"/>
                <a:gd name="T86" fmla="*/ 216 w 629"/>
                <a:gd name="T87" fmla="*/ 552 h 629"/>
                <a:gd name="T88" fmla="*/ 227 w 629"/>
                <a:gd name="T89" fmla="*/ 620 h 629"/>
                <a:gd name="T90" fmla="*/ 235 w 629"/>
                <a:gd name="T91" fmla="*/ 628 h 629"/>
                <a:gd name="T92" fmla="*/ 395 w 629"/>
                <a:gd name="T93" fmla="*/ 629 h 629"/>
                <a:gd name="T94" fmla="*/ 404 w 629"/>
                <a:gd name="T95" fmla="*/ 623 h 629"/>
                <a:gd name="T96" fmla="*/ 407 w 629"/>
                <a:gd name="T97" fmla="*/ 556 h 629"/>
                <a:gd name="T98" fmla="*/ 447 w 629"/>
                <a:gd name="T99" fmla="*/ 538 h 629"/>
                <a:gd name="T100" fmla="*/ 533 w 629"/>
                <a:gd name="T101" fmla="*/ 543 h 629"/>
                <a:gd name="T102" fmla="*/ 545 w 629"/>
                <a:gd name="T103" fmla="*/ 543 h 629"/>
                <a:gd name="T104" fmla="*/ 627 w 629"/>
                <a:gd name="T105" fmla="*/ 405 h 629"/>
                <a:gd name="T106" fmla="*/ 628 w 629"/>
                <a:gd name="T107" fmla="*/ 394 h 629"/>
                <a:gd name="T108" fmla="*/ 621 w 629"/>
                <a:gd name="T109" fmla="*/ 385 h 6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629" h="629">
                  <a:moveTo>
                    <a:pt x="314" y="441"/>
                  </a:moveTo>
                  <a:lnTo>
                    <a:pt x="301" y="440"/>
                  </a:lnTo>
                  <a:lnTo>
                    <a:pt x="288" y="439"/>
                  </a:lnTo>
                  <a:lnTo>
                    <a:pt x="276" y="436"/>
                  </a:lnTo>
                  <a:lnTo>
                    <a:pt x="264" y="430"/>
                  </a:lnTo>
                  <a:lnTo>
                    <a:pt x="253" y="425"/>
                  </a:lnTo>
                  <a:lnTo>
                    <a:pt x="242" y="418"/>
                  </a:lnTo>
                  <a:lnTo>
                    <a:pt x="233" y="411"/>
                  </a:lnTo>
                  <a:lnTo>
                    <a:pt x="223" y="404"/>
                  </a:lnTo>
                  <a:lnTo>
                    <a:pt x="216" y="394"/>
                  </a:lnTo>
                  <a:lnTo>
                    <a:pt x="208" y="384"/>
                  </a:lnTo>
                  <a:lnTo>
                    <a:pt x="202" y="374"/>
                  </a:lnTo>
                  <a:lnTo>
                    <a:pt x="196" y="362"/>
                  </a:lnTo>
                  <a:lnTo>
                    <a:pt x="192" y="350"/>
                  </a:lnTo>
                  <a:lnTo>
                    <a:pt x="189" y="338"/>
                  </a:lnTo>
                  <a:lnTo>
                    <a:pt x="187" y="325"/>
                  </a:lnTo>
                  <a:lnTo>
                    <a:pt x="186" y="313"/>
                  </a:lnTo>
                  <a:lnTo>
                    <a:pt x="187" y="300"/>
                  </a:lnTo>
                  <a:lnTo>
                    <a:pt x="189" y="287"/>
                  </a:lnTo>
                  <a:lnTo>
                    <a:pt x="192" y="274"/>
                  </a:lnTo>
                  <a:lnTo>
                    <a:pt x="196" y="262"/>
                  </a:lnTo>
                  <a:lnTo>
                    <a:pt x="202" y="252"/>
                  </a:lnTo>
                  <a:lnTo>
                    <a:pt x="208" y="241"/>
                  </a:lnTo>
                  <a:lnTo>
                    <a:pt x="216" y="231"/>
                  </a:lnTo>
                  <a:lnTo>
                    <a:pt x="223" y="222"/>
                  </a:lnTo>
                  <a:lnTo>
                    <a:pt x="233" y="213"/>
                  </a:lnTo>
                  <a:lnTo>
                    <a:pt x="242" y="206"/>
                  </a:lnTo>
                  <a:lnTo>
                    <a:pt x="253" y="199"/>
                  </a:lnTo>
                  <a:lnTo>
                    <a:pt x="264" y="194"/>
                  </a:lnTo>
                  <a:lnTo>
                    <a:pt x="276" y="190"/>
                  </a:lnTo>
                  <a:lnTo>
                    <a:pt x="288" y="186"/>
                  </a:lnTo>
                  <a:lnTo>
                    <a:pt x="301" y="184"/>
                  </a:lnTo>
                  <a:lnTo>
                    <a:pt x="314" y="184"/>
                  </a:lnTo>
                  <a:lnTo>
                    <a:pt x="327" y="184"/>
                  </a:lnTo>
                  <a:lnTo>
                    <a:pt x="340" y="186"/>
                  </a:lnTo>
                  <a:lnTo>
                    <a:pt x="352" y="190"/>
                  </a:lnTo>
                  <a:lnTo>
                    <a:pt x="363" y="194"/>
                  </a:lnTo>
                  <a:lnTo>
                    <a:pt x="375" y="199"/>
                  </a:lnTo>
                  <a:lnTo>
                    <a:pt x="386" y="206"/>
                  </a:lnTo>
                  <a:lnTo>
                    <a:pt x="395" y="213"/>
                  </a:lnTo>
                  <a:lnTo>
                    <a:pt x="404" y="222"/>
                  </a:lnTo>
                  <a:lnTo>
                    <a:pt x="413" y="231"/>
                  </a:lnTo>
                  <a:lnTo>
                    <a:pt x="420" y="241"/>
                  </a:lnTo>
                  <a:lnTo>
                    <a:pt x="426" y="252"/>
                  </a:lnTo>
                  <a:lnTo>
                    <a:pt x="432" y="262"/>
                  </a:lnTo>
                  <a:lnTo>
                    <a:pt x="436" y="274"/>
                  </a:lnTo>
                  <a:lnTo>
                    <a:pt x="439" y="287"/>
                  </a:lnTo>
                  <a:lnTo>
                    <a:pt x="441" y="300"/>
                  </a:lnTo>
                  <a:lnTo>
                    <a:pt x="443" y="313"/>
                  </a:lnTo>
                  <a:lnTo>
                    <a:pt x="441" y="325"/>
                  </a:lnTo>
                  <a:lnTo>
                    <a:pt x="439" y="338"/>
                  </a:lnTo>
                  <a:lnTo>
                    <a:pt x="436" y="350"/>
                  </a:lnTo>
                  <a:lnTo>
                    <a:pt x="432" y="362"/>
                  </a:lnTo>
                  <a:lnTo>
                    <a:pt x="426" y="374"/>
                  </a:lnTo>
                  <a:lnTo>
                    <a:pt x="420" y="384"/>
                  </a:lnTo>
                  <a:lnTo>
                    <a:pt x="413" y="394"/>
                  </a:lnTo>
                  <a:lnTo>
                    <a:pt x="404" y="404"/>
                  </a:lnTo>
                  <a:lnTo>
                    <a:pt x="395" y="411"/>
                  </a:lnTo>
                  <a:lnTo>
                    <a:pt x="386" y="418"/>
                  </a:lnTo>
                  <a:lnTo>
                    <a:pt x="375" y="425"/>
                  </a:lnTo>
                  <a:lnTo>
                    <a:pt x="363" y="430"/>
                  </a:lnTo>
                  <a:lnTo>
                    <a:pt x="352" y="436"/>
                  </a:lnTo>
                  <a:lnTo>
                    <a:pt x="340" y="439"/>
                  </a:lnTo>
                  <a:lnTo>
                    <a:pt x="327" y="440"/>
                  </a:lnTo>
                  <a:lnTo>
                    <a:pt x="314" y="441"/>
                  </a:lnTo>
                  <a:close/>
                  <a:moveTo>
                    <a:pt x="621" y="385"/>
                  </a:moveTo>
                  <a:lnTo>
                    <a:pt x="571" y="355"/>
                  </a:lnTo>
                  <a:lnTo>
                    <a:pt x="572" y="346"/>
                  </a:lnTo>
                  <a:lnTo>
                    <a:pt x="573" y="335"/>
                  </a:lnTo>
                  <a:lnTo>
                    <a:pt x="574" y="323"/>
                  </a:lnTo>
                  <a:lnTo>
                    <a:pt x="574" y="313"/>
                  </a:lnTo>
                  <a:lnTo>
                    <a:pt x="574" y="302"/>
                  </a:lnTo>
                  <a:lnTo>
                    <a:pt x="573" y="291"/>
                  </a:lnTo>
                  <a:lnTo>
                    <a:pt x="572" y="280"/>
                  </a:lnTo>
                  <a:lnTo>
                    <a:pt x="570" y="269"/>
                  </a:lnTo>
                  <a:lnTo>
                    <a:pt x="620" y="241"/>
                  </a:lnTo>
                  <a:lnTo>
                    <a:pt x="623" y="239"/>
                  </a:lnTo>
                  <a:lnTo>
                    <a:pt x="624" y="237"/>
                  </a:lnTo>
                  <a:lnTo>
                    <a:pt x="627" y="234"/>
                  </a:lnTo>
                  <a:lnTo>
                    <a:pt x="628" y="231"/>
                  </a:lnTo>
                  <a:lnTo>
                    <a:pt x="628" y="228"/>
                  </a:lnTo>
                  <a:lnTo>
                    <a:pt x="628" y="226"/>
                  </a:lnTo>
                  <a:lnTo>
                    <a:pt x="628" y="223"/>
                  </a:lnTo>
                  <a:lnTo>
                    <a:pt x="625" y="219"/>
                  </a:lnTo>
                  <a:lnTo>
                    <a:pt x="551" y="90"/>
                  </a:lnTo>
                  <a:lnTo>
                    <a:pt x="548" y="87"/>
                  </a:lnTo>
                  <a:lnTo>
                    <a:pt x="546" y="85"/>
                  </a:lnTo>
                  <a:lnTo>
                    <a:pt x="544" y="84"/>
                  </a:lnTo>
                  <a:lnTo>
                    <a:pt x="541" y="83"/>
                  </a:lnTo>
                  <a:lnTo>
                    <a:pt x="539" y="81"/>
                  </a:lnTo>
                  <a:lnTo>
                    <a:pt x="536" y="81"/>
                  </a:lnTo>
                  <a:lnTo>
                    <a:pt x="532" y="83"/>
                  </a:lnTo>
                  <a:lnTo>
                    <a:pt x="530" y="84"/>
                  </a:lnTo>
                  <a:lnTo>
                    <a:pt x="481" y="113"/>
                  </a:lnTo>
                  <a:lnTo>
                    <a:pt x="465" y="99"/>
                  </a:lnTo>
                  <a:lnTo>
                    <a:pt x="447" y="88"/>
                  </a:lnTo>
                  <a:lnTo>
                    <a:pt x="438" y="83"/>
                  </a:lnTo>
                  <a:lnTo>
                    <a:pt x="429" y="77"/>
                  </a:lnTo>
                  <a:lnTo>
                    <a:pt x="418" y="73"/>
                  </a:lnTo>
                  <a:lnTo>
                    <a:pt x="407" y="69"/>
                  </a:lnTo>
                  <a:lnTo>
                    <a:pt x="407" y="15"/>
                  </a:lnTo>
                  <a:lnTo>
                    <a:pt x="407" y="12"/>
                  </a:lnTo>
                  <a:lnTo>
                    <a:pt x="406" y="10"/>
                  </a:lnTo>
                  <a:lnTo>
                    <a:pt x="404" y="7"/>
                  </a:lnTo>
                  <a:lnTo>
                    <a:pt x="403" y="4"/>
                  </a:lnTo>
                  <a:lnTo>
                    <a:pt x="401" y="2"/>
                  </a:lnTo>
                  <a:lnTo>
                    <a:pt x="398" y="1"/>
                  </a:lnTo>
                  <a:lnTo>
                    <a:pt x="395" y="0"/>
                  </a:lnTo>
                  <a:lnTo>
                    <a:pt x="392" y="0"/>
                  </a:lnTo>
                  <a:lnTo>
                    <a:pt x="241" y="0"/>
                  </a:lnTo>
                  <a:lnTo>
                    <a:pt x="238" y="0"/>
                  </a:lnTo>
                  <a:lnTo>
                    <a:pt x="235" y="1"/>
                  </a:lnTo>
                  <a:lnTo>
                    <a:pt x="233" y="2"/>
                  </a:lnTo>
                  <a:lnTo>
                    <a:pt x="231" y="4"/>
                  </a:lnTo>
                  <a:lnTo>
                    <a:pt x="229" y="7"/>
                  </a:lnTo>
                  <a:lnTo>
                    <a:pt x="227" y="10"/>
                  </a:lnTo>
                  <a:lnTo>
                    <a:pt x="226" y="12"/>
                  </a:lnTo>
                  <a:lnTo>
                    <a:pt x="226" y="15"/>
                  </a:lnTo>
                  <a:lnTo>
                    <a:pt x="226" y="69"/>
                  </a:lnTo>
                  <a:lnTo>
                    <a:pt x="216" y="72"/>
                  </a:lnTo>
                  <a:lnTo>
                    <a:pt x="206" y="76"/>
                  </a:lnTo>
                  <a:lnTo>
                    <a:pt x="196" y="80"/>
                  </a:lnTo>
                  <a:lnTo>
                    <a:pt x="187" y="86"/>
                  </a:lnTo>
                  <a:lnTo>
                    <a:pt x="177" y="91"/>
                  </a:lnTo>
                  <a:lnTo>
                    <a:pt x="168" y="98"/>
                  </a:lnTo>
                  <a:lnTo>
                    <a:pt x="159" y="105"/>
                  </a:lnTo>
                  <a:lnTo>
                    <a:pt x="149" y="113"/>
                  </a:lnTo>
                  <a:lnTo>
                    <a:pt x="98" y="84"/>
                  </a:lnTo>
                  <a:lnTo>
                    <a:pt x="96" y="83"/>
                  </a:lnTo>
                  <a:lnTo>
                    <a:pt x="93" y="81"/>
                  </a:lnTo>
                  <a:lnTo>
                    <a:pt x="90" y="81"/>
                  </a:lnTo>
                  <a:lnTo>
                    <a:pt x="87" y="83"/>
                  </a:lnTo>
                  <a:lnTo>
                    <a:pt x="84" y="84"/>
                  </a:lnTo>
                  <a:lnTo>
                    <a:pt x="82" y="85"/>
                  </a:lnTo>
                  <a:lnTo>
                    <a:pt x="80" y="87"/>
                  </a:lnTo>
                  <a:lnTo>
                    <a:pt x="78" y="90"/>
                  </a:lnTo>
                  <a:lnTo>
                    <a:pt x="3" y="219"/>
                  </a:lnTo>
                  <a:lnTo>
                    <a:pt x="1" y="222"/>
                  </a:lnTo>
                  <a:lnTo>
                    <a:pt x="1" y="225"/>
                  </a:lnTo>
                  <a:lnTo>
                    <a:pt x="1" y="228"/>
                  </a:lnTo>
                  <a:lnTo>
                    <a:pt x="1" y="230"/>
                  </a:lnTo>
                  <a:lnTo>
                    <a:pt x="4" y="236"/>
                  </a:lnTo>
                  <a:lnTo>
                    <a:pt x="8" y="241"/>
                  </a:lnTo>
                  <a:lnTo>
                    <a:pt x="57" y="269"/>
                  </a:lnTo>
                  <a:lnTo>
                    <a:pt x="56" y="280"/>
                  </a:lnTo>
                  <a:lnTo>
                    <a:pt x="55" y="291"/>
                  </a:lnTo>
                  <a:lnTo>
                    <a:pt x="54" y="302"/>
                  </a:lnTo>
                  <a:lnTo>
                    <a:pt x="54" y="313"/>
                  </a:lnTo>
                  <a:lnTo>
                    <a:pt x="54" y="323"/>
                  </a:lnTo>
                  <a:lnTo>
                    <a:pt x="55" y="335"/>
                  </a:lnTo>
                  <a:lnTo>
                    <a:pt x="56" y="346"/>
                  </a:lnTo>
                  <a:lnTo>
                    <a:pt x="57" y="355"/>
                  </a:lnTo>
                  <a:lnTo>
                    <a:pt x="7" y="385"/>
                  </a:lnTo>
                  <a:lnTo>
                    <a:pt x="5" y="387"/>
                  </a:lnTo>
                  <a:lnTo>
                    <a:pt x="3" y="389"/>
                  </a:lnTo>
                  <a:lnTo>
                    <a:pt x="2" y="391"/>
                  </a:lnTo>
                  <a:lnTo>
                    <a:pt x="1" y="394"/>
                  </a:lnTo>
                  <a:lnTo>
                    <a:pt x="0" y="396"/>
                  </a:lnTo>
                  <a:lnTo>
                    <a:pt x="1" y="399"/>
                  </a:lnTo>
                  <a:lnTo>
                    <a:pt x="1" y="402"/>
                  </a:lnTo>
                  <a:lnTo>
                    <a:pt x="2" y="405"/>
                  </a:lnTo>
                  <a:lnTo>
                    <a:pt x="78" y="536"/>
                  </a:lnTo>
                  <a:lnTo>
                    <a:pt x="81" y="540"/>
                  </a:lnTo>
                  <a:lnTo>
                    <a:pt x="86" y="543"/>
                  </a:lnTo>
                  <a:lnTo>
                    <a:pt x="89" y="544"/>
                  </a:lnTo>
                  <a:lnTo>
                    <a:pt x="93" y="544"/>
                  </a:lnTo>
                  <a:lnTo>
                    <a:pt x="95" y="543"/>
                  </a:lnTo>
                  <a:lnTo>
                    <a:pt x="98" y="542"/>
                  </a:lnTo>
                  <a:lnTo>
                    <a:pt x="149" y="513"/>
                  </a:lnTo>
                  <a:lnTo>
                    <a:pt x="159" y="520"/>
                  </a:lnTo>
                  <a:lnTo>
                    <a:pt x="168" y="527"/>
                  </a:lnTo>
                  <a:lnTo>
                    <a:pt x="177" y="533"/>
                  </a:lnTo>
                  <a:lnTo>
                    <a:pt x="187" y="539"/>
                  </a:lnTo>
                  <a:lnTo>
                    <a:pt x="196" y="544"/>
                  </a:lnTo>
                  <a:lnTo>
                    <a:pt x="206" y="549"/>
                  </a:lnTo>
                  <a:lnTo>
                    <a:pt x="216" y="552"/>
                  </a:lnTo>
                  <a:lnTo>
                    <a:pt x="226" y="556"/>
                  </a:lnTo>
                  <a:lnTo>
                    <a:pt x="226" y="614"/>
                  </a:lnTo>
                  <a:lnTo>
                    <a:pt x="226" y="617"/>
                  </a:lnTo>
                  <a:lnTo>
                    <a:pt x="227" y="620"/>
                  </a:lnTo>
                  <a:lnTo>
                    <a:pt x="229" y="623"/>
                  </a:lnTo>
                  <a:lnTo>
                    <a:pt x="231" y="625"/>
                  </a:lnTo>
                  <a:lnTo>
                    <a:pt x="233" y="627"/>
                  </a:lnTo>
                  <a:lnTo>
                    <a:pt x="235" y="628"/>
                  </a:lnTo>
                  <a:lnTo>
                    <a:pt x="238" y="629"/>
                  </a:lnTo>
                  <a:lnTo>
                    <a:pt x="241" y="629"/>
                  </a:lnTo>
                  <a:lnTo>
                    <a:pt x="392" y="629"/>
                  </a:lnTo>
                  <a:lnTo>
                    <a:pt x="395" y="629"/>
                  </a:lnTo>
                  <a:lnTo>
                    <a:pt x="398" y="628"/>
                  </a:lnTo>
                  <a:lnTo>
                    <a:pt x="401" y="627"/>
                  </a:lnTo>
                  <a:lnTo>
                    <a:pt x="403" y="625"/>
                  </a:lnTo>
                  <a:lnTo>
                    <a:pt x="404" y="623"/>
                  </a:lnTo>
                  <a:lnTo>
                    <a:pt x="406" y="620"/>
                  </a:lnTo>
                  <a:lnTo>
                    <a:pt x="407" y="617"/>
                  </a:lnTo>
                  <a:lnTo>
                    <a:pt x="407" y="614"/>
                  </a:lnTo>
                  <a:lnTo>
                    <a:pt x="407" y="556"/>
                  </a:lnTo>
                  <a:lnTo>
                    <a:pt x="418" y="552"/>
                  </a:lnTo>
                  <a:lnTo>
                    <a:pt x="429" y="548"/>
                  </a:lnTo>
                  <a:lnTo>
                    <a:pt x="438" y="544"/>
                  </a:lnTo>
                  <a:lnTo>
                    <a:pt x="447" y="538"/>
                  </a:lnTo>
                  <a:lnTo>
                    <a:pt x="465" y="527"/>
                  </a:lnTo>
                  <a:lnTo>
                    <a:pt x="481" y="513"/>
                  </a:lnTo>
                  <a:lnTo>
                    <a:pt x="530" y="542"/>
                  </a:lnTo>
                  <a:lnTo>
                    <a:pt x="533" y="543"/>
                  </a:lnTo>
                  <a:lnTo>
                    <a:pt x="537" y="544"/>
                  </a:lnTo>
                  <a:lnTo>
                    <a:pt x="539" y="544"/>
                  </a:lnTo>
                  <a:lnTo>
                    <a:pt x="542" y="543"/>
                  </a:lnTo>
                  <a:lnTo>
                    <a:pt x="545" y="543"/>
                  </a:lnTo>
                  <a:lnTo>
                    <a:pt x="547" y="540"/>
                  </a:lnTo>
                  <a:lnTo>
                    <a:pt x="550" y="539"/>
                  </a:lnTo>
                  <a:lnTo>
                    <a:pt x="552" y="536"/>
                  </a:lnTo>
                  <a:lnTo>
                    <a:pt x="627" y="405"/>
                  </a:lnTo>
                  <a:lnTo>
                    <a:pt x="628" y="402"/>
                  </a:lnTo>
                  <a:lnTo>
                    <a:pt x="628" y="399"/>
                  </a:lnTo>
                  <a:lnTo>
                    <a:pt x="629" y="396"/>
                  </a:lnTo>
                  <a:lnTo>
                    <a:pt x="628" y="394"/>
                  </a:lnTo>
                  <a:lnTo>
                    <a:pt x="627" y="391"/>
                  </a:lnTo>
                  <a:lnTo>
                    <a:pt x="625" y="389"/>
                  </a:lnTo>
                  <a:lnTo>
                    <a:pt x="623" y="387"/>
                  </a:lnTo>
                  <a:lnTo>
                    <a:pt x="621" y="3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41" name="Полилиния 4360">
              <a:extLst>
                <a:ext uri="{FF2B5EF4-FFF2-40B4-BE49-F238E27FC236}">
                  <a16:creationId xmlns:a16="http://schemas.microsoft.com/office/drawing/2014/main" id="{CDB8F87B-81A2-480F-ADA8-BFB5FD890AC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781925" y="1387475"/>
              <a:ext cx="115888" cy="117475"/>
            </a:xfrm>
            <a:custGeom>
              <a:avLst/>
              <a:gdLst>
                <a:gd name="T0" fmla="*/ 160 w 362"/>
                <a:gd name="T1" fmla="*/ 252 h 369"/>
                <a:gd name="T2" fmla="*/ 135 w 362"/>
                <a:gd name="T3" fmla="*/ 238 h 369"/>
                <a:gd name="T4" fmla="*/ 118 w 362"/>
                <a:gd name="T5" fmla="*/ 218 h 369"/>
                <a:gd name="T6" fmla="*/ 109 w 362"/>
                <a:gd name="T7" fmla="*/ 190 h 369"/>
                <a:gd name="T8" fmla="*/ 113 w 362"/>
                <a:gd name="T9" fmla="*/ 162 h 369"/>
                <a:gd name="T10" fmla="*/ 125 w 362"/>
                <a:gd name="T11" fmla="*/ 138 h 369"/>
                <a:gd name="T12" fmla="*/ 147 w 362"/>
                <a:gd name="T13" fmla="*/ 121 h 369"/>
                <a:gd name="T14" fmla="*/ 174 w 362"/>
                <a:gd name="T15" fmla="*/ 112 h 369"/>
                <a:gd name="T16" fmla="*/ 202 w 362"/>
                <a:gd name="T17" fmla="*/ 114 h 369"/>
                <a:gd name="T18" fmla="*/ 226 w 362"/>
                <a:gd name="T19" fmla="*/ 128 h 369"/>
                <a:gd name="T20" fmla="*/ 244 w 362"/>
                <a:gd name="T21" fmla="*/ 149 h 369"/>
                <a:gd name="T22" fmla="*/ 252 w 362"/>
                <a:gd name="T23" fmla="*/ 176 h 369"/>
                <a:gd name="T24" fmla="*/ 250 w 362"/>
                <a:gd name="T25" fmla="*/ 205 h 369"/>
                <a:gd name="T26" fmla="*/ 236 w 362"/>
                <a:gd name="T27" fmla="*/ 229 h 369"/>
                <a:gd name="T28" fmla="*/ 215 w 362"/>
                <a:gd name="T29" fmla="*/ 247 h 369"/>
                <a:gd name="T30" fmla="*/ 189 w 362"/>
                <a:gd name="T31" fmla="*/ 254 h 369"/>
                <a:gd name="T32" fmla="*/ 328 w 362"/>
                <a:gd name="T33" fmla="*/ 195 h 369"/>
                <a:gd name="T34" fmla="*/ 354 w 362"/>
                <a:gd name="T35" fmla="*/ 144 h 369"/>
                <a:gd name="T36" fmla="*/ 361 w 362"/>
                <a:gd name="T37" fmla="*/ 136 h 369"/>
                <a:gd name="T38" fmla="*/ 360 w 362"/>
                <a:gd name="T39" fmla="*/ 124 h 369"/>
                <a:gd name="T40" fmla="*/ 316 w 362"/>
                <a:gd name="T41" fmla="*/ 53 h 369"/>
                <a:gd name="T42" fmla="*/ 304 w 362"/>
                <a:gd name="T43" fmla="*/ 52 h 369"/>
                <a:gd name="T44" fmla="*/ 256 w 362"/>
                <a:gd name="T45" fmla="*/ 56 h 369"/>
                <a:gd name="T46" fmla="*/ 236 w 362"/>
                <a:gd name="T47" fmla="*/ 10 h 369"/>
                <a:gd name="T48" fmla="*/ 229 w 362"/>
                <a:gd name="T49" fmla="*/ 2 h 369"/>
                <a:gd name="T50" fmla="*/ 146 w 362"/>
                <a:gd name="T51" fmla="*/ 0 h 369"/>
                <a:gd name="T52" fmla="*/ 135 w 362"/>
                <a:gd name="T53" fmla="*/ 3 h 369"/>
                <a:gd name="T54" fmla="*/ 131 w 362"/>
                <a:gd name="T55" fmla="*/ 14 h 369"/>
                <a:gd name="T56" fmla="*/ 99 w 362"/>
                <a:gd name="T57" fmla="*/ 63 h 369"/>
                <a:gd name="T58" fmla="*/ 55 w 362"/>
                <a:gd name="T59" fmla="*/ 51 h 369"/>
                <a:gd name="T60" fmla="*/ 44 w 362"/>
                <a:gd name="T61" fmla="*/ 54 h 369"/>
                <a:gd name="T62" fmla="*/ 1 w 362"/>
                <a:gd name="T63" fmla="*/ 126 h 369"/>
                <a:gd name="T64" fmla="*/ 2 w 362"/>
                <a:gd name="T65" fmla="*/ 139 h 369"/>
                <a:gd name="T66" fmla="*/ 36 w 362"/>
                <a:gd name="T67" fmla="*/ 160 h 369"/>
                <a:gd name="T68" fmla="*/ 36 w 362"/>
                <a:gd name="T69" fmla="*/ 207 h 369"/>
                <a:gd name="T70" fmla="*/ 1 w 362"/>
                <a:gd name="T71" fmla="*/ 230 h 369"/>
                <a:gd name="T72" fmla="*/ 1 w 362"/>
                <a:gd name="T73" fmla="*/ 240 h 369"/>
                <a:gd name="T74" fmla="*/ 44 w 362"/>
                <a:gd name="T75" fmla="*/ 313 h 369"/>
                <a:gd name="T76" fmla="*/ 60 w 362"/>
                <a:gd name="T77" fmla="*/ 314 h 369"/>
                <a:gd name="T78" fmla="*/ 120 w 362"/>
                <a:gd name="T79" fmla="*/ 316 h 369"/>
                <a:gd name="T80" fmla="*/ 132 w 362"/>
                <a:gd name="T81" fmla="*/ 359 h 369"/>
                <a:gd name="T82" fmla="*/ 140 w 362"/>
                <a:gd name="T83" fmla="*/ 368 h 369"/>
                <a:gd name="T84" fmla="*/ 225 w 362"/>
                <a:gd name="T85" fmla="*/ 368 h 369"/>
                <a:gd name="T86" fmla="*/ 233 w 362"/>
                <a:gd name="T87" fmla="*/ 361 h 369"/>
                <a:gd name="T88" fmla="*/ 237 w 362"/>
                <a:gd name="T89" fmla="*/ 321 h 369"/>
                <a:gd name="T90" fmla="*/ 274 w 362"/>
                <a:gd name="T91" fmla="*/ 298 h 369"/>
                <a:gd name="T92" fmla="*/ 310 w 362"/>
                <a:gd name="T93" fmla="*/ 316 h 369"/>
                <a:gd name="T94" fmla="*/ 360 w 362"/>
                <a:gd name="T95" fmla="*/ 243 h 369"/>
                <a:gd name="T96" fmla="*/ 362 w 362"/>
                <a:gd name="T97" fmla="*/ 232 h 369"/>
                <a:gd name="T98" fmla="*/ 354 w 362"/>
                <a:gd name="T99" fmla="*/ 223 h 3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362" h="369">
                  <a:moveTo>
                    <a:pt x="181" y="255"/>
                  </a:moveTo>
                  <a:lnTo>
                    <a:pt x="174" y="254"/>
                  </a:lnTo>
                  <a:lnTo>
                    <a:pt x="166" y="253"/>
                  </a:lnTo>
                  <a:lnTo>
                    <a:pt x="160" y="252"/>
                  </a:lnTo>
                  <a:lnTo>
                    <a:pt x="153" y="249"/>
                  </a:lnTo>
                  <a:lnTo>
                    <a:pt x="147" y="247"/>
                  </a:lnTo>
                  <a:lnTo>
                    <a:pt x="141" y="243"/>
                  </a:lnTo>
                  <a:lnTo>
                    <a:pt x="135" y="238"/>
                  </a:lnTo>
                  <a:lnTo>
                    <a:pt x="131" y="234"/>
                  </a:lnTo>
                  <a:lnTo>
                    <a:pt x="125" y="229"/>
                  </a:lnTo>
                  <a:lnTo>
                    <a:pt x="122" y="223"/>
                  </a:lnTo>
                  <a:lnTo>
                    <a:pt x="118" y="218"/>
                  </a:lnTo>
                  <a:lnTo>
                    <a:pt x="115" y="212"/>
                  </a:lnTo>
                  <a:lnTo>
                    <a:pt x="113" y="205"/>
                  </a:lnTo>
                  <a:lnTo>
                    <a:pt x="110" y="198"/>
                  </a:lnTo>
                  <a:lnTo>
                    <a:pt x="109" y="190"/>
                  </a:lnTo>
                  <a:lnTo>
                    <a:pt x="109" y="183"/>
                  </a:lnTo>
                  <a:lnTo>
                    <a:pt x="109" y="176"/>
                  </a:lnTo>
                  <a:lnTo>
                    <a:pt x="110" y="169"/>
                  </a:lnTo>
                  <a:lnTo>
                    <a:pt x="113" y="162"/>
                  </a:lnTo>
                  <a:lnTo>
                    <a:pt x="115" y="156"/>
                  </a:lnTo>
                  <a:lnTo>
                    <a:pt x="118" y="149"/>
                  </a:lnTo>
                  <a:lnTo>
                    <a:pt x="122" y="143"/>
                  </a:lnTo>
                  <a:lnTo>
                    <a:pt x="125" y="138"/>
                  </a:lnTo>
                  <a:lnTo>
                    <a:pt x="131" y="132"/>
                  </a:lnTo>
                  <a:lnTo>
                    <a:pt x="135" y="128"/>
                  </a:lnTo>
                  <a:lnTo>
                    <a:pt x="141" y="124"/>
                  </a:lnTo>
                  <a:lnTo>
                    <a:pt x="147" y="121"/>
                  </a:lnTo>
                  <a:lnTo>
                    <a:pt x="153" y="117"/>
                  </a:lnTo>
                  <a:lnTo>
                    <a:pt x="160" y="114"/>
                  </a:lnTo>
                  <a:lnTo>
                    <a:pt x="166" y="113"/>
                  </a:lnTo>
                  <a:lnTo>
                    <a:pt x="174" y="112"/>
                  </a:lnTo>
                  <a:lnTo>
                    <a:pt x="181" y="111"/>
                  </a:lnTo>
                  <a:lnTo>
                    <a:pt x="189" y="112"/>
                  </a:lnTo>
                  <a:lnTo>
                    <a:pt x="195" y="113"/>
                  </a:lnTo>
                  <a:lnTo>
                    <a:pt x="202" y="114"/>
                  </a:lnTo>
                  <a:lnTo>
                    <a:pt x="209" y="117"/>
                  </a:lnTo>
                  <a:lnTo>
                    <a:pt x="215" y="121"/>
                  </a:lnTo>
                  <a:lnTo>
                    <a:pt x="221" y="124"/>
                  </a:lnTo>
                  <a:lnTo>
                    <a:pt x="226" y="128"/>
                  </a:lnTo>
                  <a:lnTo>
                    <a:pt x="231" y="132"/>
                  </a:lnTo>
                  <a:lnTo>
                    <a:pt x="236" y="138"/>
                  </a:lnTo>
                  <a:lnTo>
                    <a:pt x="240" y="143"/>
                  </a:lnTo>
                  <a:lnTo>
                    <a:pt x="244" y="149"/>
                  </a:lnTo>
                  <a:lnTo>
                    <a:pt x="247" y="156"/>
                  </a:lnTo>
                  <a:lnTo>
                    <a:pt x="250" y="162"/>
                  </a:lnTo>
                  <a:lnTo>
                    <a:pt x="251" y="169"/>
                  </a:lnTo>
                  <a:lnTo>
                    <a:pt x="252" y="176"/>
                  </a:lnTo>
                  <a:lnTo>
                    <a:pt x="253" y="183"/>
                  </a:lnTo>
                  <a:lnTo>
                    <a:pt x="252" y="190"/>
                  </a:lnTo>
                  <a:lnTo>
                    <a:pt x="251" y="198"/>
                  </a:lnTo>
                  <a:lnTo>
                    <a:pt x="250" y="205"/>
                  </a:lnTo>
                  <a:lnTo>
                    <a:pt x="247" y="212"/>
                  </a:lnTo>
                  <a:lnTo>
                    <a:pt x="244" y="218"/>
                  </a:lnTo>
                  <a:lnTo>
                    <a:pt x="240" y="223"/>
                  </a:lnTo>
                  <a:lnTo>
                    <a:pt x="236" y="229"/>
                  </a:lnTo>
                  <a:lnTo>
                    <a:pt x="231" y="234"/>
                  </a:lnTo>
                  <a:lnTo>
                    <a:pt x="226" y="238"/>
                  </a:lnTo>
                  <a:lnTo>
                    <a:pt x="221" y="243"/>
                  </a:lnTo>
                  <a:lnTo>
                    <a:pt x="215" y="247"/>
                  </a:lnTo>
                  <a:lnTo>
                    <a:pt x="209" y="249"/>
                  </a:lnTo>
                  <a:lnTo>
                    <a:pt x="202" y="252"/>
                  </a:lnTo>
                  <a:lnTo>
                    <a:pt x="195" y="253"/>
                  </a:lnTo>
                  <a:lnTo>
                    <a:pt x="189" y="254"/>
                  </a:lnTo>
                  <a:lnTo>
                    <a:pt x="181" y="255"/>
                  </a:lnTo>
                  <a:close/>
                  <a:moveTo>
                    <a:pt x="354" y="223"/>
                  </a:moveTo>
                  <a:lnTo>
                    <a:pt x="327" y="207"/>
                  </a:lnTo>
                  <a:lnTo>
                    <a:pt x="328" y="195"/>
                  </a:lnTo>
                  <a:lnTo>
                    <a:pt x="328" y="183"/>
                  </a:lnTo>
                  <a:lnTo>
                    <a:pt x="328" y="172"/>
                  </a:lnTo>
                  <a:lnTo>
                    <a:pt x="327" y="160"/>
                  </a:lnTo>
                  <a:lnTo>
                    <a:pt x="354" y="144"/>
                  </a:lnTo>
                  <a:lnTo>
                    <a:pt x="357" y="143"/>
                  </a:lnTo>
                  <a:lnTo>
                    <a:pt x="359" y="141"/>
                  </a:lnTo>
                  <a:lnTo>
                    <a:pt x="360" y="139"/>
                  </a:lnTo>
                  <a:lnTo>
                    <a:pt x="361" y="136"/>
                  </a:lnTo>
                  <a:lnTo>
                    <a:pt x="362" y="132"/>
                  </a:lnTo>
                  <a:lnTo>
                    <a:pt x="362" y="129"/>
                  </a:lnTo>
                  <a:lnTo>
                    <a:pt x="361" y="126"/>
                  </a:lnTo>
                  <a:lnTo>
                    <a:pt x="360" y="124"/>
                  </a:lnTo>
                  <a:lnTo>
                    <a:pt x="322" y="59"/>
                  </a:lnTo>
                  <a:lnTo>
                    <a:pt x="320" y="56"/>
                  </a:lnTo>
                  <a:lnTo>
                    <a:pt x="318" y="54"/>
                  </a:lnTo>
                  <a:lnTo>
                    <a:pt x="316" y="53"/>
                  </a:lnTo>
                  <a:lnTo>
                    <a:pt x="313" y="51"/>
                  </a:lnTo>
                  <a:lnTo>
                    <a:pt x="309" y="51"/>
                  </a:lnTo>
                  <a:lnTo>
                    <a:pt x="307" y="51"/>
                  </a:lnTo>
                  <a:lnTo>
                    <a:pt x="304" y="52"/>
                  </a:lnTo>
                  <a:lnTo>
                    <a:pt x="301" y="53"/>
                  </a:lnTo>
                  <a:lnTo>
                    <a:pt x="274" y="69"/>
                  </a:lnTo>
                  <a:lnTo>
                    <a:pt x="266" y="63"/>
                  </a:lnTo>
                  <a:lnTo>
                    <a:pt x="256" y="56"/>
                  </a:lnTo>
                  <a:lnTo>
                    <a:pt x="246" y="51"/>
                  </a:lnTo>
                  <a:lnTo>
                    <a:pt x="237" y="47"/>
                  </a:lnTo>
                  <a:lnTo>
                    <a:pt x="237" y="14"/>
                  </a:lnTo>
                  <a:lnTo>
                    <a:pt x="236" y="10"/>
                  </a:lnTo>
                  <a:lnTo>
                    <a:pt x="236" y="8"/>
                  </a:lnTo>
                  <a:lnTo>
                    <a:pt x="233" y="5"/>
                  </a:lnTo>
                  <a:lnTo>
                    <a:pt x="232" y="3"/>
                  </a:lnTo>
                  <a:lnTo>
                    <a:pt x="229" y="2"/>
                  </a:lnTo>
                  <a:lnTo>
                    <a:pt x="227" y="1"/>
                  </a:lnTo>
                  <a:lnTo>
                    <a:pt x="224" y="0"/>
                  </a:lnTo>
                  <a:lnTo>
                    <a:pt x="222" y="0"/>
                  </a:lnTo>
                  <a:lnTo>
                    <a:pt x="146" y="0"/>
                  </a:lnTo>
                  <a:lnTo>
                    <a:pt x="143" y="0"/>
                  </a:lnTo>
                  <a:lnTo>
                    <a:pt x="140" y="1"/>
                  </a:lnTo>
                  <a:lnTo>
                    <a:pt x="137" y="2"/>
                  </a:lnTo>
                  <a:lnTo>
                    <a:pt x="135" y="3"/>
                  </a:lnTo>
                  <a:lnTo>
                    <a:pt x="134" y="5"/>
                  </a:lnTo>
                  <a:lnTo>
                    <a:pt x="132" y="8"/>
                  </a:lnTo>
                  <a:lnTo>
                    <a:pt x="132" y="10"/>
                  </a:lnTo>
                  <a:lnTo>
                    <a:pt x="131" y="14"/>
                  </a:lnTo>
                  <a:lnTo>
                    <a:pt x="131" y="47"/>
                  </a:lnTo>
                  <a:lnTo>
                    <a:pt x="120" y="52"/>
                  </a:lnTo>
                  <a:lnTo>
                    <a:pt x="109" y="57"/>
                  </a:lnTo>
                  <a:lnTo>
                    <a:pt x="99" y="63"/>
                  </a:lnTo>
                  <a:lnTo>
                    <a:pt x="90" y="69"/>
                  </a:lnTo>
                  <a:lnTo>
                    <a:pt x="61" y="53"/>
                  </a:lnTo>
                  <a:lnTo>
                    <a:pt x="58" y="52"/>
                  </a:lnTo>
                  <a:lnTo>
                    <a:pt x="55" y="51"/>
                  </a:lnTo>
                  <a:lnTo>
                    <a:pt x="53" y="51"/>
                  </a:lnTo>
                  <a:lnTo>
                    <a:pt x="49" y="51"/>
                  </a:lnTo>
                  <a:lnTo>
                    <a:pt x="47" y="52"/>
                  </a:lnTo>
                  <a:lnTo>
                    <a:pt x="44" y="54"/>
                  </a:lnTo>
                  <a:lnTo>
                    <a:pt x="42" y="56"/>
                  </a:lnTo>
                  <a:lnTo>
                    <a:pt x="41" y="59"/>
                  </a:lnTo>
                  <a:lnTo>
                    <a:pt x="2" y="124"/>
                  </a:lnTo>
                  <a:lnTo>
                    <a:pt x="1" y="126"/>
                  </a:lnTo>
                  <a:lnTo>
                    <a:pt x="0" y="129"/>
                  </a:lnTo>
                  <a:lnTo>
                    <a:pt x="0" y="132"/>
                  </a:lnTo>
                  <a:lnTo>
                    <a:pt x="1" y="136"/>
                  </a:lnTo>
                  <a:lnTo>
                    <a:pt x="2" y="139"/>
                  </a:lnTo>
                  <a:lnTo>
                    <a:pt x="3" y="141"/>
                  </a:lnTo>
                  <a:lnTo>
                    <a:pt x="6" y="143"/>
                  </a:lnTo>
                  <a:lnTo>
                    <a:pt x="8" y="144"/>
                  </a:lnTo>
                  <a:lnTo>
                    <a:pt x="36" y="160"/>
                  </a:lnTo>
                  <a:lnTo>
                    <a:pt x="34" y="172"/>
                  </a:lnTo>
                  <a:lnTo>
                    <a:pt x="34" y="183"/>
                  </a:lnTo>
                  <a:lnTo>
                    <a:pt x="34" y="195"/>
                  </a:lnTo>
                  <a:lnTo>
                    <a:pt x="36" y="207"/>
                  </a:lnTo>
                  <a:lnTo>
                    <a:pt x="8" y="223"/>
                  </a:lnTo>
                  <a:lnTo>
                    <a:pt x="6" y="224"/>
                  </a:lnTo>
                  <a:lnTo>
                    <a:pt x="3" y="227"/>
                  </a:lnTo>
                  <a:lnTo>
                    <a:pt x="1" y="230"/>
                  </a:lnTo>
                  <a:lnTo>
                    <a:pt x="0" y="233"/>
                  </a:lnTo>
                  <a:lnTo>
                    <a:pt x="0" y="235"/>
                  </a:lnTo>
                  <a:lnTo>
                    <a:pt x="0" y="237"/>
                  </a:lnTo>
                  <a:lnTo>
                    <a:pt x="1" y="240"/>
                  </a:lnTo>
                  <a:lnTo>
                    <a:pt x="2" y="243"/>
                  </a:lnTo>
                  <a:lnTo>
                    <a:pt x="40" y="309"/>
                  </a:lnTo>
                  <a:lnTo>
                    <a:pt x="42" y="311"/>
                  </a:lnTo>
                  <a:lnTo>
                    <a:pt x="44" y="313"/>
                  </a:lnTo>
                  <a:lnTo>
                    <a:pt x="46" y="314"/>
                  </a:lnTo>
                  <a:lnTo>
                    <a:pt x="48" y="315"/>
                  </a:lnTo>
                  <a:lnTo>
                    <a:pt x="55" y="316"/>
                  </a:lnTo>
                  <a:lnTo>
                    <a:pt x="60" y="314"/>
                  </a:lnTo>
                  <a:lnTo>
                    <a:pt x="90" y="297"/>
                  </a:lnTo>
                  <a:lnTo>
                    <a:pt x="99" y="304"/>
                  </a:lnTo>
                  <a:lnTo>
                    <a:pt x="109" y="310"/>
                  </a:lnTo>
                  <a:lnTo>
                    <a:pt x="120" y="316"/>
                  </a:lnTo>
                  <a:lnTo>
                    <a:pt x="131" y="321"/>
                  </a:lnTo>
                  <a:lnTo>
                    <a:pt x="131" y="354"/>
                  </a:lnTo>
                  <a:lnTo>
                    <a:pt x="132" y="356"/>
                  </a:lnTo>
                  <a:lnTo>
                    <a:pt x="132" y="359"/>
                  </a:lnTo>
                  <a:lnTo>
                    <a:pt x="134" y="361"/>
                  </a:lnTo>
                  <a:lnTo>
                    <a:pt x="135" y="363"/>
                  </a:lnTo>
                  <a:lnTo>
                    <a:pt x="137" y="366"/>
                  </a:lnTo>
                  <a:lnTo>
                    <a:pt x="140" y="368"/>
                  </a:lnTo>
                  <a:lnTo>
                    <a:pt x="143" y="368"/>
                  </a:lnTo>
                  <a:lnTo>
                    <a:pt x="146" y="369"/>
                  </a:lnTo>
                  <a:lnTo>
                    <a:pt x="222" y="369"/>
                  </a:lnTo>
                  <a:lnTo>
                    <a:pt x="225" y="368"/>
                  </a:lnTo>
                  <a:lnTo>
                    <a:pt x="227" y="368"/>
                  </a:lnTo>
                  <a:lnTo>
                    <a:pt x="229" y="366"/>
                  </a:lnTo>
                  <a:lnTo>
                    <a:pt x="232" y="363"/>
                  </a:lnTo>
                  <a:lnTo>
                    <a:pt x="233" y="361"/>
                  </a:lnTo>
                  <a:lnTo>
                    <a:pt x="236" y="359"/>
                  </a:lnTo>
                  <a:lnTo>
                    <a:pt x="236" y="356"/>
                  </a:lnTo>
                  <a:lnTo>
                    <a:pt x="237" y="354"/>
                  </a:lnTo>
                  <a:lnTo>
                    <a:pt x="237" y="321"/>
                  </a:lnTo>
                  <a:lnTo>
                    <a:pt x="246" y="316"/>
                  </a:lnTo>
                  <a:lnTo>
                    <a:pt x="256" y="311"/>
                  </a:lnTo>
                  <a:lnTo>
                    <a:pt x="266" y="305"/>
                  </a:lnTo>
                  <a:lnTo>
                    <a:pt x="274" y="298"/>
                  </a:lnTo>
                  <a:lnTo>
                    <a:pt x="302" y="313"/>
                  </a:lnTo>
                  <a:lnTo>
                    <a:pt x="305" y="315"/>
                  </a:lnTo>
                  <a:lnTo>
                    <a:pt x="307" y="315"/>
                  </a:lnTo>
                  <a:lnTo>
                    <a:pt x="310" y="316"/>
                  </a:lnTo>
                  <a:lnTo>
                    <a:pt x="314" y="316"/>
                  </a:lnTo>
                  <a:lnTo>
                    <a:pt x="319" y="313"/>
                  </a:lnTo>
                  <a:lnTo>
                    <a:pt x="322" y="309"/>
                  </a:lnTo>
                  <a:lnTo>
                    <a:pt x="360" y="243"/>
                  </a:lnTo>
                  <a:lnTo>
                    <a:pt x="362" y="240"/>
                  </a:lnTo>
                  <a:lnTo>
                    <a:pt x="362" y="237"/>
                  </a:lnTo>
                  <a:lnTo>
                    <a:pt x="362" y="234"/>
                  </a:lnTo>
                  <a:lnTo>
                    <a:pt x="362" y="232"/>
                  </a:lnTo>
                  <a:lnTo>
                    <a:pt x="361" y="229"/>
                  </a:lnTo>
                  <a:lnTo>
                    <a:pt x="359" y="227"/>
                  </a:lnTo>
                  <a:lnTo>
                    <a:pt x="357" y="224"/>
                  </a:lnTo>
                  <a:lnTo>
                    <a:pt x="354" y="22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</p:grpSp>
      <p:sp>
        <p:nvSpPr>
          <p:cNvPr id="42" name="Полилиния 4346" descr="Значок диаграммы ящик с усами. ">
            <a:extLst>
              <a:ext uri="{FF2B5EF4-FFF2-40B4-BE49-F238E27FC236}">
                <a16:creationId xmlns:a16="http://schemas.microsoft.com/office/drawing/2014/main" id="{D131817A-5B27-4718-8BAC-45C9CEDA45D9}"/>
              </a:ext>
            </a:extLst>
          </p:cNvPr>
          <p:cNvSpPr>
            <a:spLocks noEditPoints="1"/>
          </p:cNvSpPr>
          <p:nvPr/>
        </p:nvSpPr>
        <p:spPr bwMode="auto">
          <a:xfrm>
            <a:off x="3967321" y="3532346"/>
            <a:ext cx="345758" cy="345758"/>
          </a:xfrm>
          <a:custGeom>
            <a:avLst/>
            <a:gdLst>
              <a:gd name="T0" fmla="*/ 706 w 898"/>
              <a:gd name="T1" fmla="*/ 479 h 898"/>
              <a:gd name="T2" fmla="*/ 652 w 898"/>
              <a:gd name="T3" fmla="*/ 556 h 898"/>
              <a:gd name="T4" fmla="*/ 632 w 898"/>
              <a:gd name="T5" fmla="*/ 551 h 898"/>
              <a:gd name="T6" fmla="*/ 576 w 898"/>
              <a:gd name="T7" fmla="*/ 477 h 898"/>
              <a:gd name="T8" fmla="*/ 571 w 898"/>
              <a:gd name="T9" fmla="*/ 398 h 898"/>
              <a:gd name="T10" fmla="*/ 628 w 898"/>
              <a:gd name="T11" fmla="*/ 129 h 898"/>
              <a:gd name="T12" fmla="*/ 643 w 898"/>
              <a:gd name="T13" fmla="*/ 114 h 898"/>
              <a:gd name="T14" fmla="*/ 658 w 898"/>
              <a:gd name="T15" fmla="*/ 129 h 898"/>
              <a:gd name="T16" fmla="*/ 717 w 898"/>
              <a:gd name="T17" fmla="*/ 398 h 898"/>
              <a:gd name="T18" fmla="*/ 621 w 898"/>
              <a:gd name="T19" fmla="*/ 758 h 898"/>
              <a:gd name="T20" fmla="*/ 589 w 898"/>
              <a:gd name="T21" fmla="*/ 727 h 898"/>
              <a:gd name="T22" fmla="*/ 589 w 898"/>
              <a:gd name="T23" fmla="*/ 680 h 898"/>
              <a:gd name="T24" fmla="*/ 621 w 898"/>
              <a:gd name="T25" fmla="*/ 648 h 898"/>
              <a:gd name="T26" fmla="*/ 667 w 898"/>
              <a:gd name="T27" fmla="*/ 648 h 898"/>
              <a:gd name="T28" fmla="*/ 699 w 898"/>
              <a:gd name="T29" fmla="*/ 680 h 898"/>
              <a:gd name="T30" fmla="*/ 699 w 898"/>
              <a:gd name="T31" fmla="*/ 727 h 898"/>
              <a:gd name="T32" fmla="*/ 667 w 898"/>
              <a:gd name="T33" fmla="*/ 758 h 898"/>
              <a:gd name="T34" fmla="*/ 536 w 898"/>
              <a:gd name="T35" fmla="*/ 294 h 898"/>
              <a:gd name="T36" fmla="*/ 479 w 898"/>
              <a:gd name="T37" fmla="*/ 546 h 898"/>
              <a:gd name="T38" fmla="*/ 461 w 898"/>
              <a:gd name="T39" fmla="*/ 558 h 898"/>
              <a:gd name="T40" fmla="*/ 450 w 898"/>
              <a:gd name="T41" fmla="*/ 299 h 898"/>
              <a:gd name="T42" fmla="*/ 390 w 898"/>
              <a:gd name="T43" fmla="*/ 287 h 898"/>
              <a:gd name="T44" fmla="*/ 398 w 898"/>
              <a:gd name="T45" fmla="*/ 211 h 898"/>
              <a:gd name="T46" fmla="*/ 454 w 898"/>
              <a:gd name="T47" fmla="*/ 118 h 898"/>
              <a:gd name="T48" fmla="*/ 475 w 898"/>
              <a:gd name="T49" fmla="*/ 118 h 898"/>
              <a:gd name="T50" fmla="*/ 530 w 898"/>
              <a:gd name="T51" fmla="*/ 211 h 898"/>
              <a:gd name="T52" fmla="*/ 465 w 898"/>
              <a:gd name="T53" fmla="*/ 763 h 898"/>
              <a:gd name="T54" fmla="*/ 422 w 898"/>
              <a:gd name="T55" fmla="*/ 745 h 898"/>
              <a:gd name="T56" fmla="*/ 405 w 898"/>
              <a:gd name="T57" fmla="*/ 703 h 898"/>
              <a:gd name="T58" fmla="*/ 422 w 898"/>
              <a:gd name="T59" fmla="*/ 661 h 898"/>
              <a:gd name="T60" fmla="*/ 465 w 898"/>
              <a:gd name="T61" fmla="*/ 643 h 898"/>
              <a:gd name="T62" fmla="*/ 506 w 898"/>
              <a:gd name="T63" fmla="*/ 661 h 898"/>
              <a:gd name="T64" fmla="*/ 525 w 898"/>
              <a:gd name="T65" fmla="*/ 703 h 898"/>
              <a:gd name="T66" fmla="*/ 506 w 898"/>
              <a:gd name="T67" fmla="*/ 745 h 898"/>
              <a:gd name="T68" fmla="*/ 465 w 898"/>
              <a:gd name="T69" fmla="*/ 763 h 898"/>
              <a:gd name="T70" fmla="*/ 318 w 898"/>
              <a:gd name="T71" fmla="*/ 419 h 898"/>
              <a:gd name="T72" fmla="*/ 263 w 898"/>
              <a:gd name="T73" fmla="*/ 556 h 898"/>
              <a:gd name="T74" fmla="*/ 242 w 898"/>
              <a:gd name="T75" fmla="*/ 551 h 898"/>
              <a:gd name="T76" fmla="*/ 186 w 898"/>
              <a:gd name="T77" fmla="*/ 417 h 898"/>
              <a:gd name="T78" fmla="*/ 181 w 898"/>
              <a:gd name="T79" fmla="*/ 339 h 898"/>
              <a:gd name="T80" fmla="*/ 240 w 898"/>
              <a:gd name="T81" fmla="*/ 129 h 898"/>
              <a:gd name="T82" fmla="*/ 255 w 898"/>
              <a:gd name="T83" fmla="*/ 114 h 898"/>
              <a:gd name="T84" fmla="*/ 270 w 898"/>
              <a:gd name="T85" fmla="*/ 129 h 898"/>
              <a:gd name="T86" fmla="*/ 329 w 898"/>
              <a:gd name="T87" fmla="*/ 339 h 898"/>
              <a:gd name="T88" fmla="*/ 231 w 898"/>
              <a:gd name="T89" fmla="*/ 758 h 898"/>
              <a:gd name="T90" fmla="*/ 200 w 898"/>
              <a:gd name="T91" fmla="*/ 727 h 898"/>
              <a:gd name="T92" fmla="*/ 200 w 898"/>
              <a:gd name="T93" fmla="*/ 680 h 898"/>
              <a:gd name="T94" fmla="*/ 231 w 898"/>
              <a:gd name="T95" fmla="*/ 648 h 898"/>
              <a:gd name="T96" fmla="*/ 278 w 898"/>
              <a:gd name="T97" fmla="*/ 648 h 898"/>
              <a:gd name="T98" fmla="*/ 311 w 898"/>
              <a:gd name="T99" fmla="*/ 680 h 898"/>
              <a:gd name="T100" fmla="*/ 311 w 898"/>
              <a:gd name="T101" fmla="*/ 727 h 898"/>
              <a:gd name="T102" fmla="*/ 278 w 898"/>
              <a:gd name="T103" fmla="*/ 758 h 898"/>
              <a:gd name="T104" fmla="*/ 10 w 898"/>
              <a:gd name="T105" fmla="*/ 2 h 898"/>
              <a:gd name="T106" fmla="*/ 1 w 898"/>
              <a:gd name="T107" fmla="*/ 886 h 898"/>
              <a:gd name="T108" fmla="*/ 883 w 898"/>
              <a:gd name="T109" fmla="*/ 898 h 898"/>
              <a:gd name="T110" fmla="*/ 898 w 898"/>
              <a:gd name="T111" fmla="*/ 883 h 898"/>
              <a:gd name="T112" fmla="*/ 886 w 898"/>
              <a:gd name="T113" fmla="*/ 0 h 8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898" h="898">
                <a:moveTo>
                  <a:pt x="718" y="464"/>
                </a:moveTo>
                <a:lnTo>
                  <a:pt x="718" y="467"/>
                </a:lnTo>
                <a:lnTo>
                  <a:pt x="717" y="470"/>
                </a:lnTo>
                <a:lnTo>
                  <a:pt x="716" y="472"/>
                </a:lnTo>
                <a:lnTo>
                  <a:pt x="714" y="474"/>
                </a:lnTo>
                <a:lnTo>
                  <a:pt x="712" y="477"/>
                </a:lnTo>
                <a:lnTo>
                  <a:pt x="710" y="478"/>
                </a:lnTo>
                <a:lnTo>
                  <a:pt x="706" y="479"/>
                </a:lnTo>
                <a:lnTo>
                  <a:pt x="703" y="479"/>
                </a:lnTo>
                <a:lnTo>
                  <a:pt x="658" y="479"/>
                </a:lnTo>
                <a:lnTo>
                  <a:pt x="658" y="543"/>
                </a:lnTo>
                <a:lnTo>
                  <a:pt x="658" y="546"/>
                </a:lnTo>
                <a:lnTo>
                  <a:pt x="657" y="549"/>
                </a:lnTo>
                <a:lnTo>
                  <a:pt x="656" y="551"/>
                </a:lnTo>
                <a:lnTo>
                  <a:pt x="654" y="554"/>
                </a:lnTo>
                <a:lnTo>
                  <a:pt x="652" y="556"/>
                </a:lnTo>
                <a:lnTo>
                  <a:pt x="650" y="557"/>
                </a:lnTo>
                <a:lnTo>
                  <a:pt x="647" y="558"/>
                </a:lnTo>
                <a:lnTo>
                  <a:pt x="643" y="558"/>
                </a:lnTo>
                <a:lnTo>
                  <a:pt x="641" y="558"/>
                </a:lnTo>
                <a:lnTo>
                  <a:pt x="638" y="557"/>
                </a:lnTo>
                <a:lnTo>
                  <a:pt x="636" y="556"/>
                </a:lnTo>
                <a:lnTo>
                  <a:pt x="634" y="554"/>
                </a:lnTo>
                <a:lnTo>
                  <a:pt x="632" y="551"/>
                </a:lnTo>
                <a:lnTo>
                  <a:pt x="631" y="549"/>
                </a:lnTo>
                <a:lnTo>
                  <a:pt x="629" y="546"/>
                </a:lnTo>
                <a:lnTo>
                  <a:pt x="628" y="543"/>
                </a:lnTo>
                <a:lnTo>
                  <a:pt x="628" y="479"/>
                </a:lnTo>
                <a:lnTo>
                  <a:pt x="583" y="479"/>
                </a:lnTo>
                <a:lnTo>
                  <a:pt x="581" y="479"/>
                </a:lnTo>
                <a:lnTo>
                  <a:pt x="578" y="478"/>
                </a:lnTo>
                <a:lnTo>
                  <a:pt x="576" y="477"/>
                </a:lnTo>
                <a:lnTo>
                  <a:pt x="574" y="474"/>
                </a:lnTo>
                <a:lnTo>
                  <a:pt x="572" y="472"/>
                </a:lnTo>
                <a:lnTo>
                  <a:pt x="571" y="470"/>
                </a:lnTo>
                <a:lnTo>
                  <a:pt x="570" y="467"/>
                </a:lnTo>
                <a:lnTo>
                  <a:pt x="570" y="464"/>
                </a:lnTo>
                <a:lnTo>
                  <a:pt x="570" y="404"/>
                </a:lnTo>
                <a:lnTo>
                  <a:pt x="570" y="402"/>
                </a:lnTo>
                <a:lnTo>
                  <a:pt x="571" y="398"/>
                </a:lnTo>
                <a:lnTo>
                  <a:pt x="572" y="396"/>
                </a:lnTo>
                <a:lnTo>
                  <a:pt x="574" y="394"/>
                </a:lnTo>
                <a:lnTo>
                  <a:pt x="576" y="392"/>
                </a:lnTo>
                <a:lnTo>
                  <a:pt x="578" y="391"/>
                </a:lnTo>
                <a:lnTo>
                  <a:pt x="581" y="390"/>
                </a:lnTo>
                <a:lnTo>
                  <a:pt x="583" y="389"/>
                </a:lnTo>
                <a:lnTo>
                  <a:pt x="628" y="389"/>
                </a:lnTo>
                <a:lnTo>
                  <a:pt x="628" y="129"/>
                </a:lnTo>
                <a:lnTo>
                  <a:pt x="629" y="126"/>
                </a:lnTo>
                <a:lnTo>
                  <a:pt x="631" y="123"/>
                </a:lnTo>
                <a:lnTo>
                  <a:pt x="632" y="121"/>
                </a:lnTo>
                <a:lnTo>
                  <a:pt x="634" y="118"/>
                </a:lnTo>
                <a:lnTo>
                  <a:pt x="636" y="117"/>
                </a:lnTo>
                <a:lnTo>
                  <a:pt x="638" y="115"/>
                </a:lnTo>
                <a:lnTo>
                  <a:pt x="641" y="114"/>
                </a:lnTo>
                <a:lnTo>
                  <a:pt x="643" y="114"/>
                </a:lnTo>
                <a:lnTo>
                  <a:pt x="647" y="114"/>
                </a:lnTo>
                <a:lnTo>
                  <a:pt x="650" y="115"/>
                </a:lnTo>
                <a:lnTo>
                  <a:pt x="652" y="117"/>
                </a:lnTo>
                <a:lnTo>
                  <a:pt x="654" y="118"/>
                </a:lnTo>
                <a:lnTo>
                  <a:pt x="656" y="121"/>
                </a:lnTo>
                <a:lnTo>
                  <a:pt x="657" y="123"/>
                </a:lnTo>
                <a:lnTo>
                  <a:pt x="658" y="127"/>
                </a:lnTo>
                <a:lnTo>
                  <a:pt x="658" y="129"/>
                </a:lnTo>
                <a:lnTo>
                  <a:pt x="658" y="389"/>
                </a:lnTo>
                <a:lnTo>
                  <a:pt x="703" y="389"/>
                </a:lnTo>
                <a:lnTo>
                  <a:pt x="706" y="390"/>
                </a:lnTo>
                <a:lnTo>
                  <a:pt x="710" y="391"/>
                </a:lnTo>
                <a:lnTo>
                  <a:pt x="712" y="392"/>
                </a:lnTo>
                <a:lnTo>
                  <a:pt x="714" y="394"/>
                </a:lnTo>
                <a:lnTo>
                  <a:pt x="716" y="396"/>
                </a:lnTo>
                <a:lnTo>
                  <a:pt x="717" y="398"/>
                </a:lnTo>
                <a:lnTo>
                  <a:pt x="718" y="402"/>
                </a:lnTo>
                <a:lnTo>
                  <a:pt x="718" y="404"/>
                </a:lnTo>
                <a:lnTo>
                  <a:pt x="718" y="464"/>
                </a:lnTo>
                <a:close/>
                <a:moveTo>
                  <a:pt x="643" y="763"/>
                </a:moveTo>
                <a:lnTo>
                  <a:pt x="638" y="762"/>
                </a:lnTo>
                <a:lnTo>
                  <a:pt x="632" y="762"/>
                </a:lnTo>
                <a:lnTo>
                  <a:pt x="626" y="760"/>
                </a:lnTo>
                <a:lnTo>
                  <a:pt x="621" y="758"/>
                </a:lnTo>
                <a:lnTo>
                  <a:pt x="616" y="756"/>
                </a:lnTo>
                <a:lnTo>
                  <a:pt x="610" y="753"/>
                </a:lnTo>
                <a:lnTo>
                  <a:pt x="606" y="749"/>
                </a:lnTo>
                <a:lnTo>
                  <a:pt x="602" y="745"/>
                </a:lnTo>
                <a:lnTo>
                  <a:pt x="597" y="741"/>
                </a:lnTo>
                <a:lnTo>
                  <a:pt x="594" y="737"/>
                </a:lnTo>
                <a:lnTo>
                  <a:pt x="591" y="731"/>
                </a:lnTo>
                <a:lnTo>
                  <a:pt x="589" y="727"/>
                </a:lnTo>
                <a:lnTo>
                  <a:pt x="587" y="720"/>
                </a:lnTo>
                <a:lnTo>
                  <a:pt x="586" y="715"/>
                </a:lnTo>
                <a:lnTo>
                  <a:pt x="584" y="710"/>
                </a:lnTo>
                <a:lnTo>
                  <a:pt x="583" y="703"/>
                </a:lnTo>
                <a:lnTo>
                  <a:pt x="584" y="697"/>
                </a:lnTo>
                <a:lnTo>
                  <a:pt x="586" y="692"/>
                </a:lnTo>
                <a:lnTo>
                  <a:pt x="587" y="685"/>
                </a:lnTo>
                <a:lnTo>
                  <a:pt x="589" y="680"/>
                </a:lnTo>
                <a:lnTo>
                  <a:pt x="591" y="674"/>
                </a:lnTo>
                <a:lnTo>
                  <a:pt x="594" y="670"/>
                </a:lnTo>
                <a:lnTo>
                  <a:pt x="597" y="665"/>
                </a:lnTo>
                <a:lnTo>
                  <a:pt x="602" y="661"/>
                </a:lnTo>
                <a:lnTo>
                  <a:pt x="606" y="657"/>
                </a:lnTo>
                <a:lnTo>
                  <a:pt x="610" y="653"/>
                </a:lnTo>
                <a:lnTo>
                  <a:pt x="616" y="651"/>
                </a:lnTo>
                <a:lnTo>
                  <a:pt x="621" y="648"/>
                </a:lnTo>
                <a:lnTo>
                  <a:pt x="626" y="646"/>
                </a:lnTo>
                <a:lnTo>
                  <a:pt x="632" y="645"/>
                </a:lnTo>
                <a:lnTo>
                  <a:pt x="638" y="643"/>
                </a:lnTo>
                <a:lnTo>
                  <a:pt x="643" y="643"/>
                </a:lnTo>
                <a:lnTo>
                  <a:pt x="650" y="643"/>
                </a:lnTo>
                <a:lnTo>
                  <a:pt x="656" y="645"/>
                </a:lnTo>
                <a:lnTo>
                  <a:pt x="662" y="646"/>
                </a:lnTo>
                <a:lnTo>
                  <a:pt x="667" y="648"/>
                </a:lnTo>
                <a:lnTo>
                  <a:pt x="672" y="651"/>
                </a:lnTo>
                <a:lnTo>
                  <a:pt x="678" y="653"/>
                </a:lnTo>
                <a:lnTo>
                  <a:pt x="682" y="657"/>
                </a:lnTo>
                <a:lnTo>
                  <a:pt x="686" y="661"/>
                </a:lnTo>
                <a:lnTo>
                  <a:pt x="690" y="665"/>
                </a:lnTo>
                <a:lnTo>
                  <a:pt x="694" y="670"/>
                </a:lnTo>
                <a:lnTo>
                  <a:pt x="697" y="674"/>
                </a:lnTo>
                <a:lnTo>
                  <a:pt x="699" y="680"/>
                </a:lnTo>
                <a:lnTo>
                  <a:pt x="701" y="685"/>
                </a:lnTo>
                <a:lnTo>
                  <a:pt x="702" y="692"/>
                </a:lnTo>
                <a:lnTo>
                  <a:pt x="703" y="697"/>
                </a:lnTo>
                <a:lnTo>
                  <a:pt x="703" y="703"/>
                </a:lnTo>
                <a:lnTo>
                  <a:pt x="703" y="710"/>
                </a:lnTo>
                <a:lnTo>
                  <a:pt x="702" y="715"/>
                </a:lnTo>
                <a:lnTo>
                  <a:pt x="701" y="720"/>
                </a:lnTo>
                <a:lnTo>
                  <a:pt x="699" y="727"/>
                </a:lnTo>
                <a:lnTo>
                  <a:pt x="697" y="731"/>
                </a:lnTo>
                <a:lnTo>
                  <a:pt x="694" y="737"/>
                </a:lnTo>
                <a:lnTo>
                  <a:pt x="690" y="741"/>
                </a:lnTo>
                <a:lnTo>
                  <a:pt x="686" y="745"/>
                </a:lnTo>
                <a:lnTo>
                  <a:pt x="682" y="749"/>
                </a:lnTo>
                <a:lnTo>
                  <a:pt x="678" y="753"/>
                </a:lnTo>
                <a:lnTo>
                  <a:pt x="672" y="756"/>
                </a:lnTo>
                <a:lnTo>
                  <a:pt x="667" y="758"/>
                </a:lnTo>
                <a:lnTo>
                  <a:pt x="662" y="760"/>
                </a:lnTo>
                <a:lnTo>
                  <a:pt x="656" y="762"/>
                </a:lnTo>
                <a:lnTo>
                  <a:pt x="650" y="762"/>
                </a:lnTo>
                <a:lnTo>
                  <a:pt x="643" y="763"/>
                </a:lnTo>
                <a:close/>
                <a:moveTo>
                  <a:pt x="540" y="284"/>
                </a:moveTo>
                <a:lnTo>
                  <a:pt x="538" y="287"/>
                </a:lnTo>
                <a:lnTo>
                  <a:pt x="537" y="290"/>
                </a:lnTo>
                <a:lnTo>
                  <a:pt x="536" y="294"/>
                </a:lnTo>
                <a:lnTo>
                  <a:pt x="534" y="296"/>
                </a:lnTo>
                <a:lnTo>
                  <a:pt x="532" y="297"/>
                </a:lnTo>
                <a:lnTo>
                  <a:pt x="530" y="298"/>
                </a:lnTo>
                <a:lnTo>
                  <a:pt x="527" y="299"/>
                </a:lnTo>
                <a:lnTo>
                  <a:pt x="525" y="299"/>
                </a:lnTo>
                <a:lnTo>
                  <a:pt x="480" y="299"/>
                </a:lnTo>
                <a:lnTo>
                  <a:pt x="480" y="543"/>
                </a:lnTo>
                <a:lnTo>
                  <a:pt x="479" y="546"/>
                </a:lnTo>
                <a:lnTo>
                  <a:pt x="479" y="549"/>
                </a:lnTo>
                <a:lnTo>
                  <a:pt x="476" y="551"/>
                </a:lnTo>
                <a:lnTo>
                  <a:pt x="475" y="554"/>
                </a:lnTo>
                <a:lnTo>
                  <a:pt x="472" y="556"/>
                </a:lnTo>
                <a:lnTo>
                  <a:pt x="470" y="557"/>
                </a:lnTo>
                <a:lnTo>
                  <a:pt x="467" y="558"/>
                </a:lnTo>
                <a:lnTo>
                  <a:pt x="465" y="558"/>
                </a:lnTo>
                <a:lnTo>
                  <a:pt x="461" y="558"/>
                </a:lnTo>
                <a:lnTo>
                  <a:pt x="458" y="557"/>
                </a:lnTo>
                <a:lnTo>
                  <a:pt x="456" y="556"/>
                </a:lnTo>
                <a:lnTo>
                  <a:pt x="454" y="554"/>
                </a:lnTo>
                <a:lnTo>
                  <a:pt x="452" y="551"/>
                </a:lnTo>
                <a:lnTo>
                  <a:pt x="451" y="549"/>
                </a:lnTo>
                <a:lnTo>
                  <a:pt x="450" y="546"/>
                </a:lnTo>
                <a:lnTo>
                  <a:pt x="450" y="543"/>
                </a:lnTo>
                <a:lnTo>
                  <a:pt x="450" y="299"/>
                </a:lnTo>
                <a:lnTo>
                  <a:pt x="405" y="299"/>
                </a:lnTo>
                <a:lnTo>
                  <a:pt x="402" y="299"/>
                </a:lnTo>
                <a:lnTo>
                  <a:pt x="398" y="298"/>
                </a:lnTo>
                <a:lnTo>
                  <a:pt x="396" y="297"/>
                </a:lnTo>
                <a:lnTo>
                  <a:pt x="394" y="296"/>
                </a:lnTo>
                <a:lnTo>
                  <a:pt x="392" y="294"/>
                </a:lnTo>
                <a:lnTo>
                  <a:pt x="391" y="290"/>
                </a:lnTo>
                <a:lnTo>
                  <a:pt x="390" y="287"/>
                </a:lnTo>
                <a:lnTo>
                  <a:pt x="390" y="284"/>
                </a:lnTo>
                <a:lnTo>
                  <a:pt x="390" y="225"/>
                </a:lnTo>
                <a:lnTo>
                  <a:pt x="390" y="222"/>
                </a:lnTo>
                <a:lnTo>
                  <a:pt x="391" y="219"/>
                </a:lnTo>
                <a:lnTo>
                  <a:pt x="392" y="217"/>
                </a:lnTo>
                <a:lnTo>
                  <a:pt x="394" y="214"/>
                </a:lnTo>
                <a:lnTo>
                  <a:pt x="396" y="212"/>
                </a:lnTo>
                <a:lnTo>
                  <a:pt x="398" y="211"/>
                </a:lnTo>
                <a:lnTo>
                  <a:pt x="402" y="210"/>
                </a:lnTo>
                <a:lnTo>
                  <a:pt x="405" y="210"/>
                </a:lnTo>
                <a:lnTo>
                  <a:pt x="450" y="210"/>
                </a:lnTo>
                <a:lnTo>
                  <a:pt x="450" y="129"/>
                </a:lnTo>
                <a:lnTo>
                  <a:pt x="450" y="126"/>
                </a:lnTo>
                <a:lnTo>
                  <a:pt x="451" y="123"/>
                </a:lnTo>
                <a:lnTo>
                  <a:pt x="452" y="121"/>
                </a:lnTo>
                <a:lnTo>
                  <a:pt x="454" y="118"/>
                </a:lnTo>
                <a:lnTo>
                  <a:pt x="456" y="117"/>
                </a:lnTo>
                <a:lnTo>
                  <a:pt x="458" y="115"/>
                </a:lnTo>
                <a:lnTo>
                  <a:pt x="461" y="114"/>
                </a:lnTo>
                <a:lnTo>
                  <a:pt x="465" y="114"/>
                </a:lnTo>
                <a:lnTo>
                  <a:pt x="467" y="114"/>
                </a:lnTo>
                <a:lnTo>
                  <a:pt x="470" y="115"/>
                </a:lnTo>
                <a:lnTo>
                  <a:pt x="472" y="117"/>
                </a:lnTo>
                <a:lnTo>
                  <a:pt x="475" y="118"/>
                </a:lnTo>
                <a:lnTo>
                  <a:pt x="476" y="121"/>
                </a:lnTo>
                <a:lnTo>
                  <a:pt x="479" y="123"/>
                </a:lnTo>
                <a:lnTo>
                  <a:pt x="479" y="127"/>
                </a:lnTo>
                <a:lnTo>
                  <a:pt x="480" y="129"/>
                </a:lnTo>
                <a:lnTo>
                  <a:pt x="480" y="210"/>
                </a:lnTo>
                <a:lnTo>
                  <a:pt x="525" y="210"/>
                </a:lnTo>
                <a:lnTo>
                  <a:pt x="527" y="210"/>
                </a:lnTo>
                <a:lnTo>
                  <a:pt x="530" y="211"/>
                </a:lnTo>
                <a:lnTo>
                  <a:pt x="532" y="212"/>
                </a:lnTo>
                <a:lnTo>
                  <a:pt x="534" y="214"/>
                </a:lnTo>
                <a:lnTo>
                  <a:pt x="536" y="217"/>
                </a:lnTo>
                <a:lnTo>
                  <a:pt x="537" y="219"/>
                </a:lnTo>
                <a:lnTo>
                  <a:pt x="538" y="222"/>
                </a:lnTo>
                <a:lnTo>
                  <a:pt x="540" y="225"/>
                </a:lnTo>
                <a:lnTo>
                  <a:pt x="540" y="284"/>
                </a:lnTo>
                <a:close/>
                <a:moveTo>
                  <a:pt x="465" y="763"/>
                </a:moveTo>
                <a:lnTo>
                  <a:pt x="458" y="762"/>
                </a:lnTo>
                <a:lnTo>
                  <a:pt x="452" y="762"/>
                </a:lnTo>
                <a:lnTo>
                  <a:pt x="446" y="760"/>
                </a:lnTo>
                <a:lnTo>
                  <a:pt x="441" y="758"/>
                </a:lnTo>
                <a:lnTo>
                  <a:pt x="436" y="756"/>
                </a:lnTo>
                <a:lnTo>
                  <a:pt x="430" y="753"/>
                </a:lnTo>
                <a:lnTo>
                  <a:pt x="426" y="749"/>
                </a:lnTo>
                <a:lnTo>
                  <a:pt x="422" y="745"/>
                </a:lnTo>
                <a:lnTo>
                  <a:pt x="419" y="741"/>
                </a:lnTo>
                <a:lnTo>
                  <a:pt x="414" y="737"/>
                </a:lnTo>
                <a:lnTo>
                  <a:pt x="412" y="731"/>
                </a:lnTo>
                <a:lnTo>
                  <a:pt x="409" y="727"/>
                </a:lnTo>
                <a:lnTo>
                  <a:pt x="407" y="720"/>
                </a:lnTo>
                <a:lnTo>
                  <a:pt x="406" y="715"/>
                </a:lnTo>
                <a:lnTo>
                  <a:pt x="405" y="710"/>
                </a:lnTo>
                <a:lnTo>
                  <a:pt x="405" y="703"/>
                </a:lnTo>
                <a:lnTo>
                  <a:pt x="405" y="697"/>
                </a:lnTo>
                <a:lnTo>
                  <a:pt x="406" y="692"/>
                </a:lnTo>
                <a:lnTo>
                  <a:pt x="407" y="685"/>
                </a:lnTo>
                <a:lnTo>
                  <a:pt x="409" y="680"/>
                </a:lnTo>
                <a:lnTo>
                  <a:pt x="412" y="674"/>
                </a:lnTo>
                <a:lnTo>
                  <a:pt x="414" y="670"/>
                </a:lnTo>
                <a:lnTo>
                  <a:pt x="419" y="665"/>
                </a:lnTo>
                <a:lnTo>
                  <a:pt x="422" y="661"/>
                </a:lnTo>
                <a:lnTo>
                  <a:pt x="426" y="657"/>
                </a:lnTo>
                <a:lnTo>
                  <a:pt x="430" y="653"/>
                </a:lnTo>
                <a:lnTo>
                  <a:pt x="436" y="651"/>
                </a:lnTo>
                <a:lnTo>
                  <a:pt x="441" y="648"/>
                </a:lnTo>
                <a:lnTo>
                  <a:pt x="446" y="646"/>
                </a:lnTo>
                <a:lnTo>
                  <a:pt x="452" y="645"/>
                </a:lnTo>
                <a:lnTo>
                  <a:pt x="458" y="643"/>
                </a:lnTo>
                <a:lnTo>
                  <a:pt x="465" y="643"/>
                </a:lnTo>
                <a:lnTo>
                  <a:pt x="470" y="643"/>
                </a:lnTo>
                <a:lnTo>
                  <a:pt x="476" y="645"/>
                </a:lnTo>
                <a:lnTo>
                  <a:pt x="482" y="646"/>
                </a:lnTo>
                <a:lnTo>
                  <a:pt x="487" y="648"/>
                </a:lnTo>
                <a:lnTo>
                  <a:pt x="492" y="651"/>
                </a:lnTo>
                <a:lnTo>
                  <a:pt x="498" y="653"/>
                </a:lnTo>
                <a:lnTo>
                  <a:pt x="502" y="657"/>
                </a:lnTo>
                <a:lnTo>
                  <a:pt x="506" y="661"/>
                </a:lnTo>
                <a:lnTo>
                  <a:pt x="511" y="665"/>
                </a:lnTo>
                <a:lnTo>
                  <a:pt x="514" y="670"/>
                </a:lnTo>
                <a:lnTo>
                  <a:pt x="517" y="674"/>
                </a:lnTo>
                <a:lnTo>
                  <a:pt x="519" y="680"/>
                </a:lnTo>
                <a:lnTo>
                  <a:pt x="521" y="685"/>
                </a:lnTo>
                <a:lnTo>
                  <a:pt x="522" y="692"/>
                </a:lnTo>
                <a:lnTo>
                  <a:pt x="524" y="697"/>
                </a:lnTo>
                <a:lnTo>
                  <a:pt x="525" y="703"/>
                </a:lnTo>
                <a:lnTo>
                  <a:pt x="524" y="710"/>
                </a:lnTo>
                <a:lnTo>
                  <a:pt x="522" y="715"/>
                </a:lnTo>
                <a:lnTo>
                  <a:pt x="521" y="720"/>
                </a:lnTo>
                <a:lnTo>
                  <a:pt x="519" y="727"/>
                </a:lnTo>
                <a:lnTo>
                  <a:pt x="517" y="731"/>
                </a:lnTo>
                <a:lnTo>
                  <a:pt x="514" y="737"/>
                </a:lnTo>
                <a:lnTo>
                  <a:pt x="511" y="741"/>
                </a:lnTo>
                <a:lnTo>
                  <a:pt x="506" y="745"/>
                </a:lnTo>
                <a:lnTo>
                  <a:pt x="502" y="749"/>
                </a:lnTo>
                <a:lnTo>
                  <a:pt x="498" y="753"/>
                </a:lnTo>
                <a:lnTo>
                  <a:pt x="492" y="756"/>
                </a:lnTo>
                <a:lnTo>
                  <a:pt x="487" y="758"/>
                </a:lnTo>
                <a:lnTo>
                  <a:pt x="482" y="760"/>
                </a:lnTo>
                <a:lnTo>
                  <a:pt x="476" y="762"/>
                </a:lnTo>
                <a:lnTo>
                  <a:pt x="470" y="762"/>
                </a:lnTo>
                <a:lnTo>
                  <a:pt x="465" y="763"/>
                </a:lnTo>
                <a:close/>
                <a:moveTo>
                  <a:pt x="330" y="404"/>
                </a:moveTo>
                <a:lnTo>
                  <a:pt x="330" y="407"/>
                </a:lnTo>
                <a:lnTo>
                  <a:pt x="329" y="410"/>
                </a:lnTo>
                <a:lnTo>
                  <a:pt x="328" y="412"/>
                </a:lnTo>
                <a:lnTo>
                  <a:pt x="326" y="414"/>
                </a:lnTo>
                <a:lnTo>
                  <a:pt x="323" y="417"/>
                </a:lnTo>
                <a:lnTo>
                  <a:pt x="320" y="418"/>
                </a:lnTo>
                <a:lnTo>
                  <a:pt x="318" y="419"/>
                </a:lnTo>
                <a:lnTo>
                  <a:pt x="315" y="419"/>
                </a:lnTo>
                <a:lnTo>
                  <a:pt x="270" y="419"/>
                </a:lnTo>
                <a:lnTo>
                  <a:pt x="270" y="543"/>
                </a:lnTo>
                <a:lnTo>
                  <a:pt x="270" y="546"/>
                </a:lnTo>
                <a:lnTo>
                  <a:pt x="269" y="549"/>
                </a:lnTo>
                <a:lnTo>
                  <a:pt x="268" y="551"/>
                </a:lnTo>
                <a:lnTo>
                  <a:pt x="266" y="554"/>
                </a:lnTo>
                <a:lnTo>
                  <a:pt x="263" y="556"/>
                </a:lnTo>
                <a:lnTo>
                  <a:pt x="260" y="557"/>
                </a:lnTo>
                <a:lnTo>
                  <a:pt x="258" y="558"/>
                </a:lnTo>
                <a:lnTo>
                  <a:pt x="255" y="558"/>
                </a:lnTo>
                <a:lnTo>
                  <a:pt x="252" y="558"/>
                </a:lnTo>
                <a:lnTo>
                  <a:pt x="250" y="557"/>
                </a:lnTo>
                <a:lnTo>
                  <a:pt x="246" y="556"/>
                </a:lnTo>
                <a:lnTo>
                  <a:pt x="244" y="554"/>
                </a:lnTo>
                <a:lnTo>
                  <a:pt x="242" y="551"/>
                </a:lnTo>
                <a:lnTo>
                  <a:pt x="241" y="549"/>
                </a:lnTo>
                <a:lnTo>
                  <a:pt x="240" y="546"/>
                </a:lnTo>
                <a:lnTo>
                  <a:pt x="240" y="543"/>
                </a:lnTo>
                <a:lnTo>
                  <a:pt x="240" y="419"/>
                </a:lnTo>
                <a:lnTo>
                  <a:pt x="195" y="419"/>
                </a:lnTo>
                <a:lnTo>
                  <a:pt x="192" y="419"/>
                </a:lnTo>
                <a:lnTo>
                  <a:pt x="190" y="418"/>
                </a:lnTo>
                <a:lnTo>
                  <a:pt x="186" y="417"/>
                </a:lnTo>
                <a:lnTo>
                  <a:pt x="184" y="414"/>
                </a:lnTo>
                <a:lnTo>
                  <a:pt x="183" y="412"/>
                </a:lnTo>
                <a:lnTo>
                  <a:pt x="181" y="410"/>
                </a:lnTo>
                <a:lnTo>
                  <a:pt x="180" y="407"/>
                </a:lnTo>
                <a:lnTo>
                  <a:pt x="180" y="404"/>
                </a:lnTo>
                <a:lnTo>
                  <a:pt x="180" y="344"/>
                </a:lnTo>
                <a:lnTo>
                  <a:pt x="180" y="342"/>
                </a:lnTo>
                <a:lnTo>
                  <a:pt x="181" y="339"/>
                </a:lnTo>
                <a:lnTo>
                  <a:pt x="183" y="336"/>
                </a:lnTo>
                <a:lnTo>
                  <a:pt x="184" y="334"/>
                </a:lnTo>
                <a:lnTo>
                  <a:pt x="186" y="332"/>
                </a:lnTo>
                <a:lnTo>
                  <a:pt x="190" y="331"/>
                </a:lnTo>
                <a:lnTo>
                  <a:pt x="192" y="330"/>
                </a:lnTo>
                <a:lnTo>
                  <a:pt x="195" y="329"/>
                </a:lnTo>
                <a:lnTo>
                  <a:pt x="240" y="329"/>
                </a:lnTo>
                <a:lnTo>
                  <a:pt x="240" y="129"/>
                </a:lnTo>
                <a:lnTo>
                  <a:pt x="240" y="126"/>
                </a:lnTo>
                <a:lnTo>
                  <a:pt x="241" y="123"/>
                </a:lnTo>
                <a:lnTo>
                  <a:pt x="242" y="121"/>
                </a:lnTo>
                <a:lnTo>
                  <a:pt x="244" y="118"/>
                </a:lnTo>
                <a:lnTo>
                  <a:pt x="246" y="117"/>
                </a:lnTo>
                <a:lnTo>
                  <a:pt x="250" y="115"/>
                </a:lnTo>
                <a:lnTo>
                  <a:pt x="252" y="114"/>
                </a:lnTo>
                <a:lnTo>
                  <a:pt x="255" y="114"/>
                </a:lnTo>
                <a:lnTo>
                  <a:pt x="258" y="114"/>
                </a:lnTo>
                <a:lnTo>
                  <a:pt x="260" y="115"/>
                </a:lnTo>
                <a:lnTo>
                  <a:pt x="263" y="117"/>
                </a:lnTo>
                <a:lnTo>
                  <a:pt x="266" y="118"/>
                </a:lnTo>
                <a:lnTo>
                  <a:pt x="268" y="121"/>
                </a:lnTo>
                <a:lnTo>
                  <a:pt x="269" y="123"/>
                </a:lnTo>
                <a:lnTo>
                  <a:pt x="270" y="127"/>
                </a:lnTo>
                <a:lnTo>
                  <a:pt x="270" y="129"/>
                </a:lnTo>
                <a:lnTo>
                  <a:pt x="270" y="329"/>
                </a:lnTo>
                <a:lnTo>
                  <a:pt x="315" y="329"/>
                </a:lnTo>
                <a:lnTo>
                  <a:pt x="318" y="330"/>
                </a:lnTo>
                <a:lnTo>
                  <a:pt x="320" y="331"/>
                </a:lnTo>
                <a:lnTo>
                  <a:pt x="323" y="332"/>
                </a:lnTo>
                <a:lnTo>
                  <a:pt x="326" y="334"/>
                </a:lnTo>
                <a:lnTo>
                  <a:pt x="328" y="336"/>
                </a:lnTo>
                <a:lnTo>
                  <a:pt x="329" y="339"/>
                </a:lnTo>
                <a:lnTo>
                  <a:pt x="330" y="342"/>
                </a:lnTo>
                <a:lnTo>
                  <a:pt x="330" y="344"/>
                </a:lnTo>
                <a:lnTo>
                  <a:pt x="330" y="404"/>
                </a:lnTo>
                <a:close/>
                <a:moveTo>
                  <a:pt x="255" y="763"/>
                </a:moveTo>
                <a:lnTo>
                  <a:pt x="249" y="762"/>
                </a:lnTo>
                <a:lnTo>
                  <a:pt x="243" y="762"/>
                </a:lnTo>
                <a:lnTo>
                  <a:pt x="237" y="760"/>
                </a:lnTo>
                <a:lnTo>
                  <a:pt x="231" y="758"/>
                </a:lnTo>
                <a:lnTo>
                  <a:pt x="226" y="756"/>
                </a:lnTo>
                <a:lnTo>
                  <a:pt x="222" y="753"/>
                </a:lnTo>
                <a:lnTo>
                  <a:pt x="216" y="749"/>
                </a:lnTo>
                <a:lnTo>
                  <a:pt x="212" y="745"/>
                </a:lnTo>
                <a:lnTo>
                  <a:pt x="209" y="741"/>
                </a:lnTo>
                <a:lnTo>
                  <a:pt x="206" y="737"/>
                </a:lnTo>
                <a:lnTo>
                  <a:pt x="203" y="731"/>
                </a:lnTo>
                <a:lnTo>
                  <a:pt x="200" y="727"/>
                </a:lnTo>
                <a:lnTo>
                  <a:pt x="198" y="720"/>
                </a:lnTo>
                <a:lnTo>
                  <a:pt x="196" y="715"/>
                </a:lnTo>
                <a:lnTo>
                  <a:pt x="195" y="710"/>
                </a:lnTo>
                <a:lnTo>
                  <a:pt x="195" y="703"/>
                </a:lnTo>
                <a:lnTo>
                  <a:pt x="195" y="697"/>
                </a:lnTo>
                <a:lnTo>
                  <a:pt x="196" y="692"/>
                </a:lnTo>
                <a:lnTo>
                  <a:pt x="198" y="685"/>
                </a:lnTo>
                <a:lnTo>
                  <a:pt x="200" y="680"/>
                </a:lnTo>
                <a:lnTo>
                  <a:pt x="203" y="674"/>
                </a:lnTo>
                <a:lnTo>
                  <a:pt x="206" y="670"/>
                </a:lnTo>
                <a:lnTo>
                  <a:pt x="209" y="665"/>
                </a:lnTo>
                <a:lnTo>
                  <a:pt x="212" y="661"/>
                </a:lnTo>
                <a:lnTo>
                  <a:pt x="216" y="657"/>
                </a:lnTo>
                <a:lnTo>
                  <a:pt x="222" y="653"/>
                </a:lnTo>
                <a:lnTo>
                  <a:pt x="226" y="651"/>
                </a:lnTo>
                <a:lnTo>
                  <a:pt x="231" y="648"/>
                </a:lnTo>
                <a:lnTo>
                  <a:pt x="237" y="646"/>
                </a:lnTo>
                <a:lnTo>
                  <a:pt x="243" y="645"/>
                </a:lnTo>
                <a:lnTo>
                  <a:pt x="249" y="643"/>
                </a:lnTo>
                <a:lnTo>
                  <a:pt x="255" y="643"/>
                </a:lnTo>
                <a:lnTo>
                  <a:pt x="261" y="643"/>
                </a:lnTo>
                <a:lnTo>
                  <a:pt x="267" y="645"/>
                </a:lnTo>
                <a:lnTo>
                  <a:pt x="273" y="646"/>
                </a:lnTo>
                <a:lnTo>
                  <a:pt x="278" y="648"/>
                </a:lnTo>
                <a:lnTo>
                  <a:pt x="284" y="651"/>
                </a:lnTo>
                <a:lnTo>
                  <a:pt x="288" y="653"/>
                </a:lnTo>
                <a:lnTo>
                  <a:pt x="293" y="657"/>
                </a:lnTo>
                <a:lnTo>
                  <a:pt x="298" y="661"/>
                </a:lnTo>
                <a:lnTo>
                  <a:pt x="301" y="665"/>
                </a:lnTo>
                <a:lnTo>
                  <a:pt x="304" y="670"/>
                </a:lnTo>
                <a:lnTo>
                  <a:pt x="307" y="674"/>
                </a:lnTo>
                <a:lnTo>
                  <a:pt x="311" y="680"/>
                </a:lnTo>
                <a:lnTo>
                  <a:pt x="312" y="685"/>
                </a:lnTo>
                <a:lnTo>
                  <a:pt x="314" y="692"/>
                </a:lnTo>
                <a:lnTo>
                  <a:pt x="315" y="697"/>
                </a:lnTo>
                <a:lnTo>
                  <a:pt x="315" y="703"/>
                </a:lnTo>
                <a:lnTo>
                  <a:pt x="315" y="710"/>
                </a:lnTo>
                <a:lnTo>
                  <a:pt x="314" y="715"/>
                </a:lnTo>
                <a:lnTo>
                  <a:pt x="312" y="720"/>
                </a:lnTo>
                <a:lnTo>
                  <a:pt x="311" y="727"/>
                </a:lnTo>
                <a:lnTo>
                  <a:pt x="307" y="731"/>
                </a:lnTo>
                <a:lnTo>
                  <a:pt x="304" y="737"/>
                </a:lnTo>
                <a:lnTo>
                  <a:pt x="301" y="741"/>
                </a:lnTo>
                <a:lnTo>
                  <a:pt x="298" y="745"/>
                </a:lnTo>
                <a:lnTo>
                  <a:pt x="293" y="749"/>
                </a:lnTo>
                <a:lnTo>
                  <a:pt x="288" y="753"/>
                </a:lnTo>
                <a:lnTo>
                  <a:pt x="284" y="756"/>
                </a:lnTo>
                <a:lnTo>
                  <a:pt x="278" y="758"/>
                </a:lnTo>
                <a:lnTo>
                  <a:pt x="273" y="760"/>
                </a:lnTo>
                <a:lnTo>
                  <a:pt x="267" y="762"/>
                </a:lnTo>
                <a:lnTo>
                  <a:pt x="261" y="762"/>
                </a:lnTo>
                <a:lnTo>
                  <a:pt x="255" y="763"/>
                </a:lnTo>
                <a:close/>
                <a:moveTo>
                  <a:pt x="883" y="0"/>
                </a:moveTo>
                <a:lnTo>
                  <a:pt x="15" y="0"/>
                </a:lnTo>
                <a:lnTo>
                  <a:pt x="13" y="0"/>
                </a:lnTo>
                <a:lnTo>
                  <a:pt x="10" y="2"/>
                </a:lnTo>
                <a:lnTo>
                  <a:pt x="8" y="3"/>
                </a:lnTo>
                <a:lnTo>
                  <a:pt x="6" y="5"/>
                </a:lnTo>
                <a:lnTo>
                  <a:pt x="3" y="7"/>
                </a:lnTo>
                <a:lnTo>
                  <a:pt x="2" y="10"/>
                </a:lnTo>
                <a:lnTo>
                  <a:pt x="1" y="12"/>
                </a:lnTo>
                <a:lnTo>
                  <a:pt x="0" y="15"/>
                </a:lnTo>
                <a:lnTo>
                  <a:pt x="0" y="883"/>
                </a:lnTo>
                <a:lnTo>
                  <a:pt x="1" y="886"/>
                </a:lnTo>
                <a:lnTo>
                  <a:pt x="2" y="888"/>
                </a:lnTo>
                <a:lnTo>
                  <a:pt x="3" y="892"/>
                </a:lnTo>
                <a:lnTo>
                  <a:pt x="6" y="894"/>
                </a:lnTo>
                <a:lnTo>
                  <a:pt x="8" y="895"/>
                </a:lnTo>
                <a:lnTo>
                  <a:pt x="10" y="897"/>
                </a:lnTo>
                <a:lnTo>
                  <a:pt x="13" y="897"/>
                </a:lnTo>
                <a:lnTo>
                  <a:pt x="15" y="898"/>
                </a:lnTo>
                <a:lnTo>
                  <a:pt x="883" y="898"/>
                </a:lnTo>
                <a:lnTo>
                  <a:pt x="886" y="897"/>
                </a:lnTo>
                <a:lnTo>
                  <a:pt x="888" y="897"/>
                </a:lnTo>
                <a:lnTo>
                  <a:pt x="892" y="895"/>
                </a:lnTo>
                <a:lnTo>
                  <a:pt x="894" y="894"/>
                </a:lnTo>
                <a:lnTo>
                  <a:pt x="896" y="892"/>
                </a:lnTo>
                <a:lnTo>
                  <a:pt x="897" y="888"/>
                </a:lnTo>
                <a:lnTo>
                  <a:pt x="898" y="886"/>
                </a:lnTo>
                <a:lnTo>
                  <a:pt x="898" y="883"/>
                </a:lnTo>
                <a:lnTo>
                  <a:pt x="898" y="15"/>
                </a:lnTo>
                <a:lnTo>
                  <a:pt x="898" y="12"/>
                </a:lnTo>
                <a:lnTo>
                  <a:pt x="897" y="10"/>
                </a:lnTo>
                <a:lnTo>
                  <a:pt x="896" y="7"/>
                </a:lnTo>
                <a:lnTo>
                  <a:pt x="894" y="5"/>
                </a:lnTo>
                <a:lnTo>
                  <a:pt x="892" y="3"/>
                </a:lnTo>
                <a:lnTo>
                  <a:pt x="888" y="2"/>
                </a:lnTo>
                <a:lnTo>
                  <a:pt x="886" y="0"/>
                </a:lnTo>
                <a:lnTo>
                  <a:pt x="883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ru-RU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F0055DA-EB9A-9344-E076-A7F0C0DFD657}"/>
              </a:ext>
            </a:extLst>
          </p:cNvPr>
          <p:cNvSpPr txBox="1"/>
          <p:nvPr/>
        </p:nvSpPr>
        <p:spPr>
          <a:xfrm>
            <a:off x="711199" y="1586373"/>
            <a:ext cx="956733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/>
              <a:t>Функциональный</a:t>
            </a:r>
            <a:r>
              <a:rPr lang="ru-RU" sz="2400" dirty="0"/>
              <a:t> – ведёт к повышению эффективности организации</a:t>
            </a:r>
          </a:p>
          <a:p>
            <a:endParaRPr lang="ru-RU" sz="2400" dirty="0"/>
          </a:p>
          <a:p>
            <a:endParaRPr lang="ru-RU" sz="2400" dirty="0"/>
          </a:p>
          <a:p>
            <a:r>
              <a:rPr lang="ru-RU" sz="2400" b="1" dirty="0" err="1"/>
              <a:t>Дисфункциональный</a:t>
            </a:r>
            <a:r>
              <a:rPr lang="ru-RU" sz="2400" b="1" dirty="0"/>
              <a:t> </a:t>
            </a:r>
            <a:r>
              <a:rPr lang="ru-RU" sz="2400" dirty="0"/>
              <a:t>– приводит к снижению личной удовлетворенности, группового сотрудничества и эффективности организации</a:t>
            </a:r>
          </a:p>
          <a:p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25492050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 hidden="1">
            <a:extLst>
              <a:ext uri="{FF2B5EF4-FFF2-40B4-BE49-F238E27FC236}">
                <a16:creationId xmlns:a16="http://schemas.microsoft.com/office/drawing/2014/main" id="{B5981CF1-BC08-49F8-B0F9-AAF98EC67450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365125"/>
            <a:ext cx="10515600" cy="1325563"/>
          </a:xfrm>
        </p:spPr>
        <p:txBody>
          <a:bodyPr rtlCol="0"/>
          <a:lstStyle/>
          <a:p>
            <a:r>
              <a:rPr lang="ru-RU" dirty="0"/>
              <a:t>Слайд 2 с анализом проекта</a:t>
            </a:r>
          </a:p>
        </p:txBody>
      </p:sp>
      <p:cxnSp>
        <p:nvCxnSpPr>
          <p:cNvPr id="8" name="Прямая соединительная линия 7">
            <a:extLst>
              <a:ext uri="{FF2B5EF4-FFF2-40B4-BE49-F238E27FC236}">
                <a16:creationId xmlns:a16="http://schemas.microsoft.com/office/drawing/2014/main" id="{D0986099-F5F2-4E8B-BE17-81194861A0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8105775" y="522898"/>
            <a:ext cx="4086225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Заголовок 1">
            <a:extLst>
              <a:ext uri="{FF2B5EF4-FFF2-40B4-BE49-F238E27FC236}">
                <a16:creationId xmlns:a16="http://schemas.microsoft.com/office/drawing/2014/main" id="{4E3F5479-058B-4FA8-92E9-18CAB8CDC5C5}"/>
              </a:ext>
            </a:extLst>
          </p:cNvPr>
          <p:cNvSpPr txBox="1">
            <a:spLocks/>
          </p:cNvSpPr>
          <p:nvPr/>
        </p:nvSpPr>
        <p:spPr>
          <a:xfrm>
            <a:off x="3691467" y="99678"/>
            <a:ext cx="4809067" cy="1163395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0"/>
            <a:r>
              <a:rPr lang="ru-RU" sz="28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Дисфункциональные</a:t>
            </a:r>
            <a:r>
              <a:rPr lang="ru-RU" sz="2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последствия конфликта</a:t>
            </a:r>
            <a:br>
              <a:rPr lang="ru-RU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lang="ru-RU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14" name="Прямая соединительная линия 13">
            <a:extLst>
              <a:ext uri="{FF2B5EF4-FFF2-40B4-BE49-F238E27FC236}">
                <a16:creationId xmlns:a16="http://schemas.microsoft.com/office/drawing/2014/main" id="{83E690F4-843A-47A5-8620-4FB01C0D8E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0" y="522898"/>
            <a:ext cx="4086225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Полилиния 1676" descr="Значок флажка. ">
            <a:extLst>
              <a:ext uri="{FF2B5EF4-FFF2-40B4-BE49-F238E27FC236}">
                <a16:creationId xmlns:a16="http://schemas.microsoft.com/office/drawing/2014/main" id="{6FB02354-C73F-4DCF-8004-E9CCA66963EA}"/>
              </a:ext>
            </a:extLst>
          </p:cNvPr>
          <p:cNvSpPr>
            <a:spLocks noEditPoints="1"/>
          </p:cNvSpPr>
          <p:nvPr/>
        </p:nvSpPr>
        <p:spPr bwMode="auto">
          <a:xfrm>
            <a:off x="7129621" y="1811496"/>
            <a:ext cx="345758" cy="345758"/>
          </a:xfrm>
          <a:custGeom>
            <a:avLst/>
            <a:gdLst>
              <a:gd name="T0" fmla="*/ 374 w 719"/>
              <a:gd name="T1" fmla="*/ 267 h 719"/>
              <a:gd name="T2" fmla="*/ 366 w 719"/>
              <a:gd name="T3" fmla="*/ 263 h 719"/>
              <a:gd name="T4" fmla="*/ 362 w 719"/>
              <a:gd name="T5" fmla="*/ 254 h 719"/>
              <a:gd name="T6" fmla="*/ 366 w 719"/>
              <a:gd name="T7" fmla="*/ 247 h 719"/>
              <a:gd name="T8" fmla="*/ 374 w 719"/>
              <a:gd name="T9" fmla="*/ 243 h 719"/>
              <a:gd name="T10" fmla="*/ 621 w 719"/>
              <a:gd name="T11" fmla="*/ 244 h 719"/>
              <a:gd name="T12" fmla="*/ 627 w 719"/>
              <a:gd name="T13" fmla="*/ 250 h 719"/>
              <a:gd name="T14" fmla="*/ 627 w 719"/>
              <a:gd name="T15" fmla="*/ 260 h 719"/>
              <a:gd name="T16" fmla="*/ 621 w 719"/>
              <a:gd name="T17" fmla="*/ 265 h 719"/>
              <a:gd name="T18" fmla="*/ 616 w 719"/>
              <a:gd name="T19" fmla="*/ 528 h 719"/>
              <a:gd name="T20" fmla="*/ 370 w 719"/>
              <a:gd name="T21" fmla="*/ 527 h 719"/>
              <a:gd name="T22" fmla="*/ 363 w 719"/>
              <a:gd name="T23" fmla="*/ 521 h 719"/>
              <a:gd name="T24" fmla="*/ 363 w 719"/>
              <a:gd name="T25" fmla="*/ 512 h 719"/>
              <a:gd name="T26" fmla="*/ 370 w 719"/>
              <a:gd name="T27" fmla="*/ 505 h 719"/>
              <a:gd name="T28" fmla="*/ 616 w 719"/>
              <a:gd name="T29" fmla="*/ 504 h 719"/>
              <a:gd name="T30" fmla="*/ 625 w 719"/>
              <a:gd name="T31" fmla="*/ 507 h 719"/>
              <a:gd name="T32" fmla="*/ 628 w 719"/>
              <a:gd name="T33" fmla="*/ 516 h 719"/>
              <a:gd name="T34" fmla="*/ 625 w 719"/>
              <a:gd name="T35" fmla="*/ 525 h 719"/>
              <a:gd name="T36" fmla="*/ 616 w 719"/>
              <a:gd name="T37" fmla="*/ 528 h 719"/>
              <a:gd name="T38" fmla="*/ 171 w 719"/>
              <a:gd name="T39" fmla="*/ 279 h 719"/>
              <a:gd name="T40" fmla="*/ 164 w 719"/>
              <a:gd name="T41" fmla="*/ 282 h 719"/>
              <a:gd name="T42" fmla="*/ 155 w 719"/>
              <a:gd name="T43" fmla="*/ 279 h 719"/>
              <a:gd name="T44" fmla="*/ 92 w 719"/>
              <a:gd name="T45" fmla="*/ 214 h 719"/>
              <a:gd name="T46" fmla="*/ 92 w 719"/>
              <a:gd name="T47" fmla="*/ 205 h 719"/>
              <a:gd name="T48" fmla="*/ 98 w 719"/>
              <a:gd name="T49" fmla="*/ 198 h 719"/>
              <a:gd name="T50" fmla="*/ 107 w 719"/>
              <a:gd name="T51" fmla="*/ 198 h 719"/>
              <a:gd name="T52" fmla="*/ 164 w 719"/>
              <a:gd name="T53" fmla="*/ 253 h 719"/>
              <a:gd name="T54" fmla="*/ 309 w 719"/>
              <a:gd name="T55" fmla="*/ 109 h 719"/>
              <a:gd name="T56" fmla="*/ 318 w 719"/>
              <a:gd name="T57" fmla="*/ 109 h 719"/>
              <a:gd name="T58" fmla="*/ 325 w 719"/>
              <a:gd name="T59" fmla="*/ 114 h 719"/>
              <a:gd name="T60" fmla="*/ 325 w 719"/>
              <a:gd name="T61" fmla="*/ 124 h 719"/>
              <a:gd name="T62" fmla="*/ 323 w 719"/>
              <a:gd name="T63" fmla="*/ 414 h 719"/>
              <a:gd name="T64" fmla="*/ 168 w 719"/>
              <a:gd name="T65" fmla="*/ 568 h 719"/>
              <a:gd name="T66" fmla="*/ 158 w 719"/>
              <a:gd name="T67" fmla="*/ 568 h 719"/>
              <a:gd name="T68" fmla="*/ 94 w 719"/>
              <a:gd name="T69" fmla="*/ 505 h 719"/>
              <a:gd name="T70" fmla="*/ 91 w 719"/>
              <a:gd name="T71" fmla="*/ 497 h 719"/>
              <a:gd name="T72" fmla="*/ 94 w 719"/>
              <a:gd name="T73" fmla="*/ 488 h 719"/>
              <a:gd name="T74" fmla="*/ 103 w 719"/>
              <a:gd name="T75" fmla="*/ 485 h 719"/>
              <a:gd name="T76" fmla="*/ 111 w 719"/>
              <a:gd name="T77" fmla="*/ 488 h 719"/>
              <a:gd name="T78" fmla="*/ 306 w 719"/>
              <a:gd name="T79" fmla="*/ 397 h 719"/>
              <a:gd name="T80" fmla="*/ 314 w 719"/>
              <a:gd name="T81" fmla="*/ 394 h 719"/>
              <a:gd name="T82" fmla="*/ 323 w 719"/>
              <a:gd name="T83" fmla="*/ 398 h 719"/>
              <a:gd name="T84" fmla="*/ 326 w 719"/>
              <a:gd name="T85" fmla="*/ 406 h 719"/>
              <a:gd name="T86" fmla="*/ 323 w 719"/>
              <a:gd name="T87" fmla="*/ 414 h 719"/>
              <a:gd name="T88" fmla="*/ 12 w 719"/>
              <a:gd name="T89" fmla="*/ 0 h 719"/>
              <a:gd name="T90" fmla="*/ 3 w 719"/>
              <a:gd name="T91" fmla="*/ 5 h 719"/>
              <a:gd name="T92" fmla="*/ 0 w 719"/>
              <a:gd name="T93" fmla="*/ 13 h 719"/>
              <a:gd name="T94" fmla="*/ 1 w 719"/>
              <a:gd name="T95" fmla="*/ 713 h 719"/>
              <a:gd name="T96" fmla="*/ 8 w 719"/>
              <a:gd name="T97" fmla="*/ 719 h 719"/>
              <a:gd name="T98" fmla="*/ 707 w 719"/>
              <a:gd name="T99" fmla="*/ 719 h 719"/>
              <a:gd name="T100" fmla="*/ 716 w 719"/>
              <a:gd name="T101" fmla="*/ 716 h 719"/>
              <a:gd name="T102" fmla="*/ 719 w 719"/>
              <a:gd name="T103" fmla="*/ 707 h 719"/>
              <a:gd name="T104" fmla="*/ 718 w 719"/>
              <a:gd name="T105" fmla="*/ 8 h 719"/>
              <a:gd name="T106" fmla="*/ 711 w 719"/>
              <a:gd name="T107" fmla="*/ 2 h 7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719" h="719">
                <a:moveTo>
                  <a:pt x="616" y="267"/>
                </a:moveTo>
                <a:lnTo>
                  <a:pt x="374" y="267"/>
                </a:lnTo>
                <a:lnTo>
                  <a:pt x="370" y="265"/>
                </a:lnTo>
                <a:lnTo>
                  <a:pt x="366" y="263"/>
                </a:lnTo>
                <a:lnTo>
                  <a:pt x="363" y="260"/>
                </a:lnTo>
                <a:lnTo>
                  <a:pt x="362" y="254"/>
                </a:lnTo>
                <a:lnTo>
                  <a:pt x="363" y="250"/>
                </a:lnTo>
                <a:lnTo>
                  <a:pt x="366" y="247"/>
                </a:lnTo>
                <a:lnTo>
                  <a:pt x="370" y="244"/>
                </a:lnTo>
                <a:lnTo>
                  <a:pt x="374" y="243"/>
                </a:lnTo>
                <a:lnTo>
                  <a:pt x="616" y="243"/>
                </a:lnTo>
                <a:lnTo>
                  <a:pt x="621" y="244"/>
                </a:lnTo>
                <a:lnTo>
                  <a:pt x="625" y="247"/>
                </a:lnTo>
                <a:lnTo>
                  <a:pt x="627" y="250"/>
                </a:lnTo>
                <a:lnTo>
                  <a:pt x="628" y="254"/>
                </a:lnTo>
                <a:lnTo>
                  <a:pt x="627" y="260"/>
                </a:lnTo>
                <a:lnTo>
                  <a:pt x="625" y="263"/>
                </a:lnTo>
                <a:lnTo>
                  <a:pt x="621" y="265"/>
                </a:lnTo>
                <a:lnTo>
                  <a:pt x="616" y="267"/>
                </a:lnTo>
                <a:close/>
                <a:moveTo>
                  <a:pt x="616" y="528"/>
                </a:moveTo>
                <a:lnTo>
                  <a:pt x="374" y="528"/>
                </a:lnTo>
                <a:lnTo>
                  <a:pt x="370" y="527"/>
                </a:lnTo>
                <a:lnTo>
                  <a:pt x="366" y="525"/>
                </a:lnTo>
                <a:lnTo>
                  <a:pt x="363" y="521"/>
                </a:lnTo>
                <a:lnTo>
                  <a:pt x="362" y="516"/>
                </a:lnTo>
                <a:lnTo>
                  <a:pt x="363" y="512"/>
                </a:lnTo>
                <a:lnTo>
                  <a:pt x="366" y="507"/>
                </a:lnTo>
                <a:lnTo>
                  <a:pt x="370" y="505"/>
                </a:lnTo>
                <a:lnTo>
                  <a:pt x="374" y="504"/>
                </a:lnTo>
                <a:lnTo>
                  <a:pt x="616" y="504"/>
                </a:lnTo>
                <a:lnTo>
                  <a:pt x="621" y="505"/>
                </a:lnTo>
                <a:lnTo>
                  <a:pt x="625" y="507"/>
                </a:lnTo>
                <a:lnTo>
                  <a:pt x="627" y="512"/>
                </a:lnTo>
                <a:lnTo>
                  <a:pt x="628" y="516"/>
                </a:lnTo>
                <a:lnTo>
                  <a:pt x="627" y="521"/>
                </a:lnTo>
                <a:lnTo>
                  <a:pt x="625" y="525"/>
                </a:lnTo>
                <a:lnTo>
                  <a:pt x="621" y="527"/>
                </a:lnTo>
                <a:lnTo>
                  <a:pt x="616" y="528"/>
                </a:lnTo>
                <a:close/>
                <a:moveTo>
                  <a:pt x="323" y="127"/>
                </a:moveTo>
                <a:lnTo>
                  <a:pt x="171" y="279"/>
                </a:lnTo>
                <a:lnTo>
                  <a:pt x="168" y="282"/>
                </a:lnTo>
                <a:lnTo>
                  <a:pt x="164" y="282"/>
                </a:lnTo>
                <a:lnTo>
                  <a:pt x="158" y="282"/>
                </a:lnTo>
                <a:lnTo>
                  <a:pt x="155" y="279"/>
                </a:lnTo>
                <a:lnTo>
                  <a:pt x="94" y="218"/>
                </a:lnTo>
                <a:lnTo>
                  <a:pt x="92" y="214"/>
                </a:lnTo>
                <a:lnTo>
                  <a:pt x="91" y="209"/>
                </a:lnTo>
                <a:lnTo>
                  <a:pt x="92" y="205"/>
                </a:lnTo>
                <a:lnTo>
                  <a:pt x="94" y="201"/>
                </a:lnTo>
                <a:lnTo>
                  <a:pt x="98" y="198"/>
                </a:lnTo>
                <a:lnTo>
                  <a:pt x="103" y="197"/>
                </a:lnTo>
                <a:lnTo>
                  <a:pt x="107" y="198"/>
                </a:lnTo>
                <a:lnTo>
                  <a:pt x="111" y="201"/>
                </a:lnTo>
                <a:lnTo>
                  <a:pt x="164" y="253"/>
                </a:lnTo>
                <a:lnTo>
                  <a:pt x="306" y="111"/>
                </a:lnTo>
                <a:lnTo>
                  <a:pt x="309" y="109"/>
                </a:lnTo>
                <a:lnTo>
                  <a:pt x="314" y="108"/>
                </a:lnTo>
                <a:lnTo>
                  <a:pt x="318" y="109"/>
                </a:lnTo>
                <a:lnTo>
                  <a:pt x="323" y="111"/>
                </a:lnTo>
                <a:lnTo>
                  <a:pt x="325" y="114"/>
                </a:lnTo>
                <a:lnTo>
                  <a:pt x="326" y="119"/>
                </a:lnTo>
                <a:lnTo>
                  <a:pt x="325" y="124"/>
                </a:lnTo>
                <a:lnTo>
                  <a:pt x="323" y="127"/>
                </a:lnTo>
                <a:close/>
                <a:moveTo>
                  <a:pt x="323" y="414"/>
                </a:moveTo>
                <a:lnTo>
                  <a:pt x="171" y="565"/>
                </a:lnTo>
                <a:lnTo>
                  <a:pt x="168" y="568"/>
                </a:lnTo>
                <a:lnTo>
                  <a:pt x="164" y="569"/>
                </a:lnTo>
                <a:lnTo>
                  <a:pt x="158" y="568"/>
                </a:lnTo>
                <a:lnTo>
                  <a:pt x="155" y="565"/>
                </a:lnTo>
                <a:lnTo>
                  <a:pt x="94" y="505"/>
                </a:lnTo>
                <a:lnTo>
                  <a:pt x="92" y="502"/>
                </a:lnTo>
                <a:lnTo>
                  <a:pt x="91" y="497"/>
                </a:lnTo>
                <a:lnTo>
                  <a:pt x="92" y="493"/>
                </a:lnTo>
                <a:lnTo>
                  <a:pt x="94" y="488"/>
                </a:lnTo>
                <a:lnTo>
                  <a:pt x="98" y="486"/>
                </a:lnTo>
                <a:lnTo>
                  <a:pt x="103" y="485"/>
                </a:lnTo>
                <a:lnTo>
                  <a:pt x="107" y="486"/>
                </a:lnTo>
                <a:lnTo>
                  <a:pt x="111" y="488"/>
                </a:lnTo>
                <a:lnTo>
                  <a:pt x="164" y="540"/>
                </a:lnTo>
                <a:lnTo>
                  <a:pt x="306" y="397"/>
                </a:lnTo>
                <a:lnTo>
                  <a:pt x="309" y="395"/>
                </a:lnTo>
                <a:lnTo>
                  <a:pt x="314" y="394"/>
                </a:lnTo>
                <a:lnTo>
                  <a:pt x="318" y="395"/>
                </a:lnTo>
                <a:lnTo>
                  <a:pt x="323" y="398"/>
                </a:lnTo>
                <a:lnTo>
                  <a:pt x="325" y="401"/>
                </a:lnTo>
                <a:lnTo>
                  <a:pt x="326" y="406"/>
                </a:lnTo>
                <a:lnTo>
                  <a:pt x="325" y="410"/>
                </a:lnTo>
                <a:lnTo>
                  <a:pt x="323" y="414"/>
                </a:lnTo>
                <a:close/>
                <a:moveTo>
                  <a:pt x="707" y="0"/>
                </a:moveTo>
                <a:lnTo>
                  <a:pt x="12" y="0"/>
                </a:lnTo>
                <a:lnTo>
                  <a:pt x="8" y="2"/>
                </a:lnTo>
                <a:lnTo>
                  <a:pt x="3" y="5"/>
                </a:lnTo>
                <a:lnTo>
                  <a:pt x="1" y="8"/>
                </a:lnTo>
                <a:lnTo>
                  <a:pt x="0" y="13"/>
                </a:lnTo>
                <a:lnTo>
                  <a:pt x="0" y="707"/>
                </a:lnTo>
                <a:lnTo>
                  <a:pt x="1" y="713"/>
                </a:lnTo>
                <a:lnTo>
                  <a:pt x="3" y="716"/>
                </a:lnTo>
                <a:lnTo>
                  <a:pt x="8" y="719"/>
                </a:lnTo>
                <a:lnTo>
                  <a:pt x="12" y="719"/>
                </a:lnTo>
                <a:lnTo>
                  <a:pt x="707" y="719"/>
                </a:lnTo>
                <a:lnTo>
                  <a:pt x="711" y="719"/>
                </a:lnTo>
                <a:lnTo>
                  <a:pt x="716" y="716"/>
                </a:lnTo>
                <a:lnTo>
                  <a:pt x="718" y="713"/>
                </a:lnTo>
                <a:lnTo>
                  <a:pt x="719" y="707"/>
                </a:lnTo>
                <a:lnTo>
                  <a:pt x="719" y="13"/>
                </a:lnTo>
                <a:lnTo>
                  <a:pt x="718" y="8"/>
                </a:lnTo>
                <a:lnTo>
                  <a:pt x="716" y="5"/>
                </a:lnTo>
                <a:lnTo>
                  <a:pt x="711" y="2"/>
                </a:lnTo>
                <a:lnTo>
                  <a:pt x="707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ru-RU" dirty="0"/>
          </a:p>
        </p:txBody>
      </p:sp>
      <p:sp>
        <p:nvSpPr>
          <p:cNvPr id="35" name="Полилиния 4665" descr="Значок графика. ">
            <a:extLst>
              <a:ext uri="{FF2B5EF4-FFF2-40B4-BE49-F238E27FC236}">
                <a16:creationId xmlns:a16="http://schemas.microsoft.com/office/drawing/2014/main" id="{557E39B2-E017-4E5C-B53E-DDE3B9D4C92C}"/>
              </a:ext>
            </a:extLst>
          </p:cNvPr>
          <p:cNvSpPr>
            <a:spLocks/>
          </p:cNvSpPr>
          <p:nvPr/>
        </p:nvSpPr>
        <p:spPr bwMode="auto">
          <a:xfrm>
            <a:off x="7877961" y="3531386"/>
            <a:ext cx="347679" cy="347679"/>
          </a:xfrm>
          <a:custGeom>
            <a:avLst/>
            <a:gdLst>
              <a:gd name="T0" fmla="*/ 761 w 904"/>
              <a:gd name="T1" fmla="*/ 213 h 903"/>
              <a:gd name="T2" fmla="*/ 754 w 904"/>
              <a:gd name="T3" fmla="*/ 225 h 903"/>
              <a:gd name="T4" fmla="*/ 576 w 904"/>
              <a:gd name="T5" fmla="*/ 277 h 903"/>
              <a:gd name="T6" fmla="*/ 498 w 904"/>
              <a:gd name="T7" fmla="*/ 298 h 903"/>
              <a:gd name="T8" fmla="*/ 431 w 904"/>
              <a:gd name="T9" fmla="*/ 329 h 903"/>
              <a:gd name="T10" fmla="*/ 578 w 904"/>
              <a:gd name="T11" fmla="*/ 170 h 903"/>
              <a:gd name="T12" fmla="*/ 618 w 904"/>
              <a:gd name="T13" fmla="*/ 180 h 903"/>
              <a:gd name="T14" fmla="*/ 661 w 904"/>
              <a:gd name="T15" fmla="*/ 169 h 903"/>
              <a:gd name="T16" fmla="*/ 693 w 904"/>
              <a:gd name="T17" fmla="*/ 141 h 903"/>
              <a:gd name="T18" fmla="*/ 707 w 904"/>
              <a:gd name="T19" fmla="*/ 99 h 903"/>
              <a:gd name="T20" fmla="*/ 701 w 904"/>
              <a:gd name="T21" fmla="*/ 55 h 903"/>
              <a:gd name="T22" fmla="*/ 676 w 904"/>
              <a:gd name="T23" fmla="*/ 20 h 903"/>
              <a:gd name="T24" fmla="*/ 636 w 904"/>
              <a:gd name="T25" fmla="*/ 2 h 903"/>
              <a:gd name="T26" fmla="*/ 591 w 904"/>
              <a:gd name="T27" fmla="*/ 4 h 903"/>
              <a:gd name="T28" fmla="*/ 554 w 904"/>
              <a:gd name="T29" fmla="*/ 25 h 903"/>
              <a:gd name="T30" fmla="*/ 531 w 904"/>
              <a:gd name="T31" fmla="*/ 63 h 903"/>
              <a:gd name="T32" fmla="*/ 532 w 904"/>
              <a:gd name="T33" fmla="*/ 118 h 903"/>
              <a:gd name="T34" fmla="*/ 369 w 904"/>
              <a:gd name="T35" fmla="*/ 289 h 903"/>
              <a:gd name="T36" fmla="*/ 325 w 904"/>
              <a:gd name="T37" fmla="*/ 289 h 903"/>
              <a:gd name="T38" fmla="*/ 294 w 904"/>
              <a:gd name="T39" fmla="*/ 308 h 903"/>
              <a:gd name="T40" fmla="*/ 275 w 904"/>
              <a:gd name="T41" fmla="*/ 338 h 903"/>
              <a:gd name="T42" fmla="*/ 275 w 904"/>
              <a:gd name="T43" fmla="*/ 383 h 903"/>
              <a:gd name="T44" fmla="*/ 113 w 904"/>
              <a:gd name="T45" fmla="*/ 545 h 903"/>
              <a:gd name="T46" fmla="*/ 64 w 904"/>
              <a:gd name="T47" fmla="*/ 546 h 903"/>
              <a:gd name="T48" fmla="*/ 26 w 904"/>
              <a:gd name="T49" fmla="*/ 568 h 903"/>
              <a:gd name="T50" fmla="*/ 5 w 904"/>
              <a:gd name="T51" fmla="*/ 605 h 903"/>
              <a:gd name="T52" fmla="*/ 3 w 904"/>
              <a:gd name="T53" fmla="*/ 650 h 903"/>
              <a:gd name="T54" fmla="*/ 21 w 904"/>
              <a:gd name="T55" fmla="*/ 690 h 903"/>
              <a:gd name="T56" fmla="*/ 56 w 904"/>
              <a:gd name="T57" fmla="*/ 716 h 903"/>
              <a:gd name="T58" fmla="*/ 100 w 904"/>
              <a:gd name="T59" fmla="*/ 722 h 903"/>
              <a:gd name="T60" fmla="*/ 142 w 904"/>
              <a:gd name="T61" fmla="*/ 706 h 903"/>
              <a:gd name="T62" fmla="*/ 170 w 904"/>
              <a:gd name="T63" fmla="*/ 675 h 903"/>
              <a:gd name="T64" fmla="*/ 181 w 904"/>
              <a:gd name="T65" fmla="*/ 632 h 903"/>
              <a:gd name="T66" fmla="*/ 171 w 904"/>
              <a:gd name="T67" fmla="*/ 591 h 903"/>
              <a:gd name="T68" fmla="*/ 316 w 904"/>
              <a:gd name="T69" fmla="*/ 430 h 903"/>
              <a:gd name="T70" fmla="*/ 286 w 904"/>
              <a:gd name="T71" fmla="*/ 538 h 903"/>
              <a:gd name="T72" fmla="*/ 271 w 904"/>
              <a:gd name="T73" fmla="*/ 753 h 903"/>
              <a:gd name="T74" fmla="*/ 216 w 904"/>
              <a:gd name="T75" fmla="*/ 757 h 903"/>
              <a:gd name="T76" fmla="*/ 212 w 904"/>
              <a:gd name="T77" fmla="*/ 888 h 903"/>
              <a:gd name="T78" fmla="*/ 218 w 904"/>
              <a:gd name="T79" fmla="*/ 901 h 903"/>
              <a:gd name="T80" fmla="*/ 349 w 904"/>
              <a:gd name="T81" fmla="*/ 903 h 903"/>
              <a:gd name="T82" fmla="*/ 361 w 904"/>
              <a:gd name="T83" fmla="*/ 894 h 903"/>
              <a:gd name="T84" fmla="*/ 361 w 904"/>
              <a:gd name="T85" fmla="*/ 762 h 903"/>
              <a:gd name="T86" fmla="*/ 349 w 904"/>
              <a:gd name="T87" fmla="*/ 753 h 903"/>
              <a:gd name="T88" fmla="*/ 305 w 904"/>
              <a:gd name="T89" fmla="*/ 597 h 903"/>
              <a:gd name="T90" fmla="*/ 343 w 904"/>
              <a:gd name="T91" fmla="*/ 469 h 903"/>
              <a:gd name="T92" fmla="*/ 383 w 904"/>
              <a:gd name="T93" fmla="*/ 426 h 903"/>
              <a:gd name="T94" fmla="*/ 418 w 904"/>
              <a:gd name="T95" fmla="*/ 383 h 903"/>
              <a:gd name="T96" fmla="*/ 471 w 904"/>
              <a:gd name="T97" fmla="*/ 342 h 903"/>
              <a:gd name="T98" fmla="*/ 544 w 904"/>
              <a:gd name="T99" fmla="*/ 315 h 903"/>
              <a:gd name="T100" fmla="*/ 627 w 904"/>
              <a:gd name="T101" fmla="*/ 302 h 903"/>
              <a:gd name="T102" fmla="*/ 754 w 904"/>
              <a:gd name="T103" fmla="*/ 348 h 903"/>
              <a:gd name="T104" fmla="*/ 763 w 904"/>
              <a:gd name="T105" fmla="*/ 360 h 903"/>
              <a:gd name="T106" fmla="*/ 895 w 904"/>
              <a:gd name="T107" fmla="*/ 360 h 903"/>
              <a:gd name="T108" fmla="*/ 904 w 904"/>
              <a:gd name="T109" fmla="*/ 348 h 903"/>
              <a:gd name="T110" fmla="*/ 902 w 904"/>
              <a:gd name="T111" fmla="*/ 217 h 903"/>
              <a:gd name="T112" fmla="*/ 889 w 904"/>
              <a:gd name="T113" fmla="*/ 211 h 9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904" h="903">
                <a:moveTo>
                  <a:pt x="889" y="211"/>
                </a:moveTo>
                <a:lnTo>
                  <a:pt x="768" y="211"/>
                </a:lnTo>
                <a:lnTo>
                  <a:pt x="765" y="211"/>
                </a:lnTo>
                <a:lnTo>
                  <a:pt x="763" y="212"/>
                </a:lnTo>
                <a:lnTo>
                  <a:pt x="761" y="213"/>
                </a:lnTo>
                <a:lnTo>
                  <a:pt x="758" y="215"/>
                </a:lnTo>
                <a:lnTo>
                  <a:pt x="756" y="217"/>
                </a:lnTo>
                <a:lnTo>
                  <a:pt x="755" y="220"/>
                </a:lnTo>
                <a:lnTo>
                  <a:pt x="754" y="222"/>
                </a:lnTo>
                <a:lnTo>
                  <a:pt x="754" y="225"/>
                </a:lnTo>
                <a:lnTo>
                  <a:pt x="754" y="271"/>
                </a:lnTo>
                <a:lnTo>
                  <a:pt x="663" y="271"/>
                </a:lnTo>
                <a:lnTo>
                  <a:pt x="627" y="272"/>
                </a:lnTo>
                <a:lnTo>
                  <a:pt x="593" y="275"/>
                </a:lnTo>
                <a:lnTo>
                  <a:pt x="576" y="277"/>
                </a:lnTo>
                <a:lnTo>
                  <a:pt x="561" y="281"/>
                </a:lnTo>
                <a:lnTo>
                  <a:pt x="545" y="284"/>
                </a:lnTo>
                <a:lnTo>
                  <a:pt x="529" y="287"/>
                </a:lnTo>
                <a:lnTo>
                  <a:pt x="513" y="292"/>
                </a:lnTo>
                <a:lnTo>
                  <a:pt x="498" y="298"/>
                </a:lnTo>
                <a:lnTo>
                  <a:pt x="484" y="302"/>
                </a:lnTo>
                <a:lnTo>
                  <a:pt x="470" y="309"/>
                </a:lnTo>
                <a:lnTo>
                  <a:pt x="457" y="315"/>
                </a:lnTo>
                <a:lnTo>
                  <a:pt x="443" y="323"/>
                </a:lnTo>
                <a:lnTo>
                  <a:pt x="431" y="329"/>
                </a:lnTo>
                <a:lnTo>
                  <a:pt x="418" y="337"/>
                </a:lnTo>
                <a:lnTo>
                  <a:pt x="415" y="328"/>
                </a:lnTo>
                <a:lnTo>
                  <a:pt x="409" y="319"/>
                </a:lnTo>
                <a:lnTo>
                  <a:pt x="565" y="163"/>
                </a:lnTo>
                <a:lnTo>
                  <a:pt x="578" y="170"/>
                </a:lnTo>
                <a:lnTo>
                  <a:pt x="590" y="176"/>
                </a:lnTo>
                <a:lnTo>
                  <a:pt x="597" y="178"/>
                </a:lnTo>
                <a:lnTo>
                  <a:pt x="604" y="179"/>
                </a:lnTo>
                <a:lnTo>
                  <a:pt x="610" y="180"/>
                </a:lnTo>
                <a:lnTo>
                  <a:pt x="618" y="180"/>
                </a:lnTo>
                <a:lnTo>
                  <a:pt x="627" y="180"/>
                </a:lnTo>
                <a:lnTo>
                  <a:pt x="636" y="178"/>
                </a:lnTo>
                <a:lnTo>
                  <a:pt x="644" y="176"/>
                </a:lnTo>
                <a:lnTo>
                  <a:pt x="653" y="173"/>
                </a:lnTo>
                <a:lnTo>
                  <a:pt x="661" y="169"/>
                </a:lnTo>
                <a:lnTo>
                  <a:pt x="668" y="164"/>
                </a:lnTo>
                <a:lnTo>
                  <a:pt x="676" y="160"/>
                </a:lnTo>
                <a:lnTo>
                  <a:pt x="681" y="154"/>
                </a:lnTo>
                <a:lnTo>
                  <a:pt x="687" y="147"/>
                </a:lnTo>
                <a:lnTo>
                  <a:pt x="693" y="141"/>
                </a:lnTo>
                <a:lnTo>
                  <a:pt x="697" y="133"/>
                </a:lnTo>
                <a:lnTo>
                  <a:pt x="701" y="125"/>
                </a:lnTo>
                <a:lnTo>
                  <a:pt x="704" y="117"/>
                </a:lnTo>
                <a:lnTo>
                  <a:pt x="706" y="108"/>
                </a:lnTo>
                <a:lnTo>
                  <a:pt x="707" y="99"/>
                </a:lnTo>
                <a:lnTo>
                  <a:pt x="709" y="90"/>
                </a:lnTo>
                <a:lnTo>
                  <a:pt x="707" y="81"/>
                </a:lnTo>
                <a:lnTo>
                  <a:pt x="706" y="72"/>
                </a:lnTo>
                <a:lnTo>
                  <a:pt x="704" y="63"/>
                </a:lnTo>
                <a:lnTo>
                  <a:pt x="701" y="55"/>
                </a:lnTo>
                <a:lnTo>
                  <a:pt x="697" y="47"/>
                </a:lnTo>
                <a:lnTo>
                  <a:pt x="693" y="39"/>
                </a:lnTo>
                <a:lnTo>
                  <a:pt x="687" y="32"/>
                </a:lnTo>
                <a:lnTo>
                  <a:pt x="681" y="25"/>
                </a:lnTo>
                <a:lnTo>
                  <a:pt x="676" y="20"/>
                </a:lnTo>
                <a:lnTo>
                  <a:pt x="668" y="15"/>
                </a:lnTo>
                <a:lnTo>
                  <a:pt x="661" y="11"/>
                </a:lnTo>
                <a:lnTo>
                  <a:pt x="653" y="6"/>
                </a:lnTo>
                <a:lnTo>
                  <a:pt x="644" y="4"/>
                </a:lnTo>
                <a:lnTo>
                  <a:pt x="636" y="2"/>
                </a:lnTo>
                <a:lnTo>
                  <a:pt x="627" y="0"/>
                </a:lnTo>
                <a:lnTo>
                  <a:pt x="618" y="0"/>
                </a:lnTo>
                <a:lnTo>
                  <a:pt x="609" y="0"/>
                </a:lnTo>
                <a:lnTo>
                  <a:pt x="600" y="2"/>
                </a:lnTo>
                <a:lnTo>
                  <a:pt x="591" y="4"/>
                </a:lnTo>
                <a:lnTo>
                  <a:pt x="583" y="6"/>
                </a:lnTo>
                <a:lnTo>
                  <a:pt x="575" y="11"/>
                </a:lnTo>
                <a:lnTo>
                  <a:pt x="567" y="15"/>
                </a:lnTo>
                <a:lnTo>
                  <a:pt x="561" y="20"/>
                </a:lnTo>
                <a:lnTo>
                  <a:pt x="554" y="25"/>
                </a:lnTo>
                <a:lnTo>
                  <a:pt x="548" y="32"/>
                </a:lnTo>
                <a:lnTo>
                  <a:pt x="543" y="39"/>
                </a:lnTo>
                <a:lnTo>
                  <a:pt x="538" y="47"/>
                </a:lnTo>
                <a:lnTo>
                  <a:pt x="535" y="55"/>
                </a:lnTo>
                <a:lnTo>
                  <a:pt x="531" y="63"/>
                </a:lnTo>
                <a:lnTo>
                  <a:pt x="529" y="72"/>
                </a:lnTo>
                <a:lnTo>
                  <a:pt x="528" y="81"/>
                </a:lnTo>
                <a:lnTo>
                  <a:pt x="528" y="90"/>
                </a:lnTo>
                <a:lnTo>
                  <a:pt x="529" y="105"/>
                </a:lnTo>
                <a:lnTo>
                  <a:pt x="532" y="118"/>
                </a:lnTo>
                <a:lnTo>
                  <a:pt x="537" y="131"/>
                </a:lnTo>
                <a:lnTo>
                  <a:pt x="545" y="142"/>
                </a:lnTo>
                <a:lnTo>
                  <a:pt x="388" y="298"/>
                </a:lnTo>
                <a:lnTo>
                  <a:pt x="379" y="293"/>
                </a:lnTo>
                <a:lnTo>
                  <a:pt x="369" y="289"/>
                </a:lnTo>
                <a:lnTo>
                  <a:pt x="358" y="286"/>
                </a:lnTo>
                <a:lnTo>
                  <a:pt x="347" y="285"/>
                </a:lnTo>
                <a:lnTo>
                  <a:pt x="339" y="286"/>
                </a:lnTo>
                <a:lnTo>
                  <a:pt x="331" y="287"/>
                </a:lnTo>
                <a:lnTo>
                  <a:pt x="325" y="289"/>
                </a:lnTo>
                <a:lnTo>
                  <a:pt x="318" y="292"/>
                </a:lnTo>
                <a:lnTo>
                  <a:pt x="311" y="294"/>
                </a:lnTo>
                <a:lnTo>
                  <a:pt x="304" y="299"/>
                </a:lnTo>
                <a:lnTo>
                  <a:pt x="299" y="303"/>
                </a:lnTo>
                <a:lnTo>
                  <a:pt x="294" y="308"/>
                </a:lnTo>
                <a:lnTo>
                  <a:pt x="288" y="313"/>
                </a:lnTo>
                <a:lnTo>
                  <a:pt x="284" y="319"/>
                </a:lnTo>
                <a:lnTo>
                  <a:pt x="281" y="325"/>
                </a:lnTo>
                <a:lnTo>
                  <a:pt x="277" y="332"/>
                </a:lnTo>
                <a:lnTo>
                  <a:pt x="275" y="338"/>
                </a:lnTo>
                <a:lnTo>
                  <a:pt x="273" y="346"/>
                </a:lnTo>
                <a:lnTo>
                  <a:pt x="271" y="353"/>
                </a:lnTo>
                <a:lnTo>
                  <a:pt x="271" y="361"/>
                </a:lnTo>
                <a:lnTo>
                  <a:pt x="273" y="372"/>
                </a:lnTo>
                <a:lnTo>
                  <a:pt x="275" y="383"/>
                </a:lnTo>
                <a:lnTo>
                  <a:pt x="278" y="393"/>
                </a:lnTo>
                <a:lnTo>
                  <a:pt x="284" y="403"/>
                </a:lnTo>
                <a:lnTo>
                  <a:pt x="134" y="553"/>
                </a:lnTo>
                <a:lnTo>
                  <a:pt x="124" y="547"/>
                </a:lnTo>
                <a:lnTo>
                  <a:pt x="113" y="545"/>
                </a:lnTo>
                <a:lnTo>
                  <a:pt x="102" y="543"/>
                </a:lnTo>
                <a:lnTo>
                  <a:pt x="91" y="542"/>
                </a:lnTo>
                <a:lnTo>
                  <a:pt x="82" y="542"/>
                </a:lnTo>
                <a:lnTo>
                  <a:pt x="73" y="544"/>
                </a:lnTo>
                <a:lnTo>
                  <a:pt x="64" y="546"/>
                </a:lnTo>
                <a:lnTo>
                  <a:pt x="56" y="548"/>
                </a:lnTo>
                <a:lnTo>
                  <a:pt x="48" y="553"/>
                </a:lnTo>
                <a:lnTo>
                  <a:pt x="40" y="557"/>
                </a:lnTo>
                <a:lnTo>
                  <a:pt x="33" y="562"/>
                </a:lnTo>
                <a:lnTo>
                  <a:pt x="26" y="568"/>
                </a:lnTo>
                <a:lnTo>
                  <a:pt x="21" y="574"/>
                </a:lnTo>
                <a:lnTo>
                  <a:pt x="16" y="581"/>
                </a:lnTo>
                <a:lnTo>
                  <a:pt x="12" y="589"/>
                </a:lnTo>
                <a:lnTo>
                  <a:pt x="7" y="597"/>
                </a:lnTo>
                <a:lnTo>
                  <a:pt x="5" y="605"/>
                </a:lnTo>
                <a:lnTo>
                  <a:pt x="3" y="614"/>
                </a:lnTo>
                <a:lnTo>
                  <a:pt x="0" y="623"/>
                </a:lnTo>
                <a:lnTo>
                  <a:pt x="0" y="632"/>
                </a:lnTo>
                <a:lnTo>
                  <a:pt x="0" y="641"/>
                </a:lnTo>
                <a:lnTo>
                  <a:pt x="3" y="650"/>
                </a:lnTo>
                <a:lnTo>
                  <a:pt x="5" y="659"/>
                </a:lnTo>
                <a:lnTo>
                  <a:pt x="7" y="667"/>
                </a:lnTo>
                <a:lnTo>
                  <a:pt x="12" y="675"/>
                </a:lnTo>
                <a:lnTo>
                  <a:pt x="16" y="683"/>
                </a:lnTo>
                <a:lnTo>
                  <a:pt x="21" y="690"/>
                </a:lnTo>
                <a:lnTo>
                  <a:pt x="26" y="696"/>
                </a:lnTo>
                <a:lnTo>
                  <a:pt x="33" y="702"/>
                </a:lnTo>
                <a:lnTo>
                  <a:pt x="40" y="706"/>
                </a:lnTo>
                <a:lnTo>
                  <a:pt x="48" y="711"/>
                </a:lnTo>
                <a:lnTo>
                  <a:pt x="56" y="716"/>
                </a:lnTo>
                <a:lnTo>
                  <a:pt x="64" y="718"/>
                </a:lnTo>
                <a:lnTo>
                  <a:pt x="73" y="720"/>
                </a:lnTo>
                <a:lnTo>
                  <a:pt x="82" y="722"/>
                </a:lnTo>
                <a:lnTo>
                  <a:pt x="91" y="722"/>
                </a:lnTo>
                <a:lnTo>
                  <a:pt x="100" y="722"/>
                </a:lnTo>
                <a:lnTo>
                  <a:pt x="109" y="720"/>
                </a:lnTo>
                <a:lnTo>
                  <a:pt x="118" y="718"/>
                </a:lnTo>
                <a:lnTo>
                  <a:pt x="126" y="716"/>
                </a:lnTo>
                <a:lnTo>
                  <a:pt x="134" y="711"/>
                </a:lnTo>
                <a:lnTo>
                  <a:pt x="142" y="706"/>
                </a:lnTo>
                <a:lnTo>
                  <a:pt x="148" y="702"/>
                </a:lnTo>
                <a:lnTo>
                  <a:pt x="155" y="696"/>
                </a:lnTo>
                <a:lnTo>
                  <a:pt x="161" y="690"/>
                </a:lnTo>
                <a:lnTo>
                  <a:pt x="165" y="683"/>
                </a:lnTo>
                <a:lnTo>
                  <a:pt x="170" y="675"/>
                </a:lnTo>
                <a:lnTo>
                  <a:pt x="174" y="667"/>
                </a:lnTo>
                <a:lnTo>
                  <a:pt x="177" y="659"/>
                </a:lnTo>
                <a:lnTo>
                  <a:pt x="179" y="650"/>
                </a:lnTo>
                <a:lnTo>
                  <a:pt x="181" y="641"/>
                </a:lnTo>
                <a:lnTo>
                  <a:pt x="181" y="632"/>
                </a:lnTo>
                <a:lnTo>
                  <a:pt x="181" y="623"/>
                </a:lnTo>
                <a:lnTo>
                  <a:pt x="180" y="615"/>
                </a:lnTo>
                <a:lnTo>
                  <a:pt x="178" y="607"/>
                </a:lnTo>
                <a:lnTo>
                  <a:pt x="174" y="599"/>
                </a:lnTo>
                <a:lnTo>
                  <a:pt x="171" y="591"/>
                </a:lnTo>
                <a:lnTo>
                  <a:pt x="168" y="585"/>
                </a:lnTo>
                <a:lnTo>
                  <a:pt x="163" y="578"/>
                </a:lnTo>
                <a:lnTo>
                  <a:pt x="157" y="571"/>
                </a:lnTo>
                <a:lnTo>
                  <a:pt x="305" y="424"/>
                </a:lnTo>
                <a:lnTo>
                  <a:pt x="316" y="430"/>
                </a:lnTo>
                <a:lnTo>
                  <a:pt x="328" y="433"/>
                </a:lnTo>
                <a:lnTo>
                  <a:pt x="314" y="457"/>
                </a:lnTo>
                <a:lnTo>
                  <a:pt x="303" y="483"/>
                </a:lnTo>
                <a:lnTo>
                  <a:pt x="294" y="510"/>
                </a:lnTo>
                <a:lnTo>
                  <a:pt x="286" y="538"/>
                </a:lnTo>
                <a:lnTo>
                  <a:pt x="279" y="568"/>
                </a:lnTo>
                <a:lnTo>
                  <a:pt x="275" y="598"/>
                </a:lnTo>
                <a:lnTo>
                  <a:pt x="273" y="630"/>
                </a:lnTo>
                <a:lnTo>
                  <a:pt x="271" y="662"/>
                </a:lnTo>
                <a:lnTo>
                  <a:pt x="271" y="753"/>
                </a:lnTo>
                <a:lnTo>
                  <a:pt x="226" y="753"/>
                </a:lnTo>
                <a:lnTo>
                  <a:pt x="223" y="753"/>
                </a:lnTo>
                <a:lnTo>
                  <a:pt x="221" y="754"/>
                </a:lnTo>
                <a:lnTo>
                  <a:pt x="218" y="755"/>
                </a:lnTo>
                <a:lnTo>
                  <a:pt x="216" y="757"/>
                </a:lnTo>
                <a:lnTo>
                  <a:pt x="214" y="760"/>
                </a:lnTo>
                <a:lnTo>
                  <a:pt x="213" y="762"/>
                </a:lnTo>
                <a:lnTo>
                  <a:pt x="212" y="764"/>
                </a:lnTo>
                <a:lnTo>
                  <a:pt x="212" y="767"/>
                </a:lnTo>
                <a:lnTo>
                  <a:pt x="212" y="888"/>
                </a:lnTo>
                <a:lnTo>
                  <a:pt x="212" y="891"/>
                </a:lnTo>
                <a:lnTo>
                  <a:pt x="213" y="894"/>
                </a:lnTo>
                <a:lnTo>
                  <a:pt x="214" y="896"/>
                </a:lnTo>
                <a:lnTo>
                  <a:pt x="216" y="898"/>
                </a:lnTo>
                <a:lnTo>
                  <a:pt x="218" y="901"/>
                </a:lnTo>
                <a:lnTo>
                  <a:pt x="221" y="902"/>
                </a:lnTo>
                <a:lnTo>
                  <a:pt x="223" y="903"/>
                </a:lnTo>
                <a:lnTo>
                  <a:pt x="226" y="903"/>
                </a:lnTo>
                <a:lnTo>
                  <a:pt x="347" y="903"/>
                </a:lnTo>
                <a:lnTo>
                  <a:pt x="349" y="903"/>
                </a:lnTo>
                <a:lnTo>
                  <a:pt x="353" y="902"/>
                </a:lnTo>
                <a:lnTo>
                  <a:pt x="355" y="901"/>
                </a:lnTo>
                <a:lnTo>
                  <a:pt x="357" y="898"/>
                </a:lnTo>
                <a:lnTo>
                  <a:pt x="360" y="896"/>
                </a:lnTo>
                <a:lnTo>
                  <a:pt x="361" y="894"/>
                </a:lnTo>
                <a:lnTo>
                  <a:pt x="362" y="891"/>
                </a:lnTo>
                <a:lnTo>
                  <a:pt x="362" y="888"/>
                </a:lnTo>
                <a:lnTo>
                  <a:pt x="362" y="767"/>
                </a:lnTo>
                <a:lnTo>
                  <a:pt x="362" y="764"/>
                </a:lnTo>
                <a:lnTo>
                  <a:pt x="361" y="762"/>
                </a:lnTo>
                <a:lnTo>
                  <a:pt x="360" y="760"/>
                </a:lnTo>
                <a:lnTo>
                  <a:pt x="357" y="757"/>
                </a:lnTo>
                <a:lnTo>
                  <a:pt x="355" y="755"/>
                </a:lnTo>
                <a:lnTo>
                  <a:pt x="353" y="754"/>
                </a:lnTo>
                <a:lnTo>
                  <a:pt x="349" y="753"/>
                </a:lnTo>
                <a:lnTo>
                  <a:pt x="347" y="753"/>
                </a:lnTo>
                <a:lnTo>
                  <a:pt x="302" y="753"/>
                </a:lnTo>
                <a:lnTo>
                  <a:pt x="302" y="662"/>
                </a:lnTo>
                <a:lnTo>
                  <a:pt x="303" y="629"/>
                </a:lnTo>
                <a:lnTo>
                  <a:pt x="305" y="597"/>
                </a:lnTo>
                <a:lnTo>
                  <a:pt x="310" y="566"/>
                </a:lnTo>
                <a:lnTo>
                  <a:pt x="317" y="537"/>
                </a:lnTo>
                <a:lnTo>
                  <a:pt x="326" y="509"/>
                </a:lnTo>
                <a:lnTo>
                  <a:pt x="336" y="482"/>
                </a:lnTo>
                <a:lnTo>
                  <a:pt x="343" y="469"/>
                </a:lnTo>
                <a:lnTo>
                  <a:pt x="348" y="457"/>
                </a:lnTo>
                <a:lnTo>
                  <a:pt x="355" y="446"/>
                </a:lnTo>
                <a:lnTo>
                  <a:pt x="363" y="434"/>
                </a:lnTo>
                <a:lnTo>
                  <a:pt x="373" y="431"/>
                </a:lnTo>
                <a:lnTo>
                  <a:pt x="383" y="426"/>
                </a:lnTo>
                <a:lnTo>
                  <a:pt x="393" y="420"/>
                </a:lnTo>
                <a:lnTo>
                  <a:pt x="401" y="413"/>
                </a:lnTo>
                <a:lnTo>
                  <a:pt x="408" y="404"/>
                </a:lnTo>
                <a:lnTo>
                  <a:pt x="414" y="395"/>
                </a:lnTo>
                <a:lnTo>
                  <a:pt x="418" y="383"/>
                </a:lnTo>
                <a:lnTo>
                  <a:pt x="421" y="372"/>
                </a:lnTo>
                <a:lnTo>
                  <a:pt x="433" y="364"/>
                </a:lnTo>
                <a:lnTo>
                  <a:pt x="445" y="356"/>
                </a:lnTo>
                <a:lnTo>
                  <a:pt x="458" y="348"/>
                </a:lnTo>
                <a:lnTo>
                  <a:pt x="471" y="342"/>
                </a:lnTo>
                <a:lnTo>
                  <a:pt x="485" y="335"/>
                </a:lnTo>
                <a:lnTo>
                  <a:pt x="498" y="329"/>
                </a:lnTo>
                <a:lnTo>
                  <a:pt x="513" y="324"/>
                </a:lnTo>
                <a:lnTo>
                  <a:pt x="529" y="319"/>
                </a:lnTo>
                <a:lnTo>
                  <a:pt x="544" y="315"/>
                </a:lnTo>
                <a:lnTo>
                  <a:pt x="559" y="311"/>
                </a:lnTo>
                <a:lnTo>
                  <a:pt x="576" y="308"/>
                </a:lnTo>
                <a:lnTo>
                  <a:pt x="593" y="306"/>
                </a:lnTo>
                <a:lnTo>
                  <a:pt x="610" y="303"/>
                </a:lnTo>
                <a:lnTo>
                  <a:pt x="627" y="302"/>
                </a:lnTo>
                <a:lnTo>
                  <a:pt x="645" y="301"/>
                </a:lnTo>
                <a:lnTo>
                  <a:pt x="663" y="301"/>
                </a:lnTo>
                <a:lnTo>
                  <a:pt x="754" y="301"/>
                </a:lnTo>
                <a:lnTo>
                  <a:pt x="754" y="346"/>
                </a:lnTo>
                <a:lnTo>
                  <a:pt x="754" y="348"/>
                </a:lnTo>
                <a:lnTo>
                  <a:pt x="755" y="352"/>
                </a:lnTo>
                <a:lnTo>
                  <a:pt x="756" y="354"/>
                </a:lnTo>
                <a:lnTo>
                  <a:pt x="758" y="356"/>
                </a:lnTo>
                <a:lnTo>
                  <a:pt x="761" y="359"/>
                </a:lnTo>
                <a:lnTo>
                  <a:pt x="763" y="360"/>
                </a:lnTo>
                <a:lnTo>
                  <a:pt x="765" y="361"/>
                </a:lnTo>
                <a:lnTo>
                  <a:pt x="768" y="361"/>
                </a:lnTo>
                <a:lnTo>
                  <a:pt x="889" y="361"/>
                </a:lnTo>
                <a:lnTo>
                  <a:pt x="892" y="361"/>
                </a:lnTo>
                <a:lnTo>
                  <a:pt x="895" y="360"/>
                </a:lnTo>
                <a:lnTo>
                  <a:pt x="897" y="359"/>
                </a:lnTo>
                <a:lnTo>
                  <a:pt x="899" y="356"/>
                </a:lnTo>
                <a:lnTo>
                  <a:pt x="902" y="354"/>
                </a:lnTo>
                <a:lnTo>
                  <a:pt x="903" y="352"/>
                </a:lnTo>
                <a:lnTo>
                  <a:pt x="904" y="348"/>
                </a:lnTo>
                <a:lnTo>
                  <a:pt x="904" y="346"/>
                </a:lnTo>
                <a:lnTo>
                  <a:pt x="904" y="225"/>
                </a:lnTo>
                <a:lnTo>
                  <a:pt x="904" y="222"/>
                </a:lnTo>
                <a:lnTo>
                  <a:pt x="903" y="220"/>
                </a:lnTo>
                <a:lnTo>
                  <a:pt x="902" y="217"/>
                </a:lnTo>
                <a:lnTo>
                  <a:pt x="899" y="215"/>
                </a:lnTo>
                <a:lnTo>
                  <a:pt x="897" y="213"/>
                </a:lnTo>
                <a:lnTo>
                  <a:pt x="895" y="212"/>
                </a:lnTo>
                <a:lnTo>
                  <a:pt x="892" y="211"/>
                </a:lnTo>
                <a:lnTo>
                  <a:pt x="889" y="211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ru-RU" dirty="0"/>
          </a:p>
        </p:txBody>
      </p:sp>
      <p:grpSp>
        <p:nvGrpSpPr>
          <p:cNvPr id="36" name="Группа 35" descr="Значок человека и шестеренки. ">
            <a:extLst>
              <a:ext uri="{FF2B5EF4-FFF2-40B4-BE49-F238E27FC236}">
                <a16:creationId xmlns:a16="http://schemas.microsoft.com/office/drawing/2014/main" id="{ECC5F635-1712-4572-A9EC-F94E2199DDBD}"/>
              </a:ext>
            </a:extLst>
          </p:cNvPr>
          <p:cNvGrpSpPr/>
          <p:nvPr/>
        </p:nvGrpSpPr>
        <p:grpSpPr>
          <a:xfrm>
            <a:off x="7133464" y="5355478"/>
            <a:ext cx="338073" cy="339996"/>
            <a:chOff x="6450013" y="5349875"/>
            <a:chExt cx="279399" cy="280988"/>
          </a:xfrm>
          <a:solidFill>
            <a:schemeClr val="bg1"/>
          </a:solidFill>
        </p:grpSpPr>
        <p:sp>
          <p:nvSpPr>
            <p:cNvPr id="37" name="Полилиния 3673">
              <a:extLst>
                <a:ext uri="{FF2B5EF4-FFF2-40B4-BE49-F238E27FC236}">
                  <a16:creationId xmlns:a16="http://schemas.microsoft.com/office/drawing/2014/main" id="{D1391604-D4EC-48A8-AE57-EDF194392FB1}"/>
                </a:ext>
              </a:extLst>
            </p:cNvPr>
            <p:cNvSpPr>
              <a:spLocks/>
            </p:cNvSpPr>
            <p:nvPr/>
          </p:nvSpPr>
          <p:spPr bwMode="auto">
            <a:xfrm>
              <a:off x="6450013" y="5349875"/>
              <a:ext cx="182562" cy="238125"/>
            </a:xfrm>
            <a:custGeom>
              <a:avLst/>
              <a:gdLst>
                <a:gd name="T0" fmla="*/ 379 w 459"/>
                <a:gd name="T1" fmla="*/ 550 h 602"/>
                <a:gd name="T2" fmla="*/ 380 w 459"/>
                <a:gd name="T3" fmla="*/ 519 h 602"/>
                <a:gd name="T4" fmla="*/ 345 w 459"/>
                <a:gd name="T5" fmla="*/ 495 h 602"/>
                <a:gd name="T6" fmla="*/ 397 w 459"/>
                <a:gd name="T7" fmla="*/ 400 h 602"/>
                <a:gd name="T8" fmla="*/ 408 w 459"/>
                <a:gd name="T9" fmla="*/ 395 h 602"/>
                <a:gd name="T10" fmla="*/ 450 w 459"/>
                <a:gd name="T11" fmla="*/ 406 h 602"/>
                <a:gd name="T12" fmla="*/ 412 w 459"/>
                <a:gd name="T13" fmla="*/ 384 h 602"/>
                <a:gd name="T14" fmla="*/ 376 w 459"/>
                <a:gd name="T15" fmla="*/ 370 h 602"/>
                <a:gd name="T16" fmla="*/ 361 w 459"/>
                <a:gd name="T17" fmla="*/ 307 h 602"/>
                <a:gd name="T18" fmla="*/ 379 w 459"/>
                <a:gd name="T19" fmla="*/ 288 h 602"/>
                <a:gd name="T20" fmla="*/ 397 w 459"/>
                <a:gd name="T21" fmla="*/ 252 h 602"/>
                <a:gd name="T22" fmla="*/ 406 w 459"/>
                <a:gd name="T23" fmla="*/ 214 h 602"/>
                <a:gd name="T24" fmla="*/ 415 w 459"/>
                <a:gd name="T25" fmla="*/ 202 h 602"/>
                <a:gd name="T26" fmla="*/ 420 w 459"/>
                <a:gd name="T27" fmla="*/ 183 h 602"/>
                <a:gd name="T28" fmla="*/ 416 w 459"/>
                <a:gd name="T29" fmla="*/ 152 h 602"/>
                <a:gd name="T30" fmla="*/ 412 w 459"/>
                <a:gd name="T31" fmla="*/ 121 h 602"/>
                <a:gd name="T32" fmla="*/ 420 w 459"/>
                <a:gd name="T33" fmla="*/ 78 h 602"/>
                <a:gd name="T34" fmla="*/ 415 w 459"/>
                <a:gd name="T35" fmla="*/ 45 h 602"/>
                <a:gd name="T36" fmla="*/ 403 w 459"/>
                <a:gd name="T37" fmla="*/ 27 h 602"/>
                <a:gd name="T38" fmla="*/ 382 w 459"/>
                <a:gd name="T39" fmla="*/ 15 h 602"/>
                <a:gd name="T40" fmla="*/ 341 w 459"/>
                <a:gd name="T41" fmla="*/ 3 h 602"/>
                <a:gd name="T42" fmla="*/ 291 w 459"/>
                <a:gd name="T43" fmla="*/ 0 h 602"/>
                <a:gd name="T44" fmla="*/ 245 w 459"/>
                <a:gd name="T45" fmla="*/ 9 h 602"/>
                <a:gd name="T46" fmla="*/ 213 w 459"/>
                <a:gd name="T47" fmla="*/ 27 h 602"/>
                <a:gd name="T48" fmla="*/ 201 w 459"/>
                <a:gd name="T49" fmla="*/ 42 h 602"/>
                <a:gd name="T50" fmla="*/ 181 w 459"/>
                <a:gd name="T51" fmla="*/ 44 h 602"/>
                <a:gd name="T52" fmla="*/ 163 w 459"/>
                <a:gd name="T53" fmla="*/ 56 h 602"/>
                <a:gd name="T54" fmla="*/ 155 w 459"/>
                <a:gd name="T55" fmla="*/ 87 h 602"/>
                <a:gd name="T56" fmla="*/ 164 w 459"/>
                <a:gd name="T57" fmla="*/ 138 h 602"/>
                <a:gd name="T58" fmla="*/ 159 w 459"/>
                <a:gd name="T59" fmla="*/ 144 h 602"/>
                <a:gd name="T60" fmla="*/ 150 w 459"/>
                <a:gd name="T61" fmla="*/ 162 h 602"/>
                <a:gd name="T62" fmla="*/ 149 w 459"/>
                <a:gd name="T63" fmla="*/ 184 h 602"/>
                <a:gd name="T64" fmla="*/ 154 w 459"/>
                <a:gd name="T65" fmla="*/ 201 h 602"/>
                <a:gd name="T66" fmla="*/ 163 w 459"/>
                <a:gd name="T67" fmla="*/ 214 h 602"/>
                <a:gd name="T68" fmla="*/ 169 w 459"/>
                <a:gd name="T69" fmla="*/ 237 h 602"/>
                <a:gd name="T70" fmla="*/ 179 w 459"/>
                <a:gd name="T71" fmla="*/ 271 h 602"/>
                <a:gd name="T72" fmla="*/ 203 w 459"/>
                <a:gd name="T73" fmla="*/ 306 h 602"/>
                <a:gd name="T74" fmla="*/ 215 w 459"/>
                <a:gd name="T75" fmla="*/ 364 h 602"/>
                <a:gd name="T76" fmla="*/ 171 w 459"/>
                <a:gd name="T77" fmla="*/ 381 h 602"/>
                <a:gd name="T78" fmla="*/ 106 w 459"/>
                <a:gd name="T79" fmla="*/ 401 h 602"/>
                <a:gd name="T80" fmla="*/ 46 w 459"/>
                <a:gd name="T81" fmla="*/ 428 h 602"/>
                <a:gd name="T82" fmla="*/ 22 w 459"/>
                <a:gd name="T83" fmla="*/ 449 h 602"/>
                <a:gd name="T84" fmla="*/ 10 w 459"/>
                <a:gd name="T85" fmla="*/ 479 h 602"/>
                <a:gd name="T86" fmla="*/ 2 w 459"/>
                <a:gd name="T87" fmla="*/ 540 h 602"/>
                <a:gd name="T88" fmla="*/ 1 w 459"/>
                <a:gd name="T89" fmla="*/ 594 h 602"/>
                <a:gd name="T90" fmla="*/ 11 w 459"/>
                <a:gd name="T91" fmla="*/ 602 h 602"/>
                <a:gd name="T92" fmla="*/ 345 w 459"/>
                <a:gd name="T93" fmla="*/ 589 h 602"/>
                <a:gd name="T94" fmla="*/ 352 w 459"/>
                <a:gd name="T95" fmla="*/ 577 h 6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459" h="602">
                  <a:moveTo>
                    <a:pt x="352" y="577"/>
                  </a:moveTo>
                  <a:lnTo>
                    <a:pt x="380" y="560"/>
                  </a:lnTo>
                  <a:lnTo>
                    <a:pt x="379" y="550"/>
                  </a:lnTo>
                  <a:lnTo>
                    <a:pt x="379" y="540"/>
                  </a:lnTo>
                  <a:lnTo>
                    <a:pt x="379" y="530"/>
                  </a:lnTo>
                  <a:lnTo>
                    <a:pt x="380" y="519"/>
                  </a:lnTo>
                  <a:lnTo>
                    <a:pt x="352" y="503"/>
                  </a:lnTo>
                  <a:lnTo>
                    <a:pt x="348" y="499"/>
                  </a:lnTo>
                  <a:lnTo>
                    <a:pt x="345" y="495"/>
                  </a:lnTo>
                  <a:lnTo>
                    <a:pt x="345" y="490"/>
                  </a:lnTo>
                  <a:lnTo>
                    <a:pt x="346" y="486"/>
                  </a:lnTo>
                  <a:lnTo>
                    <a:pt x="397" y="400"/>
                  </a:lnTo>
                  <a:lnTo>
                    <a:pt x="399" y="397"/>
                  </a:lnTo>
                  <a:lnTo>
                    <a:pt x="403" y="395"/>
                  </a:lnTo>
                  <a:lnTo>
                    <a:pt x="408" y="395"/>
                  </a:lnTo>
                  <a:lnTo>
                    <a:pt x="413" y="396"/>
                  </a:lnTo>
                  <a:lnTo>
                    <a:pt x="441" y="413"/>
                  </a:lnTo>
                  <a:lnTo>
                    <a:pt x="450" y="406"/>
                  </a:lnTo>
                  <a:lnTo>
                    <a:pt x="459" y="401"/>
                  </a:lnTo>
                  <a:lnTo>
                    <a:pt x="424" y="388"/>
                  </a:lnTo>
                  <a:lnTo>
                    <a:pt x="412" y="384"/>
                  </a:lnTo>
                  <a:lnTo>
                    <a:pt x="400" y="379"/>
                  </a:lnTo>
                  <a:lnTo>
                    <a:pt x="389" y="375"/>
                  </a:lnTo>
                  <a:lnTo>
                    <a:pt x="376" y="370"/>
                  </a:lnTo>
                  <a:lnTo>
                    <a:pt x="368" y="368"/>
                  </a:lnTo>
                  <a:lnTo>
                    <a:pt x="361" y="364"/>
                  </a:lnTo>
                  <a:lnTo>
                    <a:pt x="361" y="307"/>
                  </a:lnTo>
                  <a:lnTo>
                    <a:pt x="366" y="302"/>
                  </a:lnTo>
                  <a:lnTo>
                    <a:pt x="372" y="297"/>
                  </a:lnTo>
                  <a:lnTo>
                    <a:pt x="379" y="288"/>
                  </a:lnTo>
                  <a:lnTo>
                    <a:pt x="385" y="279"/>
                  </a:lnTo>
                  <a:lnTo>
                    <a:pt x="391" y="266"/>
                  </a:lnTo>
                  <a:lnTo>
                    <a:pt x="397" y="252"/>
                  </a:lnTo>
                  <a:lnTo>
                    <a:pt x="400" y="235"/>
                  </a:lnTo>
                  <a:lnTo>
                    <a:pt x="402" y="216"/>
                  </a:lnTo>
                  <a:lnTo>
                    <a:pt x="406" y="214"/>
                  </a:lnTo>
                  <a:lnTo>
                    <a:pt x="409" y="211"/>
                  </a:lnTo>
                  <a:lnTo>
                    <a:pt x="412" y="207"/>
                  </a:lnTo>
                  <a:lnTo>
                    <a:pt x="415" y="202"/>
                  </a:lnTo>
                  <a:lnTo>
                    <a:pt x="417" y="197"/>
                  </a:lnTo>
                  <a:lnTo>
                    <a:pt x="418" y="191"/>
                  </a:lnTo>
                  <a:lnTo>
                    <a:pt x="420" y="183"/>
                  </a:lnTo>
                  <a:lnTo>
                    <a:pt x="420" y="175"/>
                  </a:lnTo>
                  <a:lnTo>
                    <a:pt x="420" y="164"/>
                  </a:lnTo>
                  <a:lnTo>
                    <a:pt x="416" y="152"/>
                  </a:lnTo>
                  <a:lnTo>
                    <a:pt x="412" y="144"/>
                  </a:lnTo>
                  <a:lnTo>
                    <a:pt x="406" y="137"/>
                  </a:lnTo>
                  <a:lnTo>
                    <a:pt x="412" y="121"/>
                  </a:lnTo>
                  <a:lnTo>
                    <a:pt x="417" y="101"/>
                  </a:lnTo>
                  <a:lnTo>
                    <a:pt x="420" y="89"/>
                  </a:lnTo>
                  <a:lnTo>
                    <a:pt x="420" y="78"/>
                  </a:lnTo>
                  <a:lnTo>
                    <a:pt x="420" y="65"/>
                  </a:lnTo>
                  <a:lnTo>
                    <a:pt x="417" y="53"/>
                  </a:lnTo>
                  <a:lnTo>
                    <a:pt x="415" y="45"/>
                  </a:lnTo>
                  <a:lnTo>
                    <a:pt x="412" y="39"/>
                  </a:lnTo>
                  <a:lnTo>
                    <a:pt x="407" y="34"/>
                  </a:lnTo>
                  <a:lnTo>
                    <a:pt x="403" y="27"/>
                  </a:lnTo>
                  <a:lnTo>
                    <a:pt x="397" y="24"/>
                  </a:lnTo>
                  <a:lnTo>
                    <a:pt x="390" y="18"/>
                  </a:lnTo>
                  <a:lnTo>
                    <a:pt x="382" y="15"/>
                  </a:lnTo>
                  <a:lnTo>
                    <a:pt x="376" y="12"/>
                  </a:lnTo>
                  <a:lnTo>
                    <a:pt x="359" y="7"/>
                  </a:lnTo>
                  <a:lnTo>
                    <a:pt x="341" y="3"/>
                  </a:lnTo>
                  <a:lnTo>
                    <a:pt x="325" y="0"/>
                  </a:lnTo>
                  <a:lnTo>
                    <a:pt x="307" y="0"/>
                  </a:lnTo>
                  <a:lnTo>
                    <a:pt x="291" y="0"/>
                  </a:lnTo>
                  <a:lnTo>
                    <a:pt x="276" y="2"/>
                  </a:lnTo>
                  <a:lnTo>
                    <a:pt x="260" y="6"/>
                  </a:lnTo>
                  <a:lnTo>
                    <a:pt x="245" y="9"/>
                  </a:lnTo>
                  <a:lnTo>
                    <a:pt x="231" y="16"/>
                  </a:lnTo>
                  <a:lnTo>
                    <a:pt x="218" y="22"/>
                  </a:lnTo>
                  <a:lnTo>
                    <a:pt x="213" y="27"/>
                  </a:lnTo>
                  <a:lnTo>
                    <a:pt x="209" y="31"/>
                  </a:lnTo>
                  <a:lnTo>
                    <a:pt x="204" y="36"/>
                  </a:lnTo>
                  <a:lnTo>
                    <a:pt x="201" y="42"/>
                  </a:lnTo>
                  <a:lnTo>
                    <a:pt x="194" y="42"/>
                  </a:lnTo>
                  <a:lnTo>
                    <a:pt x="187" y="43"/>
                  </a:lnTo>
                  <a:lnTo>
                    <a:pt x="181" y="44"/>
                  </a:lnTo>
                  <a:lnTo>
                    <a:pt x="176" y="45"/>
                  </a:lnTo>
                  <a:lnTo>
                    <a:pt x="168" y="51"/>
                  </a:lnTo>
                  <a:lnTo>
                    <a:pt x="163" y="56"/>
                  </a:lnTo>
                  <a:lnTo>
                    <a:pt x="158" y="65"/>
                  </a:lnTo>
                  <a:lnTo>
                    <a:pt x="155" y="75"/>
                  </a:lnTo>
                  <a:lnTo>
                    <a:pt x="155" y="87"/>
                  </a:lnTo>
                  <a:lnTo>
                    <a:pt x="155" y="98"/>
                  </a:lnTo>
                  <a:lnTo>
                    <a:pt x="159" y="120"/>
                  </a:lnTo>
                  <a:lnTo>
                    <a:pt x="164" y="138"/>
                  </a:lnTo>
                  <a:lnTo>
                    <a:pt x="164" y="139"/>
                  </a:lnTo>
                  <a:lnTo>
                    <a:pt x="164" y="139"/>
                  </a:lnTo>
                  <a:lnTo>
                    <a:pt x="159" y="144"/>
                  </a:lnTo>
                  <a:lnTo>
                    <a:pt x="154" y="151"/>
                  </a:lnTo>
                  <a:lnTo>
                    <a:pt x="151" y="156"/>
                  </a:lnTo>
                  <a:lnTo>
                    <a:pt x="150" y="162"/>
                  </a:lnTo>
                  <a:lnTo>
                    <a:pt x="149" y="170"/>
                  </a:lnTo>
                  <a:lnTo>
                    <a:pt x="149" y="176"/>
                  </a:lnTo>
                  <a:lnTo>
                    <a:pt x="149" y="184"/>
                  </a:lnTo>
                  <a:lnTo>
                    <a:pt x="150" y="191"/>
                  </a:lnTo>
                  <a:lnTo>
                    <a:pt x="151" y="196"/>
                  </a:lnTo>
                  <a:lnTo>
                    <a:pt x="154" y="201"/>
                  </a:lnTo>
                  <a:lnTo>
                    <a:pt x="156" y="206"/>
                  </a:lnTo>
                  <a:lnTo>
                    <a:pt x="159" y="210"/>
                  </a:lnTo>
                  <a:lnTo>
                    <a:pt x="163" y="214"/>
                  </a:lnTo>
                  <a:lnTo>
                    <a:pt x="167" y="216"/>
                  </a:lnTo>
                  <a:lnTo>
                    <a:pt x="168" y="227"/>
                  </a:lnTo>
                  <a:lnTo>
                    <a:pt x="169" y="237"/>
                  </a:lnTo>
                  <a:lnTo>
                    <a:pt x="172" y="246"/>
                  </a:lnTo>
                  <a:lnTo>
                    <a:pt x="174" y="255"/>
                  </a:lnTo>
                  <a:lnTo>
                    <a:pt x="179" y="271"/>
                  </a:lnTo>
                  <a:lnTo>
                    <a:pt x="187" y="286"/>
                  </a:lnTo>
                  <a:lnTo>
                    <a:pt x="195" y="297"/>
                  </a:lnTo>
                  <a:lnTo>
                    <a:pt x="203" y="306"/>
                  </a:lnTo>
                  <a:lnTo>
                    <a:pt x="210" y="314"/>
                  </a:lnTo>
                  <a:lnTo>
                    <a:pt x="215" y="319"/>
                  </a:lnTo>
                  <a:lnTo>
                    <a:pt x="215" y="364"/>
                  </a:lnTo>
                  <a:lnTo>
                    <a:pt x="201" y="369"/>
                  </a:lnTo>
                  <a:lnTo>
                    <a:pt x="186" y="375"/>
                  </a:lnTo>
                  <a:lnTo>
                    <a:pt x="171" y="381"/>
                  </a:lnTo>
                  <a:lnTo>
                    <a:pt x="155" y="384"/>
                  </a:lnTo>
                  <a:lnTo>
                    <a:pt x="129" y="393"/>
                  </a:lnTo>
                  <a:lnTo>
                    <a:pt x="106" y="401"/>
                  </a:lnTo>
                  <a:lnTo>
                    <a:pt x="83" y="410"/>
                  </a:lnTo>
                  <a:lnTo>
                    <a:pt x="64" y="419"/>
                  </a:lnTo>
                  <a:lnTo>
                    <a:pt x="46" y="428"/>
                  </a:lnTo>
                  <a:lnTo>
                    <a:pt x="32" y="438"/>
                  </a:lnTo>
                  <a:lnTo>
                    <a:pt x="27" y="444"/>
                  </a:lnTo>
                  <a:lnTo>
                    <a:pt x="22" y="449"/>
                  </a:lnTo>
                  <a:lnTo>
                    <a:pt x="18" y="455"/>
                  </a:lnTo>
                  <a:lnTo>
                    <a:pt x="15" y="460"/>
                  </a:lnTo>
                  <a:lnTo>
                    <a:pt x="10" y="479"/>
                  </a:lnTo>
                  <a:lnTo>
                    <a:pt x="6" y="499"/>
                  </a:lnTo>
                  <a:lnTo>
                    <a:pt x="4" y="521"/>
                  </a:lnTo>
                  <a:lnTo>
                    <a:pt x="2" y="540"/>
                  </a:lnTo>
                  <a:lnTo>
                    <a:pt x="0" y="573"/>
                  </a:lnTo>
                  <a:lnTo>
                    <a:pt x="0" y="589"/>
                  </a:lnTo>
                  <a:lnTo>
                    <a:pt x="1" y="594"/>
                  </a:lnTo>
                  <a:lnTo>
                    <a:pt x="4" y="598"/>
                  </a:lnTo>
                  <a:lnTo>
                    <a:pt x="7" y="600"/>
                  </a:lnTo>
                  <a:lnTo>
                    <a:pt x="11" y="602"/>
                  </a:lnTo>
                  <a:lnTo>
                    <a:pt x="350" y="602"/>
                  </a:lnTo>
                  <a:lnTo>
                    <a:pt x="346" y="594"/>
                  </a:lnTo>
                  <a:lnTo>
                    <a:pt x="345" y="589"/>
                  </a:lnTo>
                  <a:lnTo>
                    <a:pt x="345" y="585"/>
                  </a:lnTo>
                  <a:lnTo>
                    <a:pt x="348" y="581"/>
                  </a:lnTo>
                  <a:lnTo>
                    <a:pt x="352" y="57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38" name="Полилиния 3674">
              <a:extLst>
                <a:ext uri="{FF2B5EF4-FFF2-40B4-BE49-F238E27FC236}">
                  <a16:creationId xmlns:a16="http://schemas.microsoft.com/office/drawing/2014/main" id="{44A4D0F8-0767-41BC-BE62-0AED99EC8B2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597650" y="5497513"/>
              <a:ext cx="131762" cy="133350"/>
            </a:xfrm>
            <a:custGeom>
              <a:avLst/>
              <a:gdLst>
                <a:gd name="T0" fmla="*/ 151 w 332"/>
                <a:gd name="T1" fmla="*/ 243 h 336"/>
                <a:gd name="T2" fmla="*/ 129 w 332"/>
                <a:gd name="T3" fmla="*/ 235 h 336"/>
                <a:gd name="T4" fmla="*/ 111 w 332"/>
                <a:gd name="T5" fmla="*/ 222 h 336"/>
                <a:gd name="T6" fmla="*/ 97 w 332"/>
                <a:gd name="T7" fmla="*/ 204 h 336"/>
                <a:gd name="T8" fmla="*/ 89 w 332"/>
                <a:gd name="T9" fmla="*/ 182 h 336"/>
                <a:gd name="T10" fmla="*/ 88 w 332"/>
                <a:gd name="T11" fmla="*/ 159 h 336"/>
                <a:gd name="T12" fmla="*/ 94 w 332"/>
                <a:gd name="T13" fmla="*/ 136 h 336"/>
                <a:gd name="T14" fmla="*/ 106 w 332"/>
                <a:gd name="T15" fmla="*/ 117 h 336"/>
                <a:gd name="T16" fmla="*/ 122 w 332"/>
                <a:gd name="T17" fmla="*/ 103 h 336"/>
                <a:gd name="T18" fmla="*/ 143 w 332"/>
                <a:gd name="T19" fmla="*/ 92 h 336"/>
                <a:gd name="T20" fmla="*/ 166 w 332"/>
                <a:gd name="T21" fmla="*/ 89 h 336"/>
                <a:gd name="T22" fmla="*/ 189 w 332"/>
                <a:gd name="T23" fmla="*/ 92 h 336"/>
                <a:gd name="T24" fmla="*/ 210 w 332"/>
                <a:gd name="T25" fmla="*/ 103 h 336"/>
                <a:gd name="T26" fmla="*/ 226 w 332"/>
                <a:gd name="T27" fmla="*/ 117 h 336"/>
                <a:gd name="T28" fmla="*/ 238 w 332"/>
                <a:gd name="T29" fmla="*/ 136 h 336"/>
                <a:gd name="T30" fmla="*/ 243 w 332"/>
                <a:gd name="T31" fmla="*/ 159 h 336"/>
                <a:gd name="T32" fmla="*/ 242 w 332"/>
                <a:gd name="T33" fmla="*/ 182 h 336"/>
                <a:gd name="T34" fmla="*/ 234 w 332"/>
                <a:gd name="T35" fmla="*/ 204 h 336"/>
                <a:gd name="T36" fmla="*/ 221 w 332"/>
                <a:gd name="T37" fmla="*/ 222 h 336"/>
                <a:gd name="T38" fmla="*/ 203 w 332"/>
                <a:gd name="T39" fmla="*/ 235 h 336"/>
                <a:gd name="T40" fmla="*/ 181 w 332"/>
                <a:gd name="T41" fmla="*/ 243 h 336"/>
                <a:gd name="T42" fmla="*/ 306 w 332"/>
                <a:gd name="T43" fmla="*/ 204 h 336"/>
                <a:gd name="T44" fmla="*/ 300 w 332"/>
                <a:gd name="T45" fmla="*/ 195 h 336"/>
                <a:gd name="T46" fmla="*/ 302 w 332"/>
                <a:gd name="T47" fmla="*/ 167 h 336"/>
                <a:gd name="T48" fmla="*/ 300 w 332"/>
                <a:gd name="T49" fmla="*/ 139 h 336"/>
                <a:gd name="T50" fmla="*/ 306 w 332"/>
                <a:gd name="T51" fmla="*/ 130 h 336"/>
                <a:gd name="T52" fmla="*/ 269 w 332"/>
                <a:gd name="T53" fmla="*/ 64 h 336"/>
                <a:gd name="T54" fmla="*/ 257 w 332"/>
                <a:gd name="T55" fmla="*/ 65 h 336"/>
                <a:gd name="T56" fmla="*/ 242 w 332"/>
                <a:gd name="T57" fmla="*/ 53 h 336"/>
                <a:gd name="T58" fmla="*/ 215 w 332"/>
                <a:gd name="T59" fmla="*/ 35 h 336"/>
                <a:gd name="T60" fmla="*/ 207 w 332"/>
                <a:gd name="T61" fmla="*/ 27 h 336"/>
                <a:gd name="T62" fmla="*/ 135 w 332"/>
                <a:gd name="T63" fmla="*/ 0 h 336"/>
                <a:gd name="T64" fmla="*/ 133 w 332"/>
                <a:gd name="T65" fmla="*/ 31 h 336"/>
                <a:gd name="T66" fmla="*/ 113 w 332"/>
                <a:gd name="T67" fmla="*/ 41 h 336"/>
                <a:gd name="T68" fmla="*/ 77 w 332"/>
                <a:gd name="T69" fmla="*/ 63 h 336"/>
                <a:gd name="T70" fmla="*/ 67 w 332"/>
                <a:gd name="T71" fmla="*/ 65 h 336"/>
                <a:gd name="T72" fmla="*/ 0 w 332"/>
                <a:gd name="T73" fmla="*/ 114 h 336"/>
                <a:gd name="T74" fmla="*/ 31 w 332"/>
                <a:gd name="T75" fmla="*/ 135 h 336"/>
                <a:gd name="T76" fmla="*/ 30 w 332"/>
                <a:gd name="T77" fmla="*/ 154 h 336"/>
                <a:gd name="T78" fmla="*/ 31 w 332"/>
                <a:gd name="T79" fmla="*/ 191 h 336"/>
                <a:gd name="T80" fmla="*/ 29 w 332"/>
                <a:gd name="T81" fmla="*/ 202 h 336"/>
                <a:gd name="T82" fmla="*/ 38 w 332"/>
                <a:gd name="T83" fmla="*/ 284 h 336"/>
                <a:gd name="T84" fmla="*/ 71 w 332"/>
                <a:gd name="T85" fmla="*/ 267 h 336"/>
                <a:gd name="T86" fmla="*/ 89 w 332"/>
                <a:gd name="T87" fmla="*/ 279 h 336"/>
                <a:gd name="T88" fmla="*/ 139 w 332"/>
                <a:gd name="T89" fmla="*/ 300 h 336"/>
                <a:gd name="T90" fmla="*/ 146 w 332"/>
                <a:gd name="T91" fmla="*/ 308 h 336"/>
                <a:gd name="T92" fmla="*/ 207 w 332"/>
                <a:gd name="T93" fmla="*/ 336 h 336"/>
                <a:gd name="T94" fmla="*/ 208 w 332"/>
                <a:gd name="T95" fmla="*/ 306 h 336"/>
                <a:gd name="T96" fmla="*/ 223 w 332"/>
                <a:gd name="T97" fmla="*/ 297 h 336"/>
                <a:gd name="T98" fmla="*/ 246 w 332"/>
                <a:gd name="T99" fmla="*/ 279 h 336"/>
                <a:gd name="T100" fmla="*/ 257 w 332"/>
                <a:gd name="T101" fmla="*/ 268 h 336"/>
                <a:gd name="T102" fmla="*/ 269 w 332"/>
                <a:gd name="T103" fmla="*/ 270 h 336"/>
                <a:gd name="T104" fmla="*/ 306 w 332"/>
                <a:gd name="T105" fmla="*/ 204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332" h="336">
                  <a:moveTo>
                    <a:pt x="166" y="245"/>
                  </a:moveTo>
                  <a:lnTo>
                    <a:pt x="158" y="244"/>
                  </a:lnTo>
                  <a:lnTo>
                    <a:pt x="151" y="243"/>
                  </a:lnTo>
                  <a:lnTo>
                    <a:pt x="143" y="241"/>
                  </a:lnTo>
                  <a:lnTo>
                    <a:pt x="135" y="239"/>
                  </a:lnTo>
                  <a:lnTo>
                    <a:pt x="129" y="235"/>
                  </a:lnTo>
                  <a:lnTo>
                    <a:pt x="122" y="231"/>
                  </a:lnTo>
                  <a:lnTo>
                    <a:pt x="116" y="227"/>
                  </a:lnTo>
                  <a:lnTo>
                    <a:pt x="111" y="222"/>
                  </a:lnTo>
                  <a:lnTo>
                    <a:pt x="106" y="217"/>
                  </a:lnTo>
                  <a:lnTo>
                    <a:pt x="101" y="211"/>
                  </a:lnTo>
                  <a:lnTo>
                    <a:pt x="97" y="204"/>
                  </a:lnTo>
                  <a:lnTo>
                    <a:pt x="94" y="198"/>
                  </a:lnTo>
                  <a:lnTo>
                    <a:pt x="92" y="190"/>
                  </a:lnTo>
                  <a:lnTo>
                    <a:pt x="89" y="182"/>
                  </a:lnTo>
                  <a:lnTo>
                    <a:pt x="88" y="175"/>
                  </a:lnTo>
                  <a:lnTo>
                    <a:pt x="88" y="167"/>
                  </a:lnTo>
                  <a:lnTo>
                    <a:pt x="88" y="159"/>
                  </a:lnTo>
                  <a:lnTo>
                    <a:pt x="89" y="151"/>
                  </a:lnTo>
                  <a:lnTo>
                    <a:pt x="92" y="144"/>
                  </a:lnTo>
                  <a:lnTo>
                    <a:pt x="94" y="136"/>
                  </a:lnTo>
                  <a:lnTo>
                    <a:pt x="97" y="130"/>
                  </a:lnTo>
                  <a:lnTo>
                    <a:pt x="101" y="123"/>
                  </a:lnTo>
                  <a:lnTo>
                    <a:pt x="106" y="117"/>
                  </a:lnTo>
                  <a:lnTo>
                    <a:pt x="111" y="112"/>
                  </a:lnTo>
                  <a:lnTo>
                    <a:pt x="116" y="106"/>
                  </a:lnTo>
                  <a:lnTo>
                    <a:pt x="122" y="103"/>
                  </a:lnTo>
                  <a:lnTo>
                    <a:pt x="129" y="99"/>
                  </a:lnTo>
                  <a:lnTo>
                    <a:pt x="135" y="95"/>
                  </a:lnTo>
                  <a:lnTo>
                    <a:pt x="143" y="92"/>
                  </a:lnTo>
                  <a:lnTo>
                    <a:pt x="151" y="90"/>
                  </a:lnTo>
                  <a:lnTo>
                    <a:pt x="158" y="90"/>
                  </a:lnTo>
                  <a:lnTo>
                    <a:pt x="166" y="89"/>
                  </a:lnTo>
                  <a:lnTo>
                    <a:pt x="174" y="90"/>
                  </a:lnTo>
                  <a:lnTo>
                    <a:pt x="181" y="90"/>
                  </a:lnTo>
                  <a:lnTo>
                    <a:pt x="189" y="92"/>
                  </a:lnTo>
                  <a:lnTo>
                    <a:pt x="196" y="95"/>
                  </a:lnTo>
                  <a:lnTo>
                    <a:pt x="203" y="99"/>
                  </a:lnTo>
                  <a:lnTo>
                    <a:pt x="210" y="103"/>
                  </a:lnTo>
                  <a:lnTo>
                    <a:pt x="215" y="106"/>
                  </a:lnTo>
                  <a:lnTo>
                    <a:pt x="221" y="112"/>
                  </a:lnTo>
                  <a:lnTo>
                    <a:pt x="226" y="117"/>
                  </a:lnTo>
                  <a:lnTo>
                    <a:pt x="230" y="123"/>
                  </a:lnTo>
                  <a:lnTo>
                    <a:pt x="234" y="130"/>
                  </a:lnTo>
                  <a:lnTo>
                    <a:pt x="238" y="136"/>
                  </a:lnTo>
                  <a:lnTo>
                    <a:pt x="241" y="144"/>
                  </a:lnTo>
                  <a:lnTo>
                    <a:pt x="242" y="151"/>
                  </a:lnTo>
                  <a:lnTo>
                    <a:pt x="243" y="159"/>
                  </a:lnTo>
                  <a:lnTo>
                    <a:pt x="244" y="167"/>
                  </a:lnTo>
                  <a:lnTo>
                    <a:pt x="243" y="175"/>
                  </a:lnTo>
                  <a:lnTo>
                    <a:pt x="242" y="182"/>
                  </a:lnTo>
                  <a:lnTo>
                    <a:pt x="241" y="190"/>
                  </a:lnTo>
                  <a:lnTo>
                    <a:pt x="238" y="198"/>
                  </a:lnTo>
                  <a:lnTo>
                    <a:pt x="234" y="204"/>
                  </a:lnTo>
                  <a:lnTo>
                    <a:pt x="230" y="211"/>
                  </a:lnTo>
                  <a:lnTo>
                    <a:pt x="226" y="217"/>
                  </a:lnTo>
                  <a:lnTo>
                    <a:pt x="221" y="222"/>
                  </a:lnTo>
                  <a:lnTo>
                    <a:pt x="215" y="227"/>
                  </a:lnTo>
                  <a:lnTo>
                    <a:pt x="210" y="231"/>
                  </a:lnTo>
                  <a:lnTo>
                    <a:pt x="203" y="235"/>
                  </a:lnTo>
                  <a:lnTo>
                    <a:pt x="196" y="239"/>
                  </a:lnTo>
                  <a:lnTo>
                    <a:pt x="189" y="241"/>
                  </a:lnTo>
                  <a:lnTo>
                    <a:pt x="181" y="243"/>
                  </a:lnTo>
                  <a:lnTo>
                    <a:pt x="174" y="244"/>
                  </a:lnTo>
                  <a:lnTo>
                    <a:pt x="166" y="245"/>
                  </a:lnTo>
                  <a:close/>
                  <a:moveTo>
                    <a:pt x="306" y="204"/>
                  </a:moveTo>
                  <a:lnTo>
                    <a:pt x="302" y="202"/>
                  </a:lnTo>
                  <a:lnTo>
                    <a:pt x="301" y="199"/>
                  </a:lnTo>
                  <a:lnTo>
                    <a:pt x="300" y="195"/>
                  </a:lnTo>
                  <a:lnTo>
                    <a:pt x="300" y="191"/>
                  </a:lnTo>
                  <a:lnTo>
                    <a:pt x="302" y="180"/>
                  </a:lnTo>
                  <a:lnTo>
                    <a:pt x="302" y="167"/>
                  </a:lnTo>
                  <a:lnTo>
                    <a:pt x="302" y="154"/>
                  </a:lnTo>
                  <a:lnTo>
                    <a:pt x="300" y="142"/>
                  </a:lnTo>
                  <a:lnTo>
                    <a:pt x="300" y="139"/>
                  </a:lnTo>
                  <a:lnTo>
                    <a:pt x="301" y="135"/>
                  </a:lnTo>
                  <a:lnTo>
                    <a:pt x="302" y="132"/>
                  </a:lnTo>
                  <a:lnTo>
                    <a:pt x="306" y="130"/>
                  </a:lnTo>
                  <a:lnTo>
                    <a:pt x="332" y="114"/>
                  </a:lnTo>
                  <a:lnTo>
                    <a:pt x="293" y="50"/>
                  </a:lnTo>
                  <a:lnTo>
                    <a:pt x="269" y="64"/>
                  </a:lnTo>
                  <a:lnTo>
                    <a:pt x="265" y="65"/>
                  </a:lnTo>
                  <a:lnTo>
                    <a:pt x="261" y="65"/>
                  </a:lnTo>
                  <a:lnTo>
                    <a:pt x="257" y="65"/>
                  </a:lnTo>
                  <a:lnTo>
                    <a:pt x="255" y="63"/>
                  </a:lnTo>
                  <a:lnTo>
                    <a:pt x="251" y="59"/>
                  </a:lnTo>
                  <a:lnTo>
                    <a:pt x="242" y="53"/>
                  </a:lnTo>
                  <a:lnTo>
                    <a:pt x="233" y="45"/>
                  </a:lnTo>
                  <a:lnTo>
                    <a:pt x="224" y="40"/>
                  </a:lnTo>
                  <a:lnTo>
                    <a:pt x="215" y="35"/>
                  </a:lnTo>
                  <a:lnTo>
                    <a:pt x="211" y="33"/>
                  </a:lnTo>
                  <a:lnTo>
                    <a:pt x="208" y="31"/>
                  </a:lnTo>
                  <a:lnTo>
                    <a:pt x="207" y="27"/>
                  </a:lnTo>
                  <a:lnTo>
                    <a:pt x="207" y="24"/>
                  </a:lnTo>
                  <a:lnTo>
                    <a:pt x="207" y="0"/>
                  </a:lnTo>
                  <a:lnTo>
                    <a:pt x="135" y="0"/>
                  </a:lnTo>
                  <a:lnTo>
                    <a:pt x="135" y="24"/>
                  </a:lnTo>
                  <a:lnTo>
                    <a:pt x="134" y="27"/>
                  </a:lnTo>
                  <a:lnTo>
                    <a:pt x="133" y="31"/>
                  </a:lnTo>
                  <a:lnTo>
                    <a:pt x="130" y="33"/>
                  </a:lnTo>
                  <a:lnTo>
                    <a:pt x="126" y="35"/>
                  </a:lnTo>
                  <a:lnTo>
                    <a:pt x="113" y="41"/>
                  </a:lnTo>
                  <a:lnTo>
                    <a:pt x="101" y="47"/>
                  </a:lnTo>
                  <a:lnTo>
                    <a:pt x="88" y="55"/>
                  </a:lnTo>
                  <a:lnTo>
                    <a:pt x="77" y="63"/>
                  </a:lnTo>
                  <a:lnTo>
                    <a:pt x="75" y="65"/>
                  </a:lnTo>
                  <a:lnTo>
                    <a:pt x="71" y="65"/>
                  </a:lnTo>
                  <a:lnTo>
                    <a:pt x="67" y="65"/>
                  </a:lnTo>
                  <a:lnTo>
                    <a:pt x="63" y="64"/>
                  </a:lnTo>
                  <a:lnTo>
                    <a:pt x="38" y="50"/>
                  </a:lnTo>
                  <a:lnTo>
                    <a:pt x="0" y="114"/>
                  </a:lnTo>
                  <a:lnTo>
                    <a:pt x="26" y="130"/>
                  </a:lnTo>
                  <a:lnTo>
                    <a:pt x="29" y="132"/>
                  </a:lnTo>
                  <a:lnTo>
                    <a:pt x="31" y="135"/>
                  </a:lnTo>
                  <a:lnTo>
                    <a:pt x="33" y="139"/>
                  </a:lnTo>
                  <a:lnTo>
                    <a:pt x="31" y="142"/>
                  </a:lnTo>
                  <a:lnTo>
                    <a:pt x="30" y="154"/>
                  </a:lnTo>
                  <a:lnTo>
                    <a:pt x="30" y="167"/>
                  </a:lnTo>
                  <a:lnTo>
                    <a:pt x="30" y="178"/>
                  </a:lnTo>
                  <a:lnTo>
                    <a:pt x="31" y="191"/>
                  </a:lnTo>
                  <a:lnTo>
                    <a:pt x="33" y="195"/>
                  </a:lnTo>
                  <a:lnTo>
                    <a:pt x="31" y="199"/>
                  </a:lnTo>
                  <a:lnTo>
                    <a:pt x="29" y="202"/>
                  </a:lnTo>
                  <a:lnTo>
                    <a:pt x="26" y="204"/>
                  </a:lnTo>
                  <a:lnTo>
                    <a:pt x="0" y="220"/>
                  </a:lnTo>
                  <a:lnTo>
                    <a:pt x="38" y="284"/>
                  </a:lnTo>
                  <a:lnTo>
                    <a:pt x="63" y="270"/>
                  </a:lnTo>
                  <a:lnTo>
                    <a:pt x="67" y="268"/>
                  </a:lnTo>
                  <a:lnTo>
                    <a:pt x="71" y="267"/>
                  </a:lnTo>
                  <a:lnTo>
                    <a:pt x="75" y="268"/>
                  </a:lnTo>
                  <a:lnTo>
                    <a:pt x="77" y="271"/>
                  </a:lnTo>
                  <a:lnTo>
                    <a:pt x="89" y="279"/>
                  </a:lnTo>
                  <a:lnTo>
                    <a:pt x="106" y="286"/>
                  </a:lnTo>
                  <a:lnTo>
                    <a:pt x="124" y="295"/>
                  </a:lnTo>
                  <a:lnTo>
                    <a:pt x="139" y="300"/>
                  </a:lnTo>
                  <a:lnTo>
                    <a:pt x="142" y="303"/>
                  </a:lnTo>
                  <a:lnTo>
                    <a:pt x="144" y="306"/>
                  </a:lnTo>
                  <a:lnTo>
                    <a:pt x="146" y="308"/>
                  </a:lnTo>
                  <a:lnTo>
                    <a:pt x="147" y="312"/>
                  </a:lnTo>
                  <a:lnTo>
                    <a:pt x="147" y="336"/>
                  </a:lnTo>
                  <a:lnTo>
                    <a:pt x="207" y="336"/>
                  </a:lnTo>
                  <a:lnTo>
                    <a:pt x="207" y="312"/>
                  </a:lnTo>
                  <a:lnTo>
                    <a:pt x="207" y="308"/>
                  </a:lnTo>
                  <a:lnTo>
                    <a:pt x="208" y="306"/>
                  </a:lnTo>
                  <a:lnTo>
                    <a:pt x="211" y="303"/>
                  </a:lnTo>
                  <a:lnTo>
                    <a:pt x="215" y="300"/>
                  </a:lnTo>
                  <a:lnTo>
                    <a:pt x="223" y="297"/>
                  </a:lnTo>
                  <a:lnTo>
                    <a:pt x="230" y="291"/>
                  </a:lnTo>
                  <a:lnTo>
                    <a:pt x="238" y="285"/>
                  </a:lnTo>
                  <a:lnTo>
                    <a:pt x="246" y="279"/>
                  </a:lnTo>
                  <a:lnTo>
                    <a:pt x="250" y="275"/>
                  </a:lnTo>
                  <a:lnTo>
                    <a:pt x="255" y="271"/>
                  </a:lnTo>
                  <a:lnTo>
                    <a:pt x="257" y="268"/>
                  </a:lnTo>
                  <a:lnTo>
                    <a:pt x="261" y="267"/>
                  </a:lnTo>
                  <a:lnTo>
                    <a:pt x="265" y="268"/>
                  </a:lnTo>
                  <a:lnTo>
                    <a:pt x="269" y="270"/>
                  </a:lnTo>
                  <a:lnTo>
                    <a:pt x="295" y="284"/>
                  </a:lnTo>
                  <a:lnTo>
                    <a:pt x="332" y="220"/>
                  </a:lnTo>
                  <a:lnTo>
                    <a:pt x="306" y="20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</p:grpSp>
      <p:grpSp>
        <p:nvGrpSpPr>
          <p:cNvPr id="39" name="Группа 38" descr="Значок шестеренок. ">
            <a:extLst>
              <a:ext uri="{FF2B5EF4-FFF2-40B4-BE49-F238E27FC236}">
                <a16:creationId xmlns:a16="http://schemas.microsoft.com/office/drawing/2014/main" id="{5BC0E3F0-447D-4721-AB1F-C8243BA36671}"/>
              </a:ext>
            </a:extLst>
          </p:cNvPr>
          <p:cNvGrpSpPr/>
          <p:nvPr/>
        </p:nvGrpSpPr>
        <p:grpSpPr>
          <a:xfrm>
            <a:off x="4717582" y="5353558"/>
            <a:ext cx="343837" cy="343837"/>
            <a:chOff x="7613650" y="1387475"/>
            <a:chExt cx="284163" cy="284163"/>
          </a:xfrm>
          <a:solidFill>
            <a:schemeClr val="bg1"/>
          </a:solidFill>
        </p:grpSpPr>
        <p:sp>
          <p:nvSpPr>
            <p:cNvPr id="40" name="Полилиния 4359">
              <a:extLst>
                <a:ext uri="{FF2B5EF4-FFF2-40B4-BE49-F238E27FC236}">
                  <a16:creationId xmlns:a16="http://schemas.microsoft.com/office/drawing/2014/main" id="{351831F3-9830-4A23-8B34-11A3FCCA027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613650" y="1471613"/>
              <a:ext cx="200025" cy="200025"/>
            </a:xfrm>
            <a:custGeom>
              <a:avLst/>
              <a:gdLst>
                <a:gd name="T0" fmla="*/ 276 w 629"/>
                <a:gd name="T1" fmla="*/ 436 h 629"/>
                <a:gd name="T2" fmla="*/ 233 w 629"/>
                <a:gd name="T3" fmla="*/ 411 h 629"/>
                <a:gd name="T4" fmla="*/ 202 w 629"/>
                <a:gd name="T5" fmla="*/ 374 h 629"/>
                <a:gd name="T6" fmla="*/ 187 w 629"/>
                <a:gd name="T7" fmla="*/ 325 h 629"/>
                <a:gd name="T8" fmla="*/ 192 w 629"/>
                <a:gd name="T9" fmla="*/ 274 h 629"/>
                <a:gd name="T10" fmla="*/ 216 w 629"/>
                <a:gd name="T11" fmla="*/ 231 h 629"/>
                <a:gd name="T12" fmla="*/ 253 w 629"/>
                <a:gd name="T13" fmla="*/ 199 h 629"/>
                <a:gd name="T14" fmla="*/ 301 w 629"/>
                <a:gd name="T15" fmla="*/ 184 h 629"/>
                <a:gd name="T16" fmla="*/ 352 w 629"/>
                <a:gd name="T17" fmla="*/ 190 h 629"/>
                <a:gd name="T18" fmla="*/ 395 w 629"/>
                <a:gd name="T19" fmla="*/ 213 h 629"/>
                <a:gd name="T20" fmla="*/ 426 w 629"/>
                <a:gd name="T21" fmla="*/ 252 h 629"/>
                <a:gd name="T22" fmla="*/ 441 w 629"/>
                <a:gd name="T23" fmla="*/ 300 h 629"/>
                <a:gd name="T24" fmla="*/ 436 w 629"/>
                <a:gd name="T25" fmla="*/ 350 h 629"/>
                <a:gd name="T26" fmla="*/ 413 w 629"/>
                <a:gd name="T27" fmla="*/ 394 h 629"/>
                <a:gd name="T28" fmla="*/ 375 w 629"/>
                <a:gd name="T29" fmla="*/ 425 h 629"/>
                <a:gd name="T30" fmla="*/ 327 w 629"/>
                <a:gd name="T31" fmla="*/ 440 h 629"/>
                <a:gd name="T32" fmla="*/ 572 w 629"/>
                <a:gd name="T33" fmla="*/ 346 h 629"/>
                <a:gd name="T34" fmla="*/ 574 w 629"/>
                <a:gd name="T35" fmla="*/ 302 h 629"/>
                <a:gd name="T36" fmla="*/ 620 w 629"/>
                <a:gd name="T37" fmla="*/ 241 h 629"/>
                <a:gd name="T38" fmla="*/ 628 w 629"/>
                <a:gd name="T39" fmla="*/ 231 h 629"/>
                <a:gd name="T40" fmla="*/ 625 w 629"/>
                <a:gd name="T41" fmla="*/ 219 h 629"/>
                <a:gd name="T42" fmla="*/ 544 w 629"/>
                <a:gd name="T43" fmla="*/ 84 h 629"/>
                <a:gd name="T44" fmla="*/ 532 w 629"/>
                <a:gd name="T45" fmla="*/ 83 h 629"/>
                <a:gd name="T46" fmla="*/ 447 w 629"/>
                <a:gd name="T47" fmla="*/ 88 h 629"/>
                <a:gd name="T48" fmla="*/ 407 w 629"/>
                <a:gd name="T49" fmla="*/ 69 h 629"/>
                <a:gd name="T50" fmla="*/ 404 w 629"/>
                <a:gd name="T51" fmla="*/ 7 h 629"/>
                <a:gd name="T52" fmla="*/ 395 w 629"/>
                <a:gd name="T53" fmla="*/ 0 h 629"/>
                <a:gd name="T54" fmla="*/ 235 w 629"/>
                <a:gd name="T55" fmla="*/ 1 h 629"/>
                <a:gd name="T56" fmla="*/ 227 w 629"/>
                <a:gd name="T57" fmla="*/ 10 h 629"/>
                <a:gd name="T58" fmla="*/ 216 w 629"/>
                <a:gd name="T59" fmla="*/ 72 h 629"/>
                <a:gd name="T60" fmla="*/ 177 w 629"/>
                <a:gd name="T61" fmla="*/ 91 h 629"/>
                <a:gd name="T62" fmla="*/ 98 w 629"/>
                <a:gd name="T63" fmla="*/ 84 h 629"/>
                <a:gd name="T64" fmla="*/ 87 w 629"/>
                <a:gd name="T65" fmla="*/ 83 h 629"/>
                <a:gd name="T66" fmla="*/ 78 w 629"/>
                <a:gd name="T67" fmla="*/ 90 h 629"/>
                <a:gd name="T68" fmla="*/ 1 w 629"/>
                <a:gd name="T69" fmla="*/ 228 h 629"/>
                <a:gd name="T70" fmla="*/ 57 w 629"/>
                <a:gd name="T71" fmla="*/ 269 h 629"/>
                <a:gd name="T72" fmla="*/ 54 w 629"/>
                <a:gd name="T73" fmla="*/ 313 h 629"/>
                <a:gd name="T74" fmla="*/ 57 w 629"/>
                <a:gd name="T75" fmla="*/ 355 h 629"/>
                <a:gd name="T76" fmla="*/ 2 w 629"/>
                <a:gd name="T77" fmla="*/ 391 h 629"/>
                <a:gd name="T78" fmla="*/ 1 w 629"/>
                <a:gd name="T79" fmla="*/ 402 h 629"/>
                <a:gd name="T80" fmla="*/ 86 w 629"/>
                <a:gd name="T81" fmla="*/ 543 h 629"/>
                <a:gd name="T82" fmla="*/ 98 w 629"/>
                <a:gd name="T83" fmla="*/ 542 h 629"/>
                <a:gd name="T84" fmla="*/ 177 w 629"/>
                <a:gd name="T85" fmla="*/ 533 h 629"/>
                <a:gd name="T86" fmla="*/ 216 w 629"/>
                <a:gd name="T87" fmla="*/ 552 h 629"/>
                <a:gd name="T88" fmla="*/ 227 w 629"/>
                <a:gd name="T89" fmla="*/ 620 h 629"/>
                <a:gd name="T90" fmla="*/ 235 w 629"/>
                <a:gd name="T91" fmla="*/ 628 h 629"/>
                <a:gd name="T92" fmla="*/ 395 w 629"/>
                <a:gd name="T93" fmla="*/ 629 h 629"/>
                <a:gd name="T94" fmla="*/ 404 w 629"/>
                <a:gd name="T95" fmla="*/ 623 h 629"/>
                <a:gd name="T96" fmla="*/ 407 w 629"/>
                <a:gd name="T97" fmla="*/ 556 h 629"/>
                <a:gd name="T98" fmla="*/ 447 w 629"/>
                <a:gd name="T99" fmla="*/ 538 h 629"/>
                <a:gd name="T100" fmla="*/ 533 w 629"/>
                <a:gd name="T101" fmla="*/ 543 h 629"/>
                <a:gd name="T102" fmla="*/ 545 w 629"/>
                <a:gd name="T103" fmla="*/ 543 h 629"/>
                <a:gd name="T104" fmla="*/ 627 w 629"/>
                <a:gd name="T105" fmla="*/ 405 h 629"/>
                <a:gd name="T106" fmla="*/ 628 w 629"/>
                <a:gd name="T107" fmla="*/ 394 h 629"/>
                <a:gd name="T108" fmla="*/ 621 w 629"/>
                <a:gd name="T109" fmla="*/ 385 h 6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629" h="629">
                  <a:moveTo>
                    <a:pt x="314" y="441"/>
                  </a:moveTo>
                  <a:lnTo>
                    <a:pt x="301" y="440"/>
                  </a:lnTo>
                  <a:lnTo>
                    <a:pt x="288" y="439"/>
                  </a:lnTo>
                  <a:lnTo>
                    <a:pt x="276" y="436"/>
                  </a:lnTo>
                  <a:lnTo>
                    <a:pt x="264" y="430"/>
                  </a:lnTo>
                  <a:lnTo>
                    <a:pt x="253" y="425"/>
                  </a:lnTo>
                  <a:lnTo>
                    <a:pt x="242" y="418"/>
                  </a:lnTo>
                  <a:lnTo>
                    <a:pt x="233" y="411"/>
                  </a:lnTo>
                  <a:lnTo>
                    <a:pt x="223" y="404"/>
                  </a:lnTo>
                  <a:lnTo>
                    <a:pt x="216" y="394"/>
                  </a:lnTo>
                  <a:lnTo>
                    <a:pt x="208" y="384"/>
                  </a:lnTo>
                  <a:lnTo>
                    <a:pt x="202" y="374"/>
                  </a:lnTo>
                  <a:lnTo>
                    <a:pt x="196" y="362"/>
                  </a:lnTo>
                  <a:lnTo>
                    <a:pt x="192" y="350"/>
                  </a:lnTo>
                  <a:lnTo>
                    <a:pt x="189" y="338"/>
                  </a:lnTo>
                  <a:lnTo>
                    <a:pt x="187" y="325"/>
                  </a:lnTo>
                  <a:lnTo>
                    <a:pt x="186" y="313"/>
                  </a:lnTo>
                  <a:lnTo>
                    <a:pt x="187" y="300"/>
                  </a:lnTo>
                  <a:lnTo>
                    <a:pt x="189" y="287"/>
                  </a:lnTo>
                  <a:lnTo>
                    <a:pt x="192" y="274"/>
                  </a:lnTo>
                  <a:lnTo>
                    <a:pt x="196" y="262"/>
                  </a:lnTo>
                  <a:lnTo>
                    <a:pt x="202" y="252"/>
                  </a:lnTo>
                  <a:lnTo>
                    <a:pt x="208" y="241"/>
                  </a:lnTo>
                  <a:lnTo>
                    <a:pt x="216" y="231"/>
                  </a:lnTo>
                  <a:lnTo>
                    <a:pt x="223" y="222"/>
                  </a:lnTo>
                  <a:lnTo>
                    <a:pt x="233" y="213"/>
                  </a:lnTo>
                  <a:lnTo>
                    <a:pt x="242" y="206"/>
                  </a:lnTo>
                  <a:lnTo>
                    <a:pt x="253" y="199"/>
                  </a:lnTo>
                  <a:lnTo>
                    <a:pt x="264" y="194"/>
                  </a:lnTo>
                  <a:lnTo>
                    <a:pt x="276" y="190"/>
                  </a:lnTo>
                  <a:lnTo>
                    <a:pt x="288" y="186"/>
                  </a:lnTo>
                  <a:lnTo>
                    <a:pt x="301" y="184"/>
                  </a:lnTo>
                  <a:lnTo>
                    <a:pt x="314" y="184"/>
                  </a:lnTo>
                  <a:lnTo>
                    <a:pt x="327" y="184"/>
                  </a:lnTo>
                  <a:lnTo>
                    <a:pt x="340" y="186"/>
                  </a:lnTo>
                  <a:lnTo>
                    <a:pt x="352" y="190"/>
                  </a:lnTo>
                  <a:lnTo>
                    <a:pt x="363" y="194"/>
                  </a:lnTo>
                  <a:lnTo>
                    <a:pt x="375" y="199"/>
                  </a:lnTo>
                  <a:lnTo>
                    <a:pt x="386" y="206"/>
                  </a:lnTo>
                  <a:lnTo>
                    <a:pt x="395" y="213"/>
                  </a:lnTo>
                  <a:lnTo>
                    <a:pt x="404" y="222"/>
                  </a:lnTo>
                  <a:lnTo>
                    <a:pt x="413" y="231"/>
                  </a:lnTo>
                  <a:lnTo>
                    <a:pt x="420" y="241"/>
                  </a:lnTo>
                  <a:lnTo>
                    <a:pt x="426" y="252"/>
                  </a:lnTo>
                  <a:lnTo>
                    <a:pt x="432" y="262"/>
                  </a:lnTo>
                  <a:lnTo>
                    <a:pt x="436" y="274"/>
                  </a:lnTo>
                  <a:lnTo>
                    <a:pt x="439" y="287"/>
                  </a:lnTo>
                  <a:lnTo>
                    <a:pt x="441" y="300"/>
                  </a:lnTo>
                  <a:lnTo>
                    <a:pt x="443" y="313"/>
                  </a:lnTo>
                  <a:lnTo>
                    <a:pt x="441" y="325"/>
                  </a:lnTo>
                  <a:lnTo>
                    <a:pt x="439" y="338"/>
                  </a:lnTo>
                  <a:lnTo>
                    <a:pt x="436" y="350"/>
                  </a:lnTo>
                  <a:lnTo>
                    <a:pt x="432" y="362"/>
                  </a:lnTo>
                  <a:lnTo>
                    <a:pt x="426" y="374"/>
                  </a:lnTo>
                  <a:lnTo>
                    <a:pt x="420" y="384"/>
                  </a:lnTo>
                  <a:lnTo>
                    <a:pt x="413" y="394"/>
                  </a:lnTo>
                  <a:lnTo>
                    <a:pt x="404" y="404"/>
                  </a:lnTo>
                  <a:lnTo>
                    <a:pt x="395" y="411"/>
                  </a:lnTo>
                  <a:lnTo>
                    <a:pt x="386" y="418"/>
                  </a:lnTo>
                  <a:lnTo>
                    <a:pt x="375" y="425"/>
                  </a:lnTo>
                  <a:lnTo>
                    <a:pt x="363" y="430"/>
                  </a:lnTo>
                  <a:lnTo>
                    <a:pt x="352" y="436"/>
                  </a:lnTo>
                  <a:lnTo>
                    <a:pt x="340" y="439"/>
                  </a:lnTo>
                  <a:lnTo>
                    <a:pt x="327" y="440"/>
                  </a:lnTo>
                  <a:lnTo>
                    <a:pt x="314" y="441"/>
                  </a:lnTo>
                  <a:close/>
                  <a:moveTo>
                    <a:pt x="621" y="385"/>
                  </a:moveTo>
                  <a:lnTo>
                    <a:pt x="571" y="355"/>
                  </a:lnTo>
                  <a:lnTo>
                    <a:pt x="572" y="346"/>
                  </a:lnTo>
                  <a:lnTo>
                    <a:pt x="573" y="335"/>
                  </a:lnTo>
                  <a:lnTo>
                    <a:pt x="574" y="323"/>
                  </a:lnTo>
                  <a:lnTo>
                    <a:pt x="574" y="313"/>
                  </a:lnTo>
                  <a:lnTo>
                    <a:pt x="574" y="302"/>
                  </a:lnTo>
                  <a:lnTo>
                    <a:pt x="573" y="291"/>
                  </a:lnTo>
                  <a:lnTo>
                    <a:pt x="572" y="280"/>
                  </a:lnTo>
                  <a:lnTo>
                    <a:pt x="570" y="269"/>
                  </a:lnTo>
                  <a:lnTo>
                    <a:pt x="620" y="241"/>
                  </a:lnTo>
                  <a:lnTo>
                    <a:pt x="623" y="239"/>
                  </a:lnTo>
                  <a:lnTo>
                    <a:pt x="624" y="237"/>
                  </a:lnTo>
                  <a:lnTo>
                    <a:pt x="627" y="234"/>
                  </a:lnTo>
                  <a:lnTo>
                    <a:pt x="628" y="231"/>
                  </a:lnTo>
                  <a:lnTo>
                    <a:pt x="628" y="228"/>
                  </a:lnTo>
                  <a:lnTo>
                    <a:pt x="628" y="226"/>
                  </a:lnTo>
                  <a:lnTo>
                    <a:pt x="628" y="223"/>
                  </a:lnTo>
                  <a:lnTo>
                    <a:pt x="625" y="219"/>
                  </a:lnTo>
                  <a:lnTo>
                    <a:pt x="551" y="90"/>
                  </a:lnTo>
                  <a:lnTo>
                    <a:pt x="548" y="87"/>
                  </a:lnTo>
                  <a:lnTo>
                    <a:pt x="546" y="85"/>
                  </a:lnTo>
                  <a:lnTo>
                    <a:pt x="544" y="84"/>
                  </a:lnTo>
                  <a:lnTo>
                    <a:pt x="541" y="83"/>
                  </a:lnTo>
                  <a:lnTo>
                    <a:pt x="539" y="81"/>
                  </a:lnTo>
                  <a:lnTo>
                    <a:pt x="536" y="81"/>
                  </a:lnTo>
                  <a:lnTo>
                    <a:pt x="532" y="83"/>
                  </a:lnTo>
                  <a:lnTo>
                    <a:pt x="530" y="84"/>
                  </a:lnTo>
                  <a:lnTo>
                    <a:pt x="481" y="113"/>
                  </a:lnTo>
                  <a:lnTo>
                    <a:pt x="465" y="99"/>
                  </a:lnTo>
                  <a:lnTo>
                    <a:pt x="447" y="88"/>
                  </a:lnTo>
                  <a:lnTo>
                    <a:pt x="438" y="83"/>
                  </a:lnTo>
                  <a:lnTo>
                    <a:pt x="429" y="77"/>
                  </a:lnTo>
                  <a:lnTo>
                    <a:pt x="418" y="73"/>
                  </a:lnTo>
                  <a:lnTo>
                    <a:pt x="407" y="69"/>
                  </a:lnTo>
                  <a:lnTo>
                    <a:pt x="407" y="15"/>
                  </a:lnTo>
                  <a:lnTo>
                    <a:pt x="407" y="12"/>
                  </a:lnTo>
                  <a:lnTo>
                    <a:pt x="406" y="10"/>
                  </a:lnTo>
                  <a:lnTo>
                    <a:pt x="404" y="7"/>
                  </a:lnTo>
                  <a:lnTo>
                    <a:pt x="403" y="4"/>
                  </a:lnTo>
                  <a:lnTo>
                    <a:pt x="401" y="2"/>
                  </a:lnTo>
                  <a:lnTo>
                    <a:pt x="398" y="1"/>
                  </a:lnTo>
                  <a:lnTo>
                    <a:pt x="395" y="0"/>
                  </a:lnTo>
                  <a:lnTo>
                    <a:pt x="392" y="0"/>
                  </a:lnTo>
                  <a:lnTo>
                    <a:pt x="241" y="0"/>
                  </a:lnTo>
                  <a:lnTo>
                    <a:pt x="238" y="0"/>
                  </a:lnTo>
                  <a:lnTo>
                    <a:pt x="235" y="1"/>
                  </a:lnTo>
                  <a:lnTo>
                    <a:pt x="233" y="2"/>
                  </a:lnTo>
                  <a:lnTo>
                    <a:pt x="231" y="4"/>
                  </a:lnTo>
                  <a:lnTo>
                    <a:pt x="229" y="7"/>
                  </a:lnTo>
                  <a:lnTo>
                    <a:pt x="227" y="10"/>
                  </a:lnTo>
                  <a:lnTo>
                    <a:pt x="226" y="12"/>
                  </a:lnTo>
                  <a:lnTo>
                    <a:pt x="226" y="15"/>
                  </a:lnTo>
                  <a:lnTo>
                    <a:pt x="226" y="69"/>
                  </a:lnTo>
                  <a:lnTo>
                    <a:pt x="216" y="72"/>
                  </a:lnTo>
                  <a:lnTo>
                    <a:pt x="206" y="76"/>
                  </a:lnTo>
                  <a:lnTo>
                    <a:pt x="196" y="80"/>
                  </a:lnTo>
                  <a:lnTo>
                    <a:pt x="187" y="86"/>
                  </a:lnTo>
                  <a:lnTo>
                    <a:pt x="177" y="91"/>
                  </a:lnTo>
                  <a:lnTo>
                    <a:pt x="168" y="98"/>
                  </a:lnTo>
                  <a:lnTo>
                    <a:pt x="159" y="105"/>
                  </a:lnTo>
                  <a:lnTo>
                    <a:pt x="149" y="113"/>
                  </a:lnTo>
                  <a:lnTo>
                    <a:pt x="98" y="84"/>
                  </a:lnTo>
                  <a:lnTo>
                    <a:pt x="96" y="83"/>
                  </a:lnTo>
                  <a:lnTo>
                    <a:pt x="93" y="81"/>
                  </a:lnTo>
                  <a:lnTo>
                    <a:pt x="90" y="81"/>
                  </a:lnTo>
                  <a:lnTo>
                    <a:pt x="87" y="83"/>
                  </a:lnTo>
                  <a:lnTo>
                    <a:pt x="84" y="84"/>
                  </a:lnTo>
                  <a:lnTo>
                    <a:pt x="82" y="85"/>
                  </a:lnTo>
                  <a:lnTo>
                    <a:pt x="80" y="87"/>
                  </a:lnTo>
                  <a:lnTo>
                    <a:pt x="78" y="90"/>
                  </a:lnTo>
                  <a:lnTo>
                    <a:pt x="3" y="219"/>
                  </a:lnTo>
                  <a:lnTo>
                    <a:pt x="1" y="222"/>
                  </a:lnTo>
                  <a:lnTo>
                    <a:pt x="1" y="225"/>
                  </a:lnTo>
                  <a:lnTo>
                    <a:pt x="1" y="228"/>
                  </a:lnTo>
                  <a:lnTo>
                    <a:pt x="1" y="230"/>
                  </a:lnTo>
                  <a:lnTo>
                    <a:pt x="4" y="236"/>
                  </a:lnTo>
                  <a:lnTo>
                    <a:pt x="8" y="241"/>
                  </a:lnTo>
                  <a:lnTo>
                    <a:pt x="57" y="269"/>
                  </a:lnTo>
                  <a:lnTo>
                    <a:pt x="56" y="280"/>
                  </a:lnTo>
                  <a:lnTo>
                    <a:pt x="55" y="291"/>
                  </a:lnTo>
                  <a:lnTo>
                    <a:pt x="54" y="302"/>
                  </a:lnTo>
                  <a:lnTo>
                    <a:pt x="54" y="313"/>
                  </a:lnTo>
                  <a:lnTo>
                    <a:pt x="54" y="323"/>
                  </a:lnTo>
                  <a:lnTo>
                    <a:pt x="55" y="335"/>
                  </a:lnTo>
                  <a:lnTo>
                    <a:pt x="56" y="346"/>
                  </a:lnTo>
                  <a:lnTo>
                    <a:pt x="57" y="355"/>
                  </a:lnTo>
                  <a:lnTo>
                    <a:pt x="7" y="385"/>
                  </a:lnTo>
                  <a:lnTo>
                    <a:pt x="5" y="387"/>
                  </a:lnTo>
                  <a:lnTo>
                    <a:pt x="3" y="389"/>
                  </a:lnTo>
                  <a:lnTo>
                    <a:pt x="2" y="391"/>
                  </a:lnTo>
                  <a:lnTo>
                    <a:pt x="1" y="394"/>
                  </a:lnTo>
                  <a:lnTo>
                    <a:pt x="0" y="396"/>
                  </a:lnTo>
                  <a:lnTo>
                    <a:pt x="1" y="399"/>
                  </a:lnTo>
                  <a:lnTo>
                    <a:pt x="1" y="402"/>
                  </a:lnTo>
                  <a:lnTo>
                    <a:pt x="2" y="405"/>
                  </a:lnTo>
                  <a:lnTo>
                    <a:pt x="78" y="536"/>
                  </a:lnTo>
                  <a:lnTo>
                    <a:pt x="81" y="540"/>
                  </a:lnTo>
                  <a:lnTo>
                    <a:pt x="86" y="543"/>
                  </a:lnTo>
                  <a:lnTo>
                    <a:pt x="89" y="544"/>
                  </a:lnTo>
                  <a:lnTo>
                    <a:pt x="93" y="544"/>
                  </a:lnTo>
                  <a:lnTo>
                    <a:pt x="95" y="543"/>
                  </a:lnTo>
                  <a:lnTo>
                    <a:pt x="98" y="542"/>
                  </a:lnTo>
                  <a:lnTo>
                    <a:pt x="149" y="513"/>
                  </a:lnTo>
                  <a:lnTo>
                    <a:pt x="159" y="520"/>
                  </a:lnTo>
                  <a:lnTo>
                    <a:pt x="168" y="527"/>
                  </a:lnTo>
                  <a:lnTo>
                    <a:pt x="177" y="533"/>
                  </a:lnTo>
                  <a:lnTo>
                    <a:pt x="187" y="539"/>
                  </a:lnTo>
                  <a:lnTo>
                    <a:pt x="196" y="544"/>
                  </a:lnTo>
                  <a:lnTo>
                    <a:pt x="206" y="549"/>
                  </a:lnTo>
                  <a:lnTo>
                    <a:pt x="216" y="552"/>
                  </a:lnTo>
                  <a:lnTo>
                    <a:pt x="226" y="556"/>
                  </a:lnTo>
                  <a:lnTo>
                    <a:pt x="226" y="614"/>
                  </a:lnTo>
                  <a:lnTo>
                    <a:pt x="226" y="617"/>
                  </a:lnTo>
                  <a:lnTo>
                    <a:pt x="227" y="620"/>
                  </a:lnTo>
                  <a:lnTo>
                    <a:pt x="229" y="623"/>
                  </a:lnTo>
                  <a:lnTo>
                    <a:pt x="231" y="625"/>
                  </a:lnTo>
                  <a:lnTo>
                    <a:pt x="233" y="627"/>
                  </a:lnTo>
                  <a:lnTo>
                    <a:pt x="235" y="628"/>
                  </a:lnTo>
                  <a:lnTo>
                    <a:pt x="238" y="629"/>
                  </a:lnTo>
                  <a:lnTo>
                    <a:pt x="241" y="629"/>
                  </a:lnTo>
                  <a:lnTo>
                    <a:pt x="392" y="629"/>
                  </a:lnTo>
                  <a:lnTo>
                    <a:pt x="395" y="629"/>
                  </a:lnTo>
                  <a:lnTo>
                    <a:pt x="398" y="628"/>
                  </a:lnTo>
                  <a:lnTo>
                    <a:pt x="401" y="627"/>
                  </a:lnTo>
                  <a:lnTo>
                    <a:pt x="403" y="625"/>
                  </a:lnTo>
                  <a:lnTo>
                    <a:pt x="404" y="623"/>
                  </a:lnTo>
                  <a:lnTo>
                    <a:pt x="406" y="620"/>
                  </a:lnTo>
                  <a:lnTo>
                    <a:pt x="407" y="617"/>
                  </a:lnTo>
                  <a:lnTo>
                    <a:pt x="407" y="614"/>
                  </a:lnTo>
                  <a:lnTo>
                    <a:pt x="407" y="556"/>
                  </a:lnTo>
                  <a:lnTo>
                    <a:pt x="418" y="552"/>
                  </a:lnTo>
                  <a:lnTo>
                    <a:pt x="429" y="548"/>
                  </a:lnTo>
                  <a:lnTo>
                    <a:pt x="438" y="544"/>
                  </a:lnTo>
                  <a:lnTo>
                    <a:pt x="447" y="538"/>
                  </a:lnTo>
                  <a:lnTo>
                    <a:pt x="465" y="527"/>
                  </a:lnTo>
                  <a:lnTo>
                    <a:pt x="481" y="513"/>
                  </a:lnTo>
                  <a:lnTo>
                    <a:pt x="530" y="542"/>
                  </a:lnTo>
                  <a:lnTo>
                    <a:pt x="533" y="543"/>
                  </a:lnTo>
                  <a:lnTo>
                    <a:pt x="537" y="544"/>
                  </a:lnTo>
                  <a:lnTo>
                    <a:pt x="539" y="544"/>
                  </a:lnTo>
                  <a:lnTo>
                    <a:pt x="542" y="543"/>
                  </a:lnTo>
                  <a:lnTo>
                    <a:pt x="545" y="543"/>
                  </a:lnTo>
                  <a:lnTo>
                    <a:pt x="547" y="540"/>
                  </a:lnTo>
                  <a:lnTo>
                    <a:pt x="550" y="539"/>
                  </a:lnTo>
                  <a:lnTo>
                    <a:pt x="552" y="536"/>
                  </a:lnTo>
                  <a:lnTo>
                    <a:pt x="627" y="405"/>
                  </a:lnTo>
                  <a:lnTo>
                    <a:pt x="628" y="402"/>
                  </a:lnTo>
                  <a:lnTo>
                    <a:pt x="628" y="399"/>
                  </a:lnTo>
                  <a:lnTo>
                    <a:pt x="629" y="396"/>
                  </a:lnTo>
                  <a:lnTo>
                    <a:pt x="628" y="394"/>
                  </a:lnTo>
                  <a:lnTo>
                    <a:pt x="627" y="391"/>
                  </a:lnTo>
                  <a:lnTo>
                    <a:pt x="625" y="389"/>
                  </a:lnTo>
                  <a:lnTo>
                    <a:pt x="623" y="387"/>
                  </a:lnTo>
                  <a:lnTo>
                    <a:pt x="621" y="3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41" name="Полилиния 4360">
              <a:extLst>
                <a:ext uri="{FF2B5EF4-FFF2-40B4-BE49-F238E27FC236}">
                  <a16:creationId xmlns:a16="http://schemas.microsoft.com/office/drawing/2014/main" id="{CDB8F87B-81A2-480F-ADA8-BFB5FD890AC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781925" y="1387475"/>
              <a:ext cx="115888" cy="117475"/>
            </a:xfrm>
            <a:custGeom>
              <a:avLst/>
              <a:gdLst>
                <a:gd name="T0" fmla="*/ 160 w 362"/>
                <a:gd name="T1" fmla="*/ 252 h 369"/>
                <a:gd name="T2" fmla="*/ 135 w 362"/>
                <a:gd name="T3" fmla="*/ 238 h 369"/>
                <a:gd name="T4" fmla="*/ 118 w 362"/>
                <a:gd name="T5" fmla="*/ 218 h 369"/>
                <a:gd name="T6" fmla="*/ 109 w 362"/>
                <a:gd name="T7" fmla="*/ 190 h 369"/>
                <a:gd name="T8" fmla="*/ 113 w 362"/>
                <a:gd name="T9" fmla="*/ 162 h 369"/>
                <a:gd name="T10" fmla="*/ 125 w 362"/>
                <a:gd name="T11" fmla="*/ 138 h 369"/>
                <a:gd name="T12" fmla="*/ 147 w 362"/>
                <a:gd name="T13" fmla="*/ 121 h 369"/>
                <a:gd name="T14" fmla="*/ 174 w 362"/>
                <a:gd name="T15" fmla="*/ 112 h 369"/>
                <a:gd name="T16" fmla="*/ 202 w 362"/>
                <a:gd name="T17" fmla="*/ 114 h 369"/>
                <a:gd name="T18" fmla="*/ 226 w 362"/>
                <a:gd name="T19" fmla="*/ 128 h 369"/>
                <a:gd name="T20" fmla="*/ 244 w 362"/>
                <a:gd name="T21" fmla="*/ 149 h 369"/>
                <a:gd name="T22" fmla="*/ 252 w 362"/>
                <a:gd name="T23" fmla="*/ 176 h 369"/>
                <a:gd name="T24" fmla="*/ 250 w 362"/>
                <a:gd name="T25" fmla="*/ 205 h 369"/>
                <a:gd name="T26" fmla="*/ 236 w 362"/>
                <a:gd name="T27" fmla="*/ 229 h 369"/>
                <a:gd name="T28" fmla="*/ 215 w 362"/>
                <a:gd name="T29" fmla="*/ 247 h 369"/>
                <a:gd name="T30" fmla="*/ 189 w 362"/>
                <a:gd name="T31" fmla="*/ 254 h 369"/>
                <a:gd name="T32" fmla="*/ 328 w 362"/>
                <a:gd name="T33" fmla="*/ 195 h 369"/>
                <a:gd name="T34" fmla="*/ 354 w 362"/>
                <a:gd name="T35" fmla="*/ 144 h 369"/>
                <a:gd name="T36" fmla="*/ 361 w 362"/>
                <a:gd name="T37" fmla="*/ 136 h 369"/>
                <a:gd name="T38" fmla="*/ 360 w 362"/>
                <a:gd name="T39" fmla="*/ 124 h 369"/>
                <a:gd name="T40" fmla="*/ 316 w 362"/>
                <a:gd name="T41" fmla="*/ 53 h 369"/>
                <a:gd name="T42" fmla="*/ 304 w 362"/>
                <a:gd name="T43" fmla="*/ 52 h 369"/>
                <a:gd name="T44" fmla="*/ 256 w 362"/>
                <a:gd name="T45" fmla="*/ 56 h 369"/>
                <a:gd name="T46" fmla="*/ 236 w 362"/>
                <a:gd name="T47" fmla="*/ 10 h 369"/>
                <a:gd name="T48" fmla="*/ 229 w 362"/>
                <a:gd name="T49" fmla="*/ 2 h 369"/>
                <a:gd name="T50" fmla="*/ 146 w 362"/>
                <a:gd name="T51" fmla="*/ 0 h 369"/>
                <a:gd name="T52" fmla="*/ 135 w 362"/>
                <a:gd name="T53" fmla="*/ 3 h 369"/>
                <a:gd name="T54" fmla="*/ 131 w 362"/>
                <a:gd name="T55" fmla="*/ 14 h 369"/>
                <a:gd name="T56" fmla="*/ 99 w 362"/>
                <a:gd name="T57" fmla="*/ 63 h 369"/>
                <a:gd name="T58" fmla="*/ 55 w 362"/>
                <a:gd name="T59" fmla="*/ 51 h 369"/>
                <a:gd name="T60" fmla="*/ 44 w 362"/>
                <a:gd name="T61" fmla="*/ 54 h 369"/>
                <a:gd name="T62" fmla="*/ 1 w 362"/>
                <a:gd name="T63" fmla="*/ 126 h 369"/>
                <a:gd name="T64" fmla="*/ 2 w 362"/>
                <a:gd name="T65" fmla="*/ 139 h 369"/>
                <a:gd name="T66" fmla="*/ 36 w 362"/>
                <a:gd name="T67" fmla="*/ 160 h 369"/>
                <a:gd name="T68" fmla="*/ 36 w 362"/>
                <a:gd name="T69" fmla="*/ 207 h 369"/>
                <a:gd name="T70" fmla="*/ 1 w 362"/>
                <a:gd name="T71" fmla="*/ 230 h 369"/>
                <a:gd name="T72" fmla="*/ 1 w 362"/>
                <a:gd name="T73" fmla="*/ 240 h 369"/>
                <a:gd name="T74" fmla="*/ 44 w 362"/>
                <a:gd name="T75" fmla="*/ 313 h 369"/>
                <a:gd name="T76" fmla="*/ 60 w 362"/>
                <a:gd name="T77" fmla="*/ 314 h 369"/>
                <a:gd name="T78" fmla="*/ 120 w 362"/>
                <a:gd name="T79" fmla="*/ 316 h 369"/>
                <a:gd name="T80" fmla="*/ 132 w 362"/>
                <a:gd name="T81" fmla="*/ 359 h 369"/>
                <a:gd name="T82" fmla="*/ 140 w 362"/>
                <a:gd name="T83" fmla="*/ 368 h 369"/>
                <a:gd name="T84" fmla="*/ 225 w 362"/>
                <a:gd name="T85" fmla="*/ 368 h 369"/>
                <a:gd name="T86" fmla="*/ 233 w 362"/>
                <a:gd name="T87" fmla="*/ 361 h 369"/>
                <a:gd name="T88" fmla="*/ 237 w 362"/>
                <a:gd name="T89" fmla="*/ 321 h 369"/>
                <a:gd name="T90" fmla="*/ 274 w 362"/>
                <a:gd name="T91" fmla="*/ 298 h 369"/>
                <a:gd name="T92" fmla="*/ 310 w 362"/>
                <a:gd name="T93" fmla="*/ 316 h 369"/>
                <a:gd name="T94" fmla="*/ 360 w 362"/>
                <a:gd name="T95" fmla="*/ 243 h 369"/>
                <a:gd name="T96" fmla="*/ 362 w 362"/>
                <a:gd name="T97" fmla="*/ 232 h 369"/>
                <a:gd name="T98" fmla="*/ 354 w 362"/>
                <a:gd name="T99" fmla="*/ 223 h 3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362" h="369">
                  <a:moveTo>
                    <a:pt x="181" y="255"/>
                  </a:moveTo>
                  <a:lnTo>
                    <a:pt x="174" y="254"/>
                  </a:lnTo>
                  <a:lnTo>
                    <a:pt x="166" y="253"/>
                  </a:lnTo>
                  <a:lnTo>
                    <a:pt x="160" y="252"/>
                  </a:lnTo>
                  <a:lnTo>
                    <a:pt x="153" y="249"/>
                  </a:lnTo>
                  <a:lnTo>
                    <a:pt x="147" y="247"/>
                  </a:lnTo>
                  <a:lnTo>
                    <a:pt x="141" y="243"/>
                  </a:lnTo>
                  <a:lnTo>
                    <a:pt x="135" y="238"/>
                  </a:lnTo>
                  <a:lnTo>
                    <a:pt x="131" y="234"/>
                  </a:lnTo>
                  <a:lnTo>
                    <a:pt x="125" y="229"/>
                  </a:lnTo>
                  <a:lnTo>
                    <a:pt x="122" y="223"/>
                  </a:lnTo>
                  <a:lnTo>
                    <a:pt x="118" y="218"/>
                  </a:lnTo>
                  <a:lnTo>
                    <a:pt x="115" y="212"/>
                  </a:lnTo>
                  <a:lnTo>
                    <a:pt x="113" y="205"/>
                  </a:lnTo>
                  <a:lnTo>
                    <a:pt x="110" y="198"/>
                  </a:lnTo>
                  <a:lnTo>
                    <a:pt x="109" y="190"/>
                  </a:lnTo>
                  <a:lnTo>
                    <a:pt x="109" y="183"/>
                  </a:lnTo>
                  <a:lnTo>
                    <a:pt x="109" y="176"/>
                  </a:lnTo>
                  <a:lnTo>
                    <a:pt x="110" y="169"/>
                  </a:lnTo>
                  <a:lnTo>
                    <a:pt x="113" y="162"/>
                  </a:lnTo>
                  <a:lnTo>
                    <a:pt x="115" y="156"/>
                  </a:lnTo>
                  <a:lnTo>
                    <a:pt x="118" y="149"/>
                  </a:lnTo>
                  <a:lnTo>
                    <a:pt x="122" y="143"/>
                  </a:lnTo>
                  <a:lnTo>
                    <a:pt x="125" y="138"/>
                  </a:lnTo>
                  <a:lnTo>
                    <a:pt x="131" y="132"/>
                  </a:lnTo>
                  <a:lnTo>
                    <a:pt x="135" y="128"/>
                  </a:lnTo>
                  <a:lnTo>
                    <a:pt x="141" y="124"/>
                  </a:lnTo>
                  <a:lnTo>
                    <a:pt x="147" y="121"/>
                  </a:lnTo>
                  <a:lnTo>
                    <a:pt x="153" y="117"/>
                  </a:lnTo>
                  <a:lnTo>
                    <a:pt x="160" y="114"/>
                  </a:lnTo>
                  <a:lnTo>
                    <a:pt x="166" y="113"/>
                  </a:lnTo>
                  <a:lnTo>
                    <a:pt x="174" y="112"/>
                  </a:lnTo>
                  <a:lnTo>
                    <a:pt x="181" y="111"/>
                  </a:lnTo>
                  <a:lnTo>
                    <a:pt x="189" y="112"/>
                  </a:lnTo>
                  <a:lnTo>
                    <a:pt x="195" y="113"/>
                  </a:lnTo>
                  <a:lnTo>
                    <a:pt x="202" y="114"/>
                  </a:lnTo>
                  <a:lnTo>
                    <a:pt x="209" y="117"/>
                  </a:lnTo>
                  <a:lnTo>
                    <a:pt x="215" y="121"/>
                  </a:lnTo>
                  <a:lnTo>
                    <a:pt x="221" y="124"/>
                  </a:lnTo>
                  <a:lnTo>
                    <a:pt x="226" y="128"/>
                  </a:lnTo>
                  <a:lnTo>
                    <a:pt x="231" y="132"/>
                  </a:lnTo>
                  <a:lnTo>
                    <a:pt x="236" y="138"/>
                  </a:lnTo>
                  <a:lnTo>
                    <a:pt x="240" y="143"/>
                  </a:lnTo>
                  <a:lnTo>
                    <a:pt x="244" y="149"/>
                  </a:lnTo>
                  <a:lnTo>
                    <a:pt x="247" y="156"/>
                  </a:lnTo>
                  <a:lnTo>
                    <a:pt x="250" y="162"/>
                  </a:lnTo>
                  <a:lnTo>
                    <a:pt x="251" y="169"/>
                  </a:lnTo>
                  <a:lnTo>
                    <a:pt x="252" y="176"/>
                  </a:lnTo>
                  <a:lnTo>
                    <a:pt x="253" y="183"/>
                  </a:lnTo>
                  <a:lnTo>
                    <a:pt x="252" y="190"/>
                  </a:lnTo>
                  <a:lnTo>
                    <a:pt x="251" y="198"/>
                  </a:lnTo>
                  <a:lnTo>
                    <a:pt x="250" y="205"/>
                  </a:lnTo>
                  <a:lnTo>
                    <a:pt x="247" y="212"/>
                  </a:lnTo>
                  <a:lnTo>
                    <a:pt x="244" y="218"/>
                  </a:lnTo>
                  <a:lnTo>
                    <a:pt x="240" y="223"/>
                  </a:lnTo>
                  <a:lnTo>
                    <a:pt x="236" y="229"/>
                  </a:lnTo>
                  <a:lnTo>
                    <a:pt x="231" y="234"/>
                  </a:lnTo>
                  <a:lnTo>
                    <a:pt x="226" y="238"/>
                  </a:lnTo>
                  <a:lnTo>
                    <a:pt x="221" y="243"/>
                  </a:lnTo>
                  <a:lnTo>
                    <a:pt x="215" y="247"/>
                  </a:lnTo>
                  <a:lnTo>
                    <a:pt x="209" y="249"/>
                  </a:lnTo>
                  <a:lnTo>
                    <a:pt x="202" y="252"/>
                  </a:lnTo>
                  <a:lnTo>
                    <a:pt x="195" y="253"/>
                  </a:lnTo>
                  <a:lnTo>
                    <a:pt x="189" y="254"/>
                  </a:lnTo>
                  <a:lnTo>
                    <a:pt x="181" y="255"/>
                  </a:lnTo>
                  <a:close/>
                  <a:moveTo>
                    <a:pt x="354" y="223"/>
                  </a:moveTo>
                  <a:lnTo>
                    <a:pt x="327" y="207"/>
                  </a:lnTo>
                  <a:lnTo>
                    <a:pt x="328" y="195"/>
                  </a:lnTo>
                  <a:lnTo>
                    <a:pt x="328" y="183"/>
                  </a:lnTo>
                  <a:lnTo>
                    <a:pt x="328" y="172"/>
                  </a:lnTo>
                  <a:lnTo>
                    <a:pt x="327" y="160"/>
                  </a:lnTo>
                  <a:lnTo>
                    <a:pt x="354" y="144"/>
                  </a:lnTo>
                  <a:lnTo>
                    <a:pt x="357" y="143"/>
                  </a:lnTo>
                  <a:lnTo>
                    <a:pt x="359" y="141"/>
                  </a:lnTo>
                  <a:lnTo>
                    <a:pt x="360" y="139"/>
                  </a:lnTo>
                  <a:lnTo>
                    <a:pt x="361" y="136"/>
                  </a:lnTo>
                  <a:lnTo>
                    <a:pt x="362" y="132"/>
                  </a:lnTo>
                  <a:lnTo>
                    <a:pt x="362" y="129"/>
                  </a:lnTo>
                  <a:lnTo>
                    <a:pt x="361" y="126"/>
                  </a:lnTo>
                  <a:lnTo>
                    <a:pt x="360" y="124"/>
                  </a:lnTo>
                  <a:lnTo>
                    <a:pt x="322" y="59"/>
                  </a:lnTo>
                  <a:lnTo>
                    <a:pt x="320" y="56"/>
                  </a:lnTo>
                  <a:lnTo>
                    <a:pt x="318" y="54"/>
                  </a:lnTo>
                  <a:lnTo>
                    <a:pt x="316" y="53"/>
                  </a:lnTo>
                  <a:lnTo>
                    <a:pt x="313" y="51"/>
                  </a:lnTo>
                  <a:lnTo>
                    <a:pt x="309" y="51"/>
                  </a:lnTo>
                  <a:lnTo>
                    <a:pt x="307" y="51"/>
                  </a:lnTo>
                  <a:lnTo>
                    <a:pt x="304" y="52"/>
                  </a:lnTo>
                  <a:lnTo>
                    <a:pt x="301" y="53"/>
                  </a:lnTo>
                  <a:lnTo>
                    <a:pt x="274" y="69"/>
                  </a:lnTo>
                  <a:lnTo>
                    <a:pt x="266" y="63"/>
                  </a:lnTo>
                  <a:lnTo>
                    <a:pt x="256" y="56"/>
                  </a:lnTo>
                  <a:lnTo>
                    <a:pt x="246" y="51"/>
                  </a:lnTo>
                  <a:lnTo>
                    <a:pt x="237" y="47"/>
                  </a:lnTo>
                  <a:lnTo>
                    <a:pt x="237" y="14"/>
                  </a:lnTo>
                  <a:lnTo>
                    <a:pt x="236" y="10"/>
                  </a:lnTo>
                  <a:lnTo>
                    <a:pt x="236" y="8"/>
                  </a:lnTo>
                  <a:lnTo>
                    <a:pt x="233" y="5"/>
                  </a:lnTo>
                  <a:lnTo>
                    <a:pt x="232" y="3"/>
                  </a:lnTo>
                  <a:lnTo>
                    <a:pt x="229" y="2"/>
                  </a:lnTo>
                  <a:lnTo>
                    <a:pt x="227" y="1"/>
                  </a:lnTo>
                  <a:lnTo>
                    <a:pt x="224" y="0"/>
                  </a:lnTo>
                  <a:lnTo>
                    <a:pt x="222" y="0"/>
                  </a:lnTo>
                  <a:lnTo>
                    <a:pt x="146" y="0"/>
                  </a:lnTo>
                  <a:lnTo>
                    <a:pt x="143" y="0"/>
                  </a:lnTo>
                  <a:lnTo>
                    <a:pt x="140" y="1"/>
                  </a:lnTo>
                  <a:lnTo>
                    <a:pt x="137" y="2"/>
                  </a:lnTo>
                  <a:lnTo>
                    <a:pt x="135" y="3"/>
                  </a:lnTo>
                  <a:lnTo>
                    <a:pt x="134" y="5"/>
                  </a:lnTo>
                  <a:lnTo>
                    <a:pt x="132" y="8"/>
                  </a:lnTo>
                  <a:lnTo>
                    <a:pt x="132" y="10"/>
                  </a:lnTo>
                  <a:lnTo>
                    <a:pt x="131" y="14"/>
                  </a:lnTo>
                  <a:lnTo>
                    <a:pt x="131" y="47"/>
                  </a:lnTo>
                  <a:lnTo>
                    <a:pt x="120" y="52"/>
                  </a:lnTo>
                  <a:lnTo>
                    <a:pt x="109" y="57"/>
                  </a:lnTo>
                  <a:lnTo>
                    <a:pt x="99" y="63"/>
                  </a:lnTo>
                  <a:lnTo>
                    <a:pt x="90" y="69"/>
                  </a:lnTo>
                  <a:lnTo>
                    <a:pt x="61" y="53"/>
                  </a:lnTo>
                  <a:lnTo>
                    <a:pt x="58" y="52"/>
                  </a:lnTo>
                  <a:lnTo>
                    <a:pt x="55" y="51"/>
                  </a:lnTo>
                  <a:lnTo>
                    <a:pt x="53" y="51"/>
                  </a:lnTo>
                  <a:lnTo>
                    <a:pt x="49" y="51"/>
                  </a:lnTo>
                  <a:lnTo>
                    <a:pt x="47" y="52"/>
                  </a:lnTo>
                  <a:lnTo>
                    <a:pt x="44" y="54"/>
                  </a:lnTo>
                  <a:lnTo>
                    <a:pt x="42" y="56"/>
                  </a:lnTo>
                  <a:lnTo>
                    <a:pt x="41" y="59"/>
                  </a:lnTo>
                  <a:lnTo>
                    <a:pt x="2" y="124"/>
                  </a:lnTo>
                  <a:lnTo>
                    <a:pt x="1" y="126"/>
                  </a:lnTo>
                  <a:lnTo>
                    <a:pt x="0" y="129"/>
                  </a:lnTo>
                  <a:lnTo>
                    <a:pt x="0" y="132"/>
                  </a:lnTo>
                  <a:lnTo>
                    <a:pt x="1" y="136"/>
                  </a:lnTo>
                  <a:lnTo>
                    <a:pt x="2" y="139"/>
                  </a:lnTo>
                  <a:lnTo>
                    <a:pt x="3" y="141"/>
                  </a:lnTo>
                  <a:lnTo>
                    <a:pt x="6" y="143"/>
                  </a:lnTo>
                  <a:lnTo>
                    <a:pt x="8" y="144"/>
                  </a:lnTo>
                  <a:lnTo>
                    <a:pt x="36" y="160"/>
                  </a:lnTo>
                  <a:lnTo>
                    <a:pt x="34" y="172"/>
                  </a:lnTo>
                  <a:lnTo>
                    <a:pt x="34" y="183"/>
                  </a:lnTo>
                  <a:lnTo>
                    <a:pt x="34" y="195"/>
                  </a:lnTo>
                  <a:lnTo>
                    <a:pt x="36" y="207"/>
                  </a:lnTo>
                  <a:lnTo>
                    <a:pt x="8" y="223"/>
                  </a:lnTo>
                  <a:lnTo>
                    <a:pt x="6" y="224"/>
                  </a:lnTo>
                  <a:lnTo>
                    <a:pt x="3" y="227"/>
                  </a:lnTo>
                  <a:lnTo>
                    <a:pt x="1" y="230"/>
                  </a:lnTo>
                  <a:lnTo>
                    <a:pt x="0" y="233"/>
                  </a:lnTo>
                  <a:lnTo>
                    <a:pt x="0" y="235"/>
                  </a:lnTo>
                  <a:lnTo>
                    <a:pt x="0" y="237"/>
                  </a:lnTo>
                  <a:lnTo>
                    <a:pt x="1" y="240"/>
                  </a:lnTo>
                  <a:lnTo>
                    <a:pt x="2" y="243"/>
                  </a:lnTo>
                  <a:lnTo>
                    <a:pt x="40" y="309"/>
                  </a:lnTo>
                  <a:lnTo>
                    <a:pt x="42" y="311"/>
                  </a:lnTo>
                  <a:lnTo>
                    <a:pt x="44" y="313"/>
                  </a:lnTo>
                  <a:lnTo>
                    <a:pt x="46" y="314"/>
                  </a:lnTo>
                  <a:lnTo>
                    <a:pt x="48" y="315"/>
                  </a:lnTo>
                  <a:lnTo>
                    <a:pt x="55" y="316"/>
                  </a:lnTo>
                  <a:lnTo>
                    <a:pt x="60" y="314"/>
                  </a:lnTo>
                  <a:lnTo>
                    <a:pt x="90" y="297"/>
                  </a:lnTo>
                  <a:lnTo>
                    <a:pt x="99" y="304"/>
                  </a:lnTo>
                  <a:lnTo>
                    <a:pt x="109" y="310"/>
                  </a:lnTo>
                  <a:lnTo>
                    <a:pt x="120" y="316"/>
                  </a:lnTo>
                  <a:lnTo>
                    <a:pt x="131" y="321"/>
                  </a:lnTo>
                  <a:lnTo>
                    <a:pt x="131" y="354"/>
                  </a:lnTo>
                  <a:lnTo>
                    <a:pt x="132" y="356"/>
                  </a:lnTo>
                  <a:lnTo>
                    <a:pt x="132" y="359"/>
                  </a:lnTo>
                  <a:lnTo>
                    <a:pt x="134" y="361"/>
                  </a:lnTo>
                  <a:lnTo>
                    <a:pt x="135" y="363"/>
                  </a:lnTo>
                  <a:lnTo>
                    <a:pt x="137" y="366"/>
                  </a:lnTo>
                  <a:lnTo>
                    <a:pt x="140" y="368"/>
                  </a:lnTo>
                  <a:lnTo>
                    <a:pt x="143" y="368"/>
                  </a:lnTo>
                  <a:lnTo>
                    <a:pt x="146" y="369"/>
                  </a:lnTo>
                  <a:lnTo>
                    <a:pt x="222" y="369"/>
                  </a:lnTo>
                  <a:lnTo>
                    <a:pt x="225" y="368"/>
                  </a:lnTo>
                  <a:lnTo>
                    <a:pt x="227" y="368"/>
                  </a:lnTo>
                  <a:lnTo>
                    <a:pt x="229" y="366"/>
                  </a:lnTo>
                  <a:lnTo>
                    <a:pt x="232" y="363"/>
                  </a:lnTo>
                  <a:lnTo>
                    <a:pt x="233" y="361"/>
                  </a:lnTo>
                  <a:lnTo>
                    <a:pt x="236" y="359"/>
                  </a:lnTo>
                  <a:lnTo>
                    <a:pt x="236" y="356"/>
                  </a:lnTo>
                  <a:lnTo>
                    <a:pt x="237" y="354"/>
                  </a:lnTo>
                  <a:lnTo>
                    <a:pt x="237" y="321"/>
                  </a:lnTo>
                  <a:lnTo>
                    <a:pt x="246" y="316"/>
                  </a:lnTo>
                  <a:lnTo>
                    <a:pt x="256" y="311"/>
                  </a:lnTo>
                  <a:lnTo>
                    <a:pt x="266" y="305"/>
                  </a:lnTo>
                  <a:lnTo>
                    <a:pt x="274" y="298"/>
                  </a:lnTo>
                  <a:lnTo>
                    <a:pt x="302" y="313"/>
                  </a:lnTo>
                  <a:lnTo>
                    <a:pt x="305" y="315"/>
                  </a:lnTo>
                  <a:lnTo>
                    <a:pt x="307" y="315"/>
                  </a:lnTo>
                  <a:lnTo>
                    <a:pt x="310" y="316"/>
                  </a:lnTo>
                  <a:lnTo>
                    <a:pt x="314" y="316"/>
                  </a:lnTo>
                  <a:lnTo>
                    <a:pt x="319" y="313"/>
                  </a:lnTo>
                  <a:lnTo>
                    <a:pt x="322" y="309"/>
                  </a:lnTo>
                  <a:lnTo>
                    <a:pt x="360" y="243"/>
                  </a:lnTo>
                  <a:lnTo>
                    <a:pt x="362" y="240"/>
                  </a:lnTo>
                  <a:lnTo>
                    <a:pt x="362" y="237"/>
                  </a:lnTo>
                  <a:lnTo>
                    <a:pt x="362" y="234"/>
                  </a:lnTo>
                  <a:lnTo>
                    <a:pt x="362" y="232"/>
                  </a:lnTo>
                  <a:lnTo>
                    <a:pt x="361" y="229"/>
                  </a:lnTo>
                  <a:lnTo>
                    <a:pt x="359" y="227"/>
                  </a:lnTo>
                  <a:lnTo>
                    <a:pt x="357" y="224"/>
                  </a:lnTo>
                  <a:lnTo>
                    <a:pt x="354" y="22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</p:grpSp>
      <p:sp>
        <p:nvSpPr>
          <p:cNvPr id="42" name="Полилиния 4346" descr="Значок диаграммы ящик с усами. ">
            <a:extLst>
              <a:ext uri="{FF2B5EF4-FFF2-40B4-BE49-F238E27FC236}">
                <a16:creationId xmlns:a16="http://schemas.microsoft.com/office/drawing/2014/main" id="{D131817A-5B27-4718-8BAC-45C9CEDA45D9}"/>
              </a:ext>
            </a:extLst>
          </p:cNvPr>
          <p:cNvSpPr>
            <a:spLocks noEditPoints="1"/>
          </p:cNvSpPr>
          <p:nvPr/>
        </p:nvSpPr>
        <p:spPr bwMode="auto">
          <a:xfrm>
            <a:off x="3967321" y="3532346"/>
            <a:ext cx="345758" cy="345758"/>
          </a:xfrm>
          <a:custGeom>
            <a:avLst/>
            <a:gdLst>
              <a:gd name="T0" fmla="*/ 706 w 898"/>
              <a:gd name="T1" fmla="*/ 479 h 898"/>
              <a:gd name="T2" fmla="*/ 652 w 898"/>
              <a:gd name="T3" fmla="*/ 556 h 898"/>
              <a:gd name="T4" fmla="*/ 632 w 898"/>
              <a:gd name="T5" fmla="*/ 551 h 898"/>
              <a:gd name="T6" fmla="*/ 576 w 898"/>
              <a:gd name="T7" fmla="*/ 477 h 898"/>
              <a:gd name="T8" fmla="*/ 571 w 898"/>
              <a:gd name="T9" fmla="*/ 398 h 898"/>
              <a:gd name="T10" fmla="*/ 628 w 898"/>
              <a:gd name="T11" fmla="*/ 129 h 898"/>
              <a:gd name="T12" fmla="*/ 643 w 898"/>
              <a:gd name="T13" fmla="*/ 114 h 898"/>
              <a:gd name="T14" fmla="*/ 658 w 898"/>
              <a:gd name="T15" fmla="*/ 129 h 898"/>
              <a:gd name="T16" fmla="*/ 717 w 898"/>
              <a:gd name="T17" fmla="*/ 398 h 898"/>
              <a:gd name="T18" fmla="*/ 621 w 898"/>
              <a:gd name="T19" fmla="*/ 758 h 898"/>
              <a:gd name="T20" fmla="*/ 589 w 898"/>
              <a:gd name="T21" fmla="*/ 727 h 898"/>
              <a:gd name="T22" fmla="*/ 589 w 898"/>
              <a:gd name="T23" fmla="*/ 680 h 898"/>
              <a:gd name="T24" fmla="*/ 621 w 898"/>
              <a:gd name="T25" fmla="*/ 648 h 898"/>
              <a:gd name="T26" fmla="*/ 667 w 898"/>
              <a:gd name="T27" fmla="*/ 648 h 898"/>
              <a:gd name="T28" fmla="*/ 699 w 898"/>
              <a:gd name="T29" fmla="*/ 680 h 898"/>
              <a:gd name="T30" fmla="*/ 699 w 898"/>
              <a:gd name="T31" fmla="*/ 727 h 898"/>
              <a:gd name="T32" fmla="*/ 667 w 898"/>
              <a:gd name="T33" fmla="*/ 758 h 898"/>
              <a:gd name="T34" fmla="*/ 536 w 898"/>
              <a:gd name="T35" fmla="*/ 294 h 898"/>
              <a:gd name="T36" fmla="*/ 479 w 898"/>
              <a:gd name="T37" fmla="*/ 546 h 898"/>
              <a:gd name="T38" fmla="*/ 461 w 898"/>
              <a:gd name="T39" fmla="*/ 558 h 898"/>
              <a:gd name="T40" fmla="*/ 450 w 898"/>
              <a:gd name="T41" fmla="*/ 299 h 898"/>
              <a:gd name="T42" fmla="*/ 390 w 898"/>
              <a:gd name="T43" fmla="*/ 287 h 898"/>
              <a:gd name="T44" fmla="*/ 398 w 898"/>
              <a:gd name="T45" fmla="*/ 211 h 898"/>
              <a:gd name="T46" fmla="*/ 454 w 898"/>
              <a:gd name="T47" fmla="*/ 118 h 898"/>
              <a:gd name="T48" fmla="*/ 475 w 898"/>
              <a:gd name="T49" fmla="*/ 118 h 898"/>
              <a:gd name="T50" fmla="*/ 530 w 898"/>
              <a:gd name="T51" fmla="*/ 211 h 898"/>
              <a:gd name="T52" fmla="*/ 465 w 898"/>
              <a:gd name="T53" fmla="*/ 763 h 898"/>
              <a:gd name="T54" fmla="*/ 422 w 898"/>
              <a:gd name="T55" fmla="*/ 745 h 898"/>
              <a:gd name="T56" fmla="*/ 405 w 898"/>
              <a:gd name="T57" fmla="*/ 703 h 898"/>
              <a:gd name="T58" fmla="*/ 422 w 898"/>
              <a:gd name="T59" fmla="*/ 661 h 898"/>
              <a:gd name="T60" fmla="*/ 465 w 898"/>
              <a:gd name="T61" fmla="*/ 643 h 898"/>
              <a:gd name="T62" fmla="*/ 506 w 898"/>
              <a:gd name="T63" fmla="*/ 661 h 898"/>
              <a:gd name="T64" fmla="*/ 525 w 898"/>
              <a:gd name="T65" fmla="*/ 703 h 898"/>
              <a:gd name="T66" fmla="*/ 506 w 898"/>
              <a:gd name="T67" fmla="*/ 745 h 898"/>
              <a:gd name="T68" fmla="*/ 465 w 898"/>
              <a:gd name="T69" fmla="*/ 763 h 898"/>
              <a:gd name="T70" fmla="*/ 318 w 898"/>
              <a:gd name="T71" fmla="*/ 419 h 898"/>
              <a:gd name="T72" fmla="*/ 263 w 898"/>
              <a:gd name="T73" fmla="*/ 556 h 898"/>
              <a:gd name="T74" fmla="*/ 242 w 898"/>
              <a:gd name="T75" fmla="*/ 551 h 898"/>
              <a:gd name="T76" fmla="*/ 186 w 898"/>
              <a:gd name="T77" fmla="*/ 417 h 898"/>
              <a:gd name="T78" fmla="*/ 181 w 898"/>
              <a:gd name="T79" fmla="*/ 339 h 898"/>
              <a:gd name="T80" fmla="*/ 240 w 898"/>
              <a:gd name="T81" fmla="*/ 129 h 898"/>
              <a:gd name="T82" fmla="*/ 255 w 898"/>
              <a:gd name="T83" fmla="*/ 114 h 898"/>
              <a:gd name="T84" fmla="*/ 270 w 898"/>
              <a:gd name="T85" fmla="*/ 129 h 898"/>
              <a:gd name="T86" fmla="*/ 329 w 898"/>
              <a:gd name="T87" fmla="*/ 339 h 898"/>
              <a:gd name="T88" fmla="*/ 231 w 898"/>
              <a:gd name="T89" fmla="*/ 758 h 898"/>
              <a:gd name="T90" fmla="*/ 200 w 898"/>
              <a:gd name="T91" fmla="*/ 727 h 898"/>
              <a:gd name="T92" fmla="*/ 200 w 898"/>
              <a:gd name="T93" fmla="*/ 680 h 898"/>
              <a:gd name="T94" fmla="*/ 231 w 898"/>
              <a:gd name="T95" fmla="*/ 648 h 898"/>
              <a:gd name="T96" fmla="*/ 278 w 898"/>
              <a:gd name="T97" fmla="*/ 648 h 898"/>
              <a:gd name="T98" fmla="*/ 311 w 898"/>
              <a:gd name="T99" fmla="*/ 680 h 898"/>
              <a:gd name="T100" fmla="*/ 311 w 898"/>
              <a:gd name="T101" fmla="*/ 727 h 898"/>
              <a:gd name="T102" fmla="*/ 278 w 898"/>
              <a:gd name="T103" fmla="*/ 758 h 898"/>
              <a:gd name="T104" fmla="*/ 10 w 898"/>
              <a:gd name="T105" fmla="*/ 2 h 898"/>
              <a:gd name="T106" fmla="*/ 1 w 898"/>
              <a:gd name="T107" fmla="*/ 886 h 898"/>
              <a:gd name="T108" fmla="*/ 883 w 898"/>
              <a:gd name="T109" fmla="*/ 898 h 898"/>
              <a:gd name="T110" fmla="*/ 898 w 898"/>
              <a:gd name="T111" fmla="*/ 883 h 898"/>
              <a:gd name="T112" fmla="*/ 886 w 898"/>
              <a:gd name="T113" fmla="*/ 0 h 8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898" h="898">
                <a:moveTo>
                  <a:pt x="718" y="464"/>
                </a:moveTo>
                <a:lnTo>
                  <a:pt x="718" y="467"/>
                </a:lnTo>
                <a:lnTo>
                  <a:pt x="717" y="470"/>
                </a:lnTo>
                <a:lnTo>
                  <a:pt x="716" y="472"/>
                </a:lnTo>
                <a:lnTo>
                  <a:pt x="714" y="474"/>
                </a:lnTo>
                <a:lnTo>
                  <a:pt x="712" y="477"/>
                </a:lnTo>
                <a:lnTo>
                  <a:pt x="710" y="478"/>
                </a:lnTo>
                <a:lnTo>
                  <a:pt x="706" y="479"/>
                </a:lnTo>
                <a:lnTo>
                  <a:pt x="703" y="479"/>
                </a:lnTo>
                <a:lnTo>
                  <a:pt x="658" y="479"/>
                </a:lnTo>
                <a:lnTo>
                  <a:pt x="658" y="543"/>
                </a:lnTo>
                <a:lnTo>
                  <a:pt x="658" y="546"/>
                </a:lnTo>
                <a:lnTo>
                  <a:pt x="657" y="549"/>
                </a:lnTo>
                <a:lnTo>
                  <a:pt x="656" y="551"/>
                </a:lnTo>
                <a:lnTo>
                  <a:pt x="654" y="554"/>
                </a:lnTo>
                <a:lnTo>
                  <a:pt x="652" y="556"/>
                </a:lnTo>
                <a:lnTo>
                  <a:pt x="650" y="557"/>
                </a:lnTo>
                <a:lnTo>
                  <a:pt x="647" y="558"/>
                </a:lnTo>
                <a:lnTo>
                  <a:pt x="643" y="558"/>
                </a:lnTo>
                <a:lnTo>
                  <a:pt x="641" y="558"/>
                </a:lnTo>
                <a:lnTo>
                  <a:pt x="638" y="557"/>
                </a:lnTo>
                <a:lnTo>
                  <a:pt x="636" y="556"/>
                </a:lnTo>
                <a:lnTo>
                  <a:pt x="634" y="554"/>
                </a:lnTo>
                <a:lnTo>
                  <a:pt x="632" y="551"/>
                </a:lnTo>
                <a:lnTo>
                  <a:pt x="631" y="549"/>
                </a:lnTo>
                <a:lnTo>
                  <a:pt x="629" y="546"/>
                </a:lnTo>
                <a:lnTo>
                  <a:pt x="628" y="543"/>
                </a:lnTo>
                <a:lnTo>
                  <a:pt x="628" y="479"/>
                </a:lnTo>
                <a:lnTo>
                  <a:pt x="583" y="479"/>
                </a:lnTo>
                <a:lnTo>
                  <a:pt x="581" y="479"/>
                </a:lnTo>
                <a:lnTo>
                  <a:pt x="578" y="478"/>
                </a:lnTo>
                <a:lnTo>
                  <a:pt x="576" y="477"/>
                </a:lnTo>
                <a:lnTo>
                  <a:pt x="574" y="474"/>
                </a:lnTo>
                <a:lnTo>
                  <a:pt x="572" y="472"/>
                </a:lnTo>
                <a:lnTo>
                  <a:pt x="571" y="470"/>
                </a:lnTo>
                <a:lnTo>
                  <a:pt x="570" y="467"/>
                </a:lnTo>
                <a:lnTo>
                  <a:pt x="570" y="464"/>
                </a:lnTo>
                <a:lnTo>
                  <a:pt x="570" y="404"/>
                </a:lnTo>
                <a:lnTo>
                  <a:pt x="570" y="402"/>
                </a:lnTo>
                <a:lnTo>
                  <a:pt x="571" y="398"/>
                </a:lnTo>
                <a:lnTo>
                  <a:pt x="572" y="396"/>
                </a:lnTo>
                <a:lnTo>
                  <a:pt x="574" y="394"/>
                </a:lnTo>
                <a:lnTo>
                  <a:pt x="576" y="392"/>
                </a:lnTo>
                <a:lnTo>
                  <a:pt x="578" y="391"/>
                </a:lnTo>
                <a:lnTo>
                  <a:pt x="581" y="390"/>
                </a:lnTo>
                <a:lnTo>
                  <a:pt x="583" y="389"/>
                </a:lnTo>
                <a:lnTo>
                  <a:pt x="628" y="389"/>
                </a:lnTo>
                <a:lnTo>
                  <a:pt x="628" y="129"/>
                </a:lnTo>
                <a:lnTo>
                  <a:pt x="629" y="126"/>
                </a:lnTo>
                <a:lnTo>
                  <a:pt x="631" y="123"/>
                </a:lnTo>
                <a:lnTo>
                  <a:pt x="632" y="121"/>
                </a:lnTo>
                <a:lnTo>
                  <a:pt x="634" y="118"/>
                </a:lnTo>
                <a:lnTo>
                  <a:pt x="636" y="117"/>
                </a:lnTo>
                <a:lnTo>
                  <a:pt x="638" y="115"/>
                </a:lnTo>
                <a:lnTo>
                  <a:pt x="641" y="114"/>
                </a:lnTo>
                <a:lnTo>
                  <a:pt x="643" y="114"/>
                </a:lnTo>
                <a:lnTo>
                  <a:pt x="647" y="114"/>
                </a:lnTo>
                <a:lnTo>
                  <a:pt x="650" y="115"/>
                </a:lnTo>
                <a:lnTo>
                  <a:pt x="652" y="117"/>
                </a:lnTo>
                <a:lnTo>
                  <a:pt x="654" y="118"/>
                </a:lnTo>
                <a:lnTo>
                  <a:pt x="656" y="121"/>
                </a:lnTo>
                <a:lnTo>
                  <a:pt x="657" y="123"/>
                </a:lnTo>
                <a:lnTo>
                  <a:pt x="658" y="127"/>
                </a:lnTo>
                <a:lnTo>
                  <a:pt x="658" y="129"/>
                </a:lnTo>
                <a:lnTo>
                  <a:pt x="658" y="389"/>
                </a:lnTo>
                <a:lnTo>
                  <a:pt x="703" y="389"/>
                </a:lnTo>
                <a:lnTo>
                  <a:pt x="706" y="390"/>
                </a:lnTo>
                <a:lnTo>
                  <a:pt x="710" y="391"/>
                </a:lnTo>
                <a:lnTo>
                  <a:pt x="712" y="392"/>
                </a:lnTo>
                <a:lnTo>
                  <a:pt x="714" y="394"/>
                </a:lnTo>
                <a:lnTo>
                  <a:pt x="716" y="396"/>
                </a:lnTo>
                <a:lnTo>
                  <a:pt x="717" y="398"/>
                </a:lnTo>
                <a:lnTo>
                  <a:pt x="718" y="402"/>
                </a:lnTo>
                <a:lnTo>
                  <a:pt x="718" y="404"/>
                </a:lnTo>
                <a:lnTo>
                  <a:pt x="718" y="464"/>
                </a:lnTo>
                <a:close/>
                <a:moveTo>
                  <a:pt x="643" y="763"/>
                </a:moveTo>
                <a:lnTo>
                  <a:pt x="638" y="762"/>
                </a:lnTo>
                <a:lnTo>
                  <a:pt x="632" y="762"/>
                </a:lnTo>
                <a:lnTo>
                  <a:pt x="626" y="760"/>
                </a:lnTo>
                <a:lnTo>
                  <a:pt x="621" y="758"/>
                </a:lnTo>
                <a:lnTo>
                  <a:pt x="616" y="756"/>
                </a:lnTo>
                <a:lnTo>
                  <a:pt x="610" y="753"/>
                </a:lnTo>
                <a:lnTo>
                  <a:pt x="606" y="749"/>
                </a:lnTo>
                <a:lnTo>
                  <a:pt x="602" y="745"/>
                </a:lnTo>
                <a:lnTo>
                  <a:pt x="597" y="741"/>
                </a:lnTo>
                <a:lnTo>
                  <a:pt x="594" y="737"/>
                </a:lnTo>
                <a:lnTo>
                  <a:pt x="591" y="731"/>
                </a:lnTo>
                <a:lnTo>
                  <a:pt x="589" y="727"/>
                </a:lnTo>
                <a:lnTo>
                  <a:pt x="587" y="720"/>
                </a:lnTo>
                <a:lnTo>
                  <a:pt x="586" y="715"/>
                </a:lnTo>
                <a:lnTo>
                  <a:pt x="584" y="710"/>
                </a:lnTo>
                <a:lnTo>
                  <a:pt x="583" y="703"/>
                </a:lnTo>
                <a:lnTo>
                  <a:pt x="584" y="697"/>
                </a:lnTo>
                <a:lnTo>
                  <a:pt x="586" y="692"/>
                </a:lnTo>
                <a:lnTo>
                  <a:pt x="587" y="685"/>
                </a:lnTo>
                <a:lnTo>
                  <a:pt x="589" y="680"/>
                </a:lnTo>
                <a:lnTo>
                  <a:pt x="591" y="674"/>
                </a:lnTo>
                <a:lnTo>
                  <a:pt x="594" y="670"/>
                </a:lnTo>
                <a:lnTo>
                  <a:pt x="597" y="665"/>
                </a:lnTo>
                <a:lnTo>
                  <a:pt x="602" y="661"/>
                </a:lnTo>
                <a:lnTo>
                  <a:pt x="606" y="657"/>
                </a:lnTo>
                <a:lnTo>
                  <a:pt x="610" y="653"/>
                </a:lnTo>
                <a:lnTo>
                  <a:pt x="616" y="651"/>
                </a:lnTo>
                <a:lnTo>
                  <a:pt x="621" y="648"/>
                </a:lnTo>
                <a:lnTo>
                  <a:pt x="626" y="646"/>
                </a:lnTo>
                <a:lnTo>
                  <a:pt x="632" y="645"/>
                </a:lnTo>
                <a:lnTo>
                  <a:pt x="638" y="643"/>
                </a:lnTo>
                <a:lnTo>
                  <a:pt x="643" y="643"/>
                </a:lnTo>
                <a:lnTo>
                  <a:pt x="650" y="643"/>
                </a:lnTo>
                <a:lnTo>
                  <a:pt x="656" y="645"/>
                </a:lnTo>
                <a:lnTo>
                  <a:pt x="662" y="646"/>
                </a:lnTo>
                <a:lnTo>
                  <a:pt x="667" y="648"/>
                </a:lnTo>
                <a:lnTo>
                  <a:pt x="672" y="651"/>
                </a:lnTo>
                <a:lnTo>
                  <a:pt x="678" y="653"/>
                </a:lnTo>
                <a:lnTo>
                  <a:pt x="682" y="657"/>
                </a:lnTo>
                <a:lnTo>
                  <a:pt x="686" y="661"/>
                </a:lnTo>
                <a:lnTo>
                  <a:pt x="690" y="665"/>
                </a:lnTo>
                <a:lnTo>
                  <a:pt x="694" y="670"/>
                </a:lnTo>
                <a:lnTo>
                  <a:pt x="697" y="674"/>
                </a:lnTo>
                <a:lnTo>
                  <a:pt x="699" y="680"/>
                </a:lnTo>
                <a:lnTo>
                  <a:pt x="701" y="685"/>
                </a:lnTo>
                <a:lnTo>
                  <a:pt x="702" y="692"/>
                </a:lnTo>
                <a:lnTo>
                  <a:pt x="703" y="697"/>
                </a:lnTo>
                <a:lnTo>
                  <a:pt x="703" y="703"/>
                </a:lnTo>
                <a:lnTo>
                  <a:pt x="703" y="710"/>
                </a:lnTo>
                <a:lnTo>
                  <a:pt x="702" y="715"/>
                </a:lnTo>
                <a:lnTo>
                  <a:pt x="701" y="720"/>
                </a:lnTo>
                <a:lnTo>
                  <a:pt x="699" y="727"/>
                </a:lnTo>
                <a:lnTo>
                  <a:pt x="697" y="731"/>
                </a:lnTo>
                <a:lnTo>
                  <a:pt x="694" y="737"/>
                </a:lnTo>
                <a:lnTo>
                  <a:pt x="690" y="741"/>
                </a:lnTo>
                <a:lnTo>
                  <a:pt x="686" y="745"/>
                </a:lnTo>
                <a:lnTo>
                  <a:pt x="682" y="749"/>
                </a:lnTo>
                <a:lnTo>
                  <a:pt x="678" y="753"/>
                </a:lnTo>
                <a:lnTo>
                  <a:pt x="672" y="756"/>
                </a:lnTo>
                <a:lnTo>
                  <a:pt x="667" y="758"/>
                </a:lnTo>
                <a:lnTo>
                  <a:pt x="662" y="760"/>
                </a:lnTo>
                <a:lnTo>
                  <a:pt x="656" y="762"/>
                </a:lnTo>
                <a:lnTo>
                  <a:pt x="650" y="762"/>
                </a:lnTo>
                <a:lnTo>
                  <a:pt x="643" y="763"/>
                </a:lnTo>
                <a:close/>
                <a:moveTo>
                  <a:pt x="540" y="284"/>
                </a:moveTo>
                <a:lnTo>
                  <a:pt x="538" y="287"/>
                </a:lnTo>
                <a:lnTo>
                  <a:pt x="537" y="290"/>
                </a:lnTo>
                <a:lnTo>
                  <a:pt x="536" y="294"/>
                </a:lnTo>
                <a:lnTo>
                  <a:pt x="534" y="296"/>
                </a:lnTo>
                <a:lnTo>
                  <a:pt x="532" y="297"/>
                </a:lnTo>
                <a:lnTo>
                  <a:pt x="530" y="298"/>
                </a:lnTo>
                <a:lnTo>
                  <a:pt x="527" y="299"/>
                </a:lnTo>
                <a:lnTo>
                  <a:pt x="525" y="299"/>
                </a:lnTo>
                <a:lnTo>
                  <a:pt x="480" y="299"/>
                </a:lnTo>
                <a:lnTo>
                  <a:pt x="480" y="543"/>
                </a:lnTo>
                <a:lnTo>
                  <a:pt x="479" y="546"/>
                </a:lnTo>
                <a:lnTo>
                  <a:pt x="479" y="549"/>
                </a:lnTo>
                <a:lnTo>
                  <a:pt x="476" y="551"/>
                </a:lnTo>
                <a:lnTo>
                  <a:pt x="475" y="554"/>
                </a:lnTo>
                <a:lnTo>
                  <a:pt x="472" y="556"/>
                </a:lnTo>
                <a:lnTo>
                  <a:pt x="470" y="557"/>
                </a:lnTo>
                <a:lnTo>
                  <a:pt x="467" y="558"/>
                </a:lnTo>
                <a:lnTo>
                  <a:pt x="465" y="558"/>
                </a:lnTo>
                <a:lnTo>
                  <a:pt x="461" y="558"/>
                </a:lnTo>
                <a:lnTo>
                  <a:pt x="458" y="557"/>
                </a:lnTo>
                <a:lnTo>
                  <a:pt x="456" y="556"/>
                </a:lnTo>
                <a:lnTo>
                  <a:pt x="454" y="554"/>
                </a:lnTo>
                <a:lnTo>
                  <a:pt x="452" y="551"/>
                </a:lnTo>
                <a:lnTo>
                  <a:pt x="451" y="549"/>
                </a:lnTo>
                <a:lnTo>
                  <a:pt x="450" y="546"/>
                </a:lnTo>
                <a:lnTo>
                  <a:pt x="450" y="543"/>
                </a:lnTo>
                <a:lnTo>
                  <a:pt x="450" y="299"/>
                </a:lnTo>
                <a:lnTo>
                  <a:pt x="405" y="299"/>
                </a:lnTo>
                <a:lnTo>
                  <a:pt x="402" y="299"/>
                </a:lnTo>
                <a:lnTo>
                  <a:pt x="398" y="298"/>
                </a:lnTo>
                <a:lnTo>
                  <a:pt x="396" y="297"/>
                </a:lnTo>
                <a:lnTo>
                  <a:pt x="394" y="296"/>
                </a:lnTo>
                <a:lnTo>
                  <a:pt x="392" y="294"/>
                </a:lnTo>
                <a:lnTo>
                  <a:pt x="391" y="290"/>
                </a:lnTo>
                <a:lnTo>
                  <a:pt x="390" y="287"/>
                </a:lnTo>
                <a:lnTo>
                  <a:pt x="390" y="284"/>
                </a:lnTo>
                <a:lnTo>
                  <a:pt x="390" y="225"/>
                </a:lnTo>
                <a:lnTo>
                  <a:pt x="390" y="222"/>
                </a:lnTo>
                <a:lnTo>
                  <a:pt x="391" y="219"/>
                </a:lnTo>
                <a:lnTo>
                  <a:pt x="392" y="217"/>
                </a:lnTo>
                <a:lnTo>
                  <a:pt x="394" y="214"/>
                </a:lnTo>
                <a:lnTo>
                  <a:pt x="396" y="212"/>
                </a:lnTo>
                <a:lnTo>
                  <a:pt x="398" y="211"/>
                </a:lnTo>
                <a:lnTo>
                  <a:pt x="402" y="210"/>
                </a:lnTo>
                <a:lnTo>
                  <a:pt x="405" y="210"/>
                </a:lnTo>
                <a:lnTo>
                  <a:pt x="450" y="210"/>
                </a:lnTo>
                <a:lnTo>
                  <a:pt x="450" y="129"/>
                </a:lnTo>
                <a:lnTo>
                  <a:pt x="450" y="126"/>
                </a:lnTo>
                <a:lnTo>
                  <a:pt x="451" y="123"/>
                </a:lnTo>
                <a:lnTo>
                  <a:pt x="452" y="121"/>
                </a:lnTo>
                <a:lnTo>
                  <a:pt x="454" y="118"/>
                </a:lnTo>
                <a:lnTo>
                  <a:pt x="456" y="117"/>
                </a:lnTo>
                <a:lnTo>
                  <a:pt x="458" y="115"/>
                </a:lnTo>
                <a:lnTo>
                  <a:pt x="461" y="114"/>
                </a:lnTo>
                <a:lnTo>
                  <a:pt x="465" y="114"/>
                </a:lnTo>
                <a:lnTo>
                  <a:pt x="467" y="114"/>
                </a:lnTo>
                <a:lnTo>
                  <a:pt x="470" y="115"/>
                </a:lnTo>
                <a:lnTo>
                  <a:pt x="472" y="117"/>
                </a:lnTo>
                <a:lnTo>
                  <a:pt x="475" y="118"/>
                </a:lnTo>
                <a:lnTo>
                  <a:pt x="476" y="121"/>
                </a:lnTo>
                <a:lnTo>
                  <a:pt x="479" y="123"/>
                </a:lnTo>
                <a:lnTo>
                  <a:pt x="479" y="127"/>
                </a:lnTo>
                <a:lnTo>
                  <a:pt x="480" y="129"/>
                </a:lnTo>
                <a:lnTo>
                  <a:pt x="480" y="210"/>
                </a:lnTo>
                <a:lnTo>
                  <a:pt x="525" y="210"/>
                </a:lnTo>
                <a:lnTo>
                  <a:pt x="527" y="210"/>
                </a:lnTo>
                <a:lnTo>
                  <a:pt x="530" y="211"/>
                </a:lnTo>
                <a:lnTo>
                  <a:pt x="532" y="212"/>
                </a:lnTo>
                <a:lnTo>
                  <a:pt x="534" y="214"/>
                </a:lnTo>
                <a:lnTo>
                  <a:pt x="536" y="217"/>
                </a:lnTo>
                <a:lnTo>
                  <a:pt x="537" y="219"/>
                </a:lnTo>
                <a:lnTo>
                  <a:pt x="538" y="222"/>
                </a:lnTo>
                <a:lnTo>
                  <a:pt x="540" y="225"/>
                </a:lnTo>
                <a:lnTo>
                  <a:pt x="540" y="284"/>
                </a:lnTo>
                <a:close/>
                <a:moveTo>
                  <a:pt x="465" y="763"/>
                </a:moveTo>
                <a:lnTo>
                  <a:pt x="458" y="762"/>
                </a:lnTo>
                <a:lnTo>
                  <a:pt x="452" y="762"/>
                </a:lnTo>
                <a:lnTo>
                  <a:pt x="446" y="760"/>
                </a:lnTo>
                <a:lnTo>
                  <a:pt x="441" y="758"/>
                </a:lnTo>
                <a:lnTo>
                  <a:pt x="436" y="756"/>
                </a:lnTo>
                <a:lnTo>
                  <a:pt x="430" y="753"/>
                </a:lnTo>
                <a:lnTo>
                  <a:pt x="426" y="749"/>
                </a:lnTo>
                <a:lnTo>
                  <a:pt x="422" y="745"/>
                </a:lnTo>
                <a:lnTo>
                  <a:pt x="419" y="741"/>
                </a:lnTo>
                <a:lnTo>
                  <a:pt x="414" y="737"/>
                </a:lnTo>
                <a:lnTo>
                  <a:pt x="412" y="731"/>
                </a:lnTo>
                <a:lnTo>
                  <a:pt x="409" y="727"/>
                </a:lnTo>
                <a:lnTo>
                  <a:pt x="407" y="720"/>
                </a:lnTo>
                <a:lnTo>
                  <a:pt x="406" y="715"/>
                </a:lnTo>
                <a:lnTo>
                  <a:pt x="405" y="710"/>
                </a:lnTo>
                <a:lnTo>
                  <a:pt x="405" y="703"/>
                </a:lnTo>
                <a:lnTo>
                  <a:pt x="405" y="697"/>
                </a:lnTo>
                <a:lnTo>
                  <a:pt x="406" y="692"/>
                </a:lnTo>
                <a:lnTo>
                  <a:pt x="407" y="685"/>
                </a:lnTo>
                <a:lnTo>
                  <a:pt x="409" y="680"/>
                </a:lnTo>
                <a:lnTo>
                  <a:pt x="412" y="674"/>
                </a:lnTo>
                <a:lnTo>
                  <a:pt x="414" y="670"/>
                </a:lnTo>
                <a:lnTo>
                  <a:pt x="419" y="665"/>
                </a:lnTo>
                <a:lnTo>
                  <a:pt x="422" y="661"/>
                </a:lnTo>
                <a:lnTo>
                  <a:pt x="426" y="657"/>
                </a:lnTo>
                <a:lnTo>
                  <a:pt x="430" y="653"/>
                </a:lnTo>
                <a:lnTo>
                  <a:pt x="436" y="651"/>
                </a:lnTo>
                <a:lnTo>
                  <a:pt x="441" y="648"/>
                </a:lnTo>
                <a:lnTo>
                  <a:pt x="446" y="646"/>
                </a:lnTo>
                <a:lnTo>
                  <a:pt x="452" y="645"/>
                </a:lnTo>
                <a:lnTo>
                  <a:pt x="458" y="643"/>
                </a:lnTo>
                <a:lnTo>
                  <a:pt x="465" y="643"/>
                </a:lnTo>
                <a:lnTo>
                  <a:pt x="470" y="643"/>
                </a:lnTo>
                <a:lnTo>
                  <a:pt x="476" y="645"/>
                </a:lnTo>
                <a:lnTo>
                  <a:pt x="482" y="646"/>
                </a:lnTo>
                <a:lnTo>
                  <a:pt x="487" y="648"/>
                </a:lnTo>
                <a:lnTo>
                  <a:pt x="492" y="651"/>
                </a:lnTo>
                <a:lnTo>
                  <a:pt x="498" y="653"/>
                </a:lnTo>
                <a:lnTo>
                  <a:pt x="502" y="657"/>
                </a:lnTo>
                <a:lnTo>
                  <a:pt x="506" y="661"/>
                </a:lnTo>
                <a:lnTo>
                  <a:pt x="511" y="665"/>
                </a:lnTo>
                <a:lnTo>
                  <a:pt x="514" y="670"/>
                </a:lnTo>
                <a:lnTo>
                  <a:pt x="517" y="674"/>
                </a:lnTo>
                <a:lnTo>
                  <a:pt x="519" y="680"/>
                </a:lnTo>
                <a:lnTo>
                  <a:pt x="521" y="685"/>
                </a:lnTo>
                <a:lnTo>
                  <a:pt x="522" y="692"/>
                </a:lnTo>
                <a:lnTo>
                  <a:pt x="524" y="697"/>
                </a:lnTo>
                <a:lnTo>
                  <a:pt x="525" y="703"/>
                </a:lnTo>
                <a:lnTo>
                  <a:pt x="524" y="710"/>
                </a:lnTo>
                <a:lnTo>
                  <a:pt x="522" y="715"/>
                </a:lnTo>
                <a:lnTo>
                  <a:pt x="521" y="720"/>
                </a:lnTo>
                <a:lnTo>
                  <a:pt x="519" y="727"/>
                </a:lnTo>
                <a:lnTo>
                  <a:pt x="517" y="731"/>
                </a:lnTo>
                <a:lnTo>
                  <a:pt x="514" y="737"/>
                </a:lnTo>
                <a:lnTo>
                  <a:pt x="511" y="741"/>
                </a:lnTo>
                <a:lnTo>
                  <a:pt x="506" y="745"/>
                </a:lnTo>
                <a:lnTo>
                  <a:pt x="502" y="749"/>
                </a:lnTo>
                <a:lnTo>
                  <a:pt x="498" y="753"/>
                </a:lnTo>
                <a:lnTo>
                  <a:pt x="492" y="756"/>
                </a:lnTo>
                <a:lnTo>
                  <a:pt x="487" y="758"/>
                </a:lnTo>
                <a:lnTo>
                  <a:pt x="482" y="760"/>
                </a:lnTo>
                <a:lnTo>
                  <a:pt x="476" y="762"/>
                </a:lnTo>
                <a:lnTo>
                  <a:pt x="470" y="762"/>
                </a:lnTo>
                <a:lnTo>
                  <a:pt x="465" y="763"/>
                </a:lnTo>
                <a:close/>
                <a:moveTo>
                  <a:pt x="330" y="404"/>
                </a:moveTo>
                <a:lnTo>
                  <a:pt x="330" y="407"/>
                </a:lnTo>
                <a:lnTo>
                  <a:pt x="329" y="410"/>
                </a:lnTo>
                <a:lnTo>
                  <a:pt x="328" y="412"/>
                </a:lnTo>
                <a:lnTo>
                  <a:pt x="326" y="414"/>
                </a:lnTo>
                <a:lnTo>
                  <a:pt x="323" y="417"/>
                </a:lnTo>
                <a:lnTo>
                  <a:pt x="320" y="418"/>
                </a:lnTo>
                <a:lnTo>
                  <a:pt x="318" y="419"/>
                </a:lnTo>
                <a:lnTo>
                  <a:pt x="315" y="419"/>
                </a:lnTo>
                <a:lnTo>
                  <a:pt x="270" y="419"/>
                </a:lnTo>
                <a:lnTo>
                  <a:pt x="270" y="543"/>
                </a:lnTo>
                <a:lnTo>
                  <a:pt x="270" y="546"/>
                </a:lnTo>
                <a:lnTo>
                  <a:pt x="269" y="549"/>
                </a:lnTo>
                <a:lnTo>
                  <a:pt x="268" y="551"/>
                </a:lnTo>
                <a:lnTo>
                  <a:pt x="266" y="554"/>
                </a:lnTo>
                <a:lnTo>
                  <a:pt x="263" y="556"/>
                </a:lnTo>
                <a:lnTo>
                  <a:pt x="260" y="557"/>
                </a:lnTo>
                <a:lnTo>
                  <a:pt x="258" y="558"/>
                </a:lnTo>
                <a:lnTo>
                  <a:pt x="255" y="558"/>
                </a:lnTo>
                <a:lnTo>
                  <a:pt x="252" y="558"/>
                </a:lnTo>
                <a:lnTo>
                  <a:pt x="250" y="557"/>
                </a:lnTo>
                <a:lnTo>
                  <a:pt x="246" y="556"/>
                </a:lnTo>
                <a:lnTo>
                  <a:pt x="244" y="554"/>
                </a:lnTo>
                <a:lnTo>
                  <a:pt x="242" y="551"/>
                </a:lnTo>
                <a:lnTo>
                  <a:pt x="241" y="549"/>
                </a:lnTo>
                <a:lnTo>
                  <a:pt x="240" y="546"/>
                </a:lnTo>
                <a:lnTo>
                  <a:pt x="240" y="543"/>
                </a:lnTo>
                <a:lnTo>
                  <a:pt x="240" y="419"/>
                </a:lnTo>
                <a:lnTo>
                  <a:pt x="195" y="419"/>
                </a:lnTo>
                <a:lnTo>
                  <a:pt x="192" y="419"/>
                </a:lnTo>
                <a:lnTo>
                  <a:pt x="190" y="418"/>
                </a:lnTo>
                <a:lnTo>
                  <a:pt x="186" y="417"/>
                </a:lnTo>
                <a:lnTo>
                  <a:pt x="184" y="414"/>
                </a:lnTo>
                <a:lnTo>
                  <a:pt x="183" y="412"/>
                </a:lnTo>
                <a:lnTo>
                  <a:pt x="181" y="410"/>
                </a:lnTo>
                <a:lnTo>
                  <a:pt x="180" y="407"/>
                </a:lnTo>
                <a:lnTo>
                  <a:pt x="180" y="404"/>
                </a:lnTo>
                <a:lnTo>
                  <a:pt x="180" y="344"/>
                </a:lnTo>
                <a:lnTo>
                  <a:pt x="180" y="342"/>
                </a:lnTo>
                <a:lnTo>
                  <a:pt x="181" y="339"/>
                </a:lnTo>
                <a:lnTo>
                  <a:pt x="183" y="336"/>
                </a:lnTo>
                <a:lnTo>
                  <a:pt x="184" y="334"/>
                </a:lnTo>
                <a:lnTo>
                  <a:pt x="186" y="332"/>
                </a:lnTo>
                <a:lnTo>
                  <a:pt x="190" y="331"/>
                </a:lnTo>
                <a:lnTo>
                  <a:pt x="192" y="330"/>
                </a:lnTo>
                <a:lnTo>
                  <a:pt x="195" y="329"/>
                </a:lnTo>
                <a:lnTo>
                  <a:pt x="240" y="329"/>
                </a:lnTo>
                <a:lnTo>
                  <a:pt x="240" y="129"/>
                </a:lnTo>
                <a:lnTo>
                  <a:pt x="240" y="126"/>
                </a:lnTo>
                <a:lnTo>
                  <a:pt x="241" y="123"/>
                </a:lnTo>
                <a:lnTo>
                  <a:pt x="242" y="121"/>
                </a:lnTo>
                <a:lnTo>
                  <a:pt x="244" y="118"/>
                </a:lnTo>
                <a:lnTo>
                  <a:pt x="246" y="117"/>
                </a:lnTo>
                <a:lnTo>
                  <a:pt x="250" y="115"/>
                </a:lnTo>
                <a:lnTo>
                  <a:pt x="252" y="114"/>
                </a:lnTo>
                <a:lnTo>
                  <a:pt x="255" y="114"/>
                </a:lnTo>
                <a:lnTo>
                  <a:pt x="258" y="114"/>
                </a:lnTo>
                <a:lnTo>
                  <a:pt x="260" y="115"/>
                </a:lnTo>
                <a:lnTo>
                  <a:pt x="263" y="117"/>
                </a:lnTo>
                <a:lnTo>
                  <a:pt x="266" y="118"/>
                </a:lnTo>
                <a:lnTo>
                  <a:pt x="268" y="121"/>
                </a:lnTo>
                <a:lnTo>
                  <a:pt x="269" y="123"/>
                </a:lnTo>
                <a:lnTo>
                  <a:pt x="270" y="127"/>
                </a:lnTo>
                <a:lnTo>
                  <a:pt x="270" y="129"/>
                </a:lnTo>
                <a:lnTo>
                  <a:pt x="270" y="329"/>
                </a:lnTo>
                <a:lnTo>
                  <a:pt x="315" y="329"/>
                </a:lnTo>
                <a:lnTo>
                  <a:pt x="318" y="330"/>
                </a:lnTo>
                <a:lnTo>
                  <a:pt x="320" y="331"/>
                </a:lnTo>
                <a:lnTo>
                  <a:pt x="323" y="332"/>
                </a:lnTo>
                <a:lnTo>
                  <a:pt x="326" y="334"/>
                </a:lnTo>
                <a:lnTo>
                  <a:pt x="328" y="336"/>
                </a:lnTo>
                <a:lnTo>
                  <a:pt x="329" y="339"/>
                </a:lnTo>
                <a:lnTo>
                  <a:pt x="330" y="342"/>
                </a:lnTo>
                <a:lnTo>
                  <a:pt x="330" y="344"/>
                </a:lnTo>
                <a:lnTo>
                  <a:pt x="330" y="404"/>
                </a:lnTo>
                <a:close/>
                <a:moveTo>
                  <a:pt x="255" y="763"/>
                </a:moveTo>
                <a:lnTo>
                  <a:pt x="249" y="762"/>
                </a:lnTo>
                <a:lnTo>
                  <a:pt x="243" y="762"/>
                </a:lnTo>
                <a:lnTo>
                  <a:pt x="237" y="760"/>
                </a:lnTo>
                <a:lnTo>
                  <a:pt x="231" y="758"/>
                </a:lnTo>
                <a:lnTo>
                  <a:pt x="226" y="756"/>
                </a:lnTo>
                <a:lnTo>
                  <a:pt x="222" y="753"/>
                </a:lnTo>
                <a:lnTo>
                  <a:pt x="216" y="749"/>
                </a:lnTo>
                <a:lnTo>
                  <a:pt x="212" y="745"/>
                </a:lnTo>
                <a:lnTo>
                  <a:pt x="209" y="741"/>
                </a:lnTo>
                <a:lnTo>
                  <a:pt x="206" y="737"/>
                </a:lnTo>
                <a:lnTo>
                  <a:pt x="203" y="731"/>
                </a:lnTo>
                <a:lnTo>
                  <a:pt x="200" y="727"/>
                </a:lnTo>
                <a:lnTo>
                  <a:pt x="198" y="720"/>
                </a:lnTo>
                <a:lnTo>
                  <a:pt x="196" y="715"/>
                </a:lnTo>
                <a:lnTo>
                  <a:pt x="195" y="710"/>
                </a:lnTo>
                <a:lnTo>
                  <a:pt x="195" y="703"/>
                </a:lnTo>
                <a:lnTo>
                  <a:pt x="195" y="697"/>
                </a:lnTo>
                <a:lnTo>
                  <a:pt x="196" y="692"/>
                </a:lnTo>
                <a:lnTo>
                  <a:pt x="198" y="685"/>
                </a:lnTo>
                <a:lnTo>
                  <a:pt x="200" y="680"/>
                </a:lnTo>
                <a:lnTo>
                  <a:pt x="203" y="674"/>
                </a:lnTo>
                <a:lnTo>
                  <a:pt x="206" y="670"/>
                </a:lnTo>
                <a:lnTo>
                  <a:pt x="209" y="665"/>
                </a:lnTo>
                <a:lnTo>
                  <a:pt x="212" y="661"/>
                </a:lnTo>
                <a:lnTo>
                  <a:pt x="216" y="657"/>
                </a:lnTo>
                <a:lnTo>
                  <a:pt x="222" y="653"/>
                </a:lnTo>
                <a:lnTo>
                  <a:pt x="226" y="651"/>
                </a:lnTo>
                <a:lnTo>
                  <a:pt x="231" y="648"/>
                </a:lnTo>
                <a:lnTo>
                  <a:pt x="237" y="646"/>
                </a:lnTo>
                <a:lnTo>
                  <a:pt x="243" y="645"/>
                </a:lnTo>
                <a:lnTo>
                  <a:pt x="249" y="643"/>
                </a:lnTo>
                <a:lnTo>
                  <a:pt x="255" y="643"/>
                </a:lnTo>
                <a:lnTo>
                  <a:pt x="261" y="643"/>
                </a:lnTo>
                <a:lnTo>
                  <a:pt x="267" y="645"/>
                </a:lnTo>
                <a:lnTo>
                  <a:pt x="273" y="646"/>
                </a:lnTo>
                <a:lnTo>
                  <a:pt x="278" y="648"/>
                </a:lnTo>
                <a:lnTo>
                  <a:pt x="284" y="651"/>
                </a:lnTo>
                <a:lnTo>
                  <a:pt x="288" y="653"/>
                </a:lnTo>
                <a:lnTo>
                  <a:pt x="293" y="657"/>
                </a:lnTo>
                <a:lnTo>
                  <a:pt x="298" y="661"/>
                </a:lnTo>
                <a:lnTo>
                  <a:pt x="301" y="665"/>
                </a:lnTo>
                <a:lnTo>
                  <a:pt x="304" y="670"/>
                </a:lnTo>
                <a:lnTo>
                  <a:pt x="307" y="674"/>
                </a:lnTo>
                <a:lnTo>
                  <a:pt x="311" y="680"/>
                </a:lnTo>
                <a:lnTo>
                  <a:pt x="312" y="685"/>
                </a:lnTo>
                <a:lnTo>
                  <a:pt x="314" y="692"/>
                </a:lnTo>
                <a:lnTo>
                  <a:pt x="315" y="697"/>
                </a:lnTo>
                <a:lnTo>
                  <a:pt x="315" y="703"/>
                </a:lnTo>
                <a:lnTo>
                  <a:pt x="315" y="710"/>
                </a:lnTo>
                <a:lnTo>
                  <a:pt x="314" y="715"/>
                </a:lnTo>
                <a:lnTo>
                  <a:pt x="312" y="720"/>
                </a:lnTo>
                <a:lnTo>
                  <a:pt x="311" y="727"/>
                </a:lnTo>
                <a:lnTo>
                  <a:pt x="307" y="731"/>
                </a:lnTo>
                <a:lnTo>
                  <a:pt x="304" y="737"/>
                </a:lnTo>
                <a:lnTo>
                  <a:pt x="301" y="741"/>
                </a:lnTo>
                <a:lnTo>
                  <a:pt x="298" y="745"/>
                </a:lnTo>
                <a:lnTo>
                  <a:pt x="293" y="749"/>
                </a:lnTo>
                <a:lnTo>
                  <a:pt x="288" y="753"/>
                </a:lnTo>
                <a:lnTo>
                  <a:pt x="284" y="756"/>
                </a:lnTo>
                <a:lnTo>
                  <a:pt x="278" y="758"/>
                </a:lnTo>
                <a:lnTo>
                  <a:pt x="273" y="760"/>
                </a:lnTo>
                <a:lnTo>
                  <a:pt x="267" y="762"/>
                </a:lnTo>
                <a:lnTo>
                  <a:pt x="261" y="762"/>
                </a:lnTo>
                <a:lnTo>
                  <a:pt x="255" y="763"/>
                </a:lnTo>
                <a:close/>
                <a:moveTo>
                  <a:pt x="883" y="0"/>
                </a:moveTo>
                <a:lnTo>
                  <a:pt x="15" y="0"/>
                </a:lnTo>
                <a:lnTo>
                  <a:pt x="13" y="0"/>
                </a:lnTo>
                <a:lnTo>
                  <a:pt x="10" y="2"/>
                </a:lnTo>
                <a:lnTo>
                  <a:pt x="8" y="3"/>
                </a:lnTo>
                <a:lnTo>
                  <a:pt x="6" y="5"/>
                </a:lnTo>
                <a:lnTo>
                  <a:pt x="3" y="7"/>
                </a:lnTo>
                <a:lnTo>
                  <a:pt x="2" y="10"/>
                </a:lnTo>
                <a:lnTo>
                  <a:pt x="1" y="12"/>
                </a:lnTo>
                <a:lnTo>
                  <a:pt x="0" y="15"/>
                </a:lnTo>
                <a:lnTo>
                  <a:pt x="0" y="883"/>
                </a:lnTo>
                <a:lnTo>
                  <a:pt x="1" y="886"/>
                </a:lnTo>
                <a:lnTo>
                  <a:pt x="2" y="888"/>
                </a:lnTo>
                <a:lnTo>
                  <a:pt x="3" y="892"/>
                </a:lnTo>
                <a:lnTo>
                  <a:pt x="6" y="894"/>
                </a:lnTo>
                <a:lnTo>
                  <a:pt x="8" y="895"/>
                </a:lnTo>
                <a:lnTo>
                  <a:pt x="10" y="897"/>
                </a:lnTo>
                <a:lnTo>
                  <a:pt x="13" y="897"/>
                </a:lnTo>
                <a:lnTo>
                  <a:pt x="15" y="898"/>
                </a:lnTo>
                <a:lnTo>
                  <a:pt x="883" y="898"/>
                </a:lnTo>
                <a:lnTo>
                  <a:pt x="886" y="897"/>
                </a:lnTo>
                <a:lnTo>
                  <a:pt x="888" y="897"/>
                </a:lnTo>
                <a:lnTo>
                  <a:pt x="892" y="895"/>
                </a:lnTo>
                <a:lnTo>
                  <a:pt x="894" y="894"/>
                </a:lnTo>
                <a:lnTo>
                  <a:pt x="896" y="892"/>
                </a:lnTo>
                <a:lnTo>
                  <a:pt x="897" y="888"/>
                </a:lnTo>
                <a:lnTo>
                  <a:pt x="898" y="886"/>
                </a:lnTo>
                <a:lnTo>
                  <a:pt x="898" y="883"/>
                </a:lnTo>
                <a:lnTo>
                  <a:pt x="898" y="15"/>
                </a:lnTo>
                <a:lnTo>
                  <a:pt x="898" y="12"/>
                </a:lnTo>
                <a:lnTo>
                  <a:pt x="897" y="10"/>
                </a:lnTo>
                <a:lnTo>
                  <a:pt x="896" y="7"/>
                </a:lnTo>
                <a:lnTo>
                  <a:pt x="894" y="5"/>
                </a:lnTo>
                <a:lnTo>
                  <a:pt x="892" y="3"/>
                </a:lnTo>
                <a:lnTo>
                  <a:pt x="888" y="2"/>
                </a:lnTo>
                <a:lnTo>
                  <a:pt x="886" y="0"/>
                </a:lnTo>
                <a:lnTo>
                  <a:pt x="883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ru-RU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F0055DA-EB9A-9344-E076-A7F0C0DFD657}"/>
              </a:ext>
            </a:extLst>
          </p:cNvPr>
          <p:cNvSpPr txBox="1"/>
          <p:nvPr/>
        </p:nvSpPr>
        <p:spPr>
          <a:xfrm>
            <a:off x="660399" y="1061948"/>
            <a:ext cx="9567334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/>
              <a:t>1. Неудовлетворенность, плохое состояние духа, рост текучести кадров и снижение производительности.</a:t>
            </a:r>
          </a:p>
          <a:p>
            <a:endParaRPr lang="ru-RU" sz="2000" dirty="0"/>
          </a:p>
          <a:p>
            <a:r>
              <a:rPr lang="ru-RU" sz="2000" dirty="0"/>
              <a:t> 2. Меньшая степень сотрудничества в будущем. </a:t>
            </a:r>
          </a:p>
          <a:p>
            <a:endParaRPr lang="ru-RU" sz="2000" dirty="0"/>
          </a:p>
          <a:p>
            <a:r>
              <a:rPr lang="ru-RU" sz="2000" dirty="0"/>
              <a:t>3. Сильная преданность своей группе и больше непродуктивной конкуренции с другими группами организации. </a:t>
            </a:r>
          </a:p>
          <a:p>
            <a:endParaRPr lang="ru-RU" sz="2000" dirty="0"/>
          </a:p>
          <a:p>
            <a:r>
              <a:rPr lang="ru-RU" sz="2000" dirty="0"/>
              <a:t>4. Представление о другой стороне как о «враге»; представление о своих целях как о положительных, а о целях другой стороны как об отрицательных. </a:t>
            </a:r>
          </a:p>
          <a:p>
            <a:endParaRPr lang="ru-RU" sz="2000" dirty="0"/>
          </a:p>
          <a:p>
            <a:r>
              <a:rPr lang="ru-RU" sz="2000" dirty="0"/>
              <a:t>5. Сворачивание взаимодействия и общения между конфликтующими сторонами.</a:t>
            </a:r>
          </a:p>
          <a:p>
            <a:endParaRPr lang="ru-RU" sz="2000" dirty="0"/>
          </a:p>
          <a:p>
            <a:r>
              <a:rPr lang="ru-RU" sz="2000" dirty="0"/>
              <a:t> 6. Увеличение враждебности между конфликтующими сторонами по мере уменьшения взаимодействия и общения.</a:t>
            </a:r>
          </a:p>
          <a:p>
            <a:endParaRPr lang="ru-RU" sz="2000" dirty="0"/>
          </a:p>
          <a:p>
            <a:r>
              <a:rPr lang="ru-RU" sz="2000" dirty="0"/>
              <a:t> 7. Смещение акцента: придание большего значения «победе» в конфликте, чем решению реальной проблемы. </a:t>
            </a:r>
          </a:p>
          <a:p>
            <a:endParaRPr lang="ru-RU" sz="2000" dirty="0"/>
          </a:p>
          <a:p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val="19294327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 hidden="1">
            <a:extLst>
              <a:ext uri="{FF2B5EF4-FFF2-40B4-BE49-F238E27FC236}">
                <a16:creationId xmlns:a16="http://schemas.microsoft.com/office/drawing/2014/main" id="{B5981CF1-BC08-49F8-B0F9-AAF98EC67450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365125"/>
            <a:ext cx="10515600" cy="1325563"/>
          </a:xfrm>
        </p:spPr>
        <p:txBody>
          <a:bodyPr rtlCol="0"/>
          <a:lstStyle/>
          <a:p>
            <a:r>
              <a:rPr lang="ru-RU" dirty="0"/>
              <a:t>Слайд 2 с анализом проекта</a:t>
            </a:r>
          </a:p>
        </p:txBody>
      </p:sp>
      <p:cxnSp>
        <p:nvCxnSpPr>
          <p:cNvPr id="8" name="Прямая соединительная линия 7">
            <a:extLst>
              <a:ext uri="{FF2B5EF4-FFF2-40B4-BE49-F238E27FC236}">
                <a16:creationId xmlns:a16="http://schemas.microsoft.com/office/drawing/2014/main" id="{D0986099-F5F2-4E8B-BE17-81194861A0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8105775" y="522898"/>
            <a:ext cx="4086225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Заголовок 1">
            <a:extLst>
              <a:ext uri="{FF2B5EF4-FFF2-40B4-BE49-F238E27FC236}">
                <a16:creationId xmlns:a16="http://schemas.microsoft.com/office/drawing/2014/main" id="{4E3F5479-058B-4FA8-92E9-18CAB8CDC5C5}"/>
              </a:ext>
            </a:extLst>
          </p:cNvPr>
          <p:cNvSpPr txBox="1">
            <a:spLocks/>
          </p:cNvSpPr>
          <p:nvPr/>
        </p:nvSpPr>
        <p:spPr>
          <a:xfrm>
            <a:off x="228600" y="190500"/>
            <a:ext cx="11734800" cy="7755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0"/>
            <a:r>
              <a:rPr lang="ru-RU" sz="2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Функции конфликта</a:t>
            </a:r>
            <a:br>
              <a:rPr lang="ru-RU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lang="ru-RU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14" name="Прямая соединительная линия 13">
            <a:extLst>
              <a:ext uri="{FF2B5EF4-FFF2-40B4-BE49-F238E27FC236}">
                <a16:creationId xmlns:a16="http://schemas.microsoft.com/office/drawing/2014/main" id="{83E690F4-843A-47A5-8620-4FB01C0D8E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0" y="522898"/>
            <a:ext cx="4086225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Полилиния 1676" descr="Значок флажка. ">
            <a:extLst>
              <a:ext uri="{FF2B5EF4-FFF2-40B4-BE49-F238E27FC236}">
                <a16:creationId xmlns:a16="http://schemas.microsoft.com/office/drawing/2014/main" id="{6FB02354-C73F-4DCF-8004-E9CCA66963EA}"/>
              </a:ext>
            </a:extLst>
          </p:cNvPr>
          <p:cNvSpPr>
            <a:spLocks noEditPoints="1"/>
          </p:cNvSpPr>
          <p:nvPr/>
        </p:nvSpPr>
        <p:spPr bwMode="auto">
          <a:xfrm>
            <a:off x="7129621" y="1811496"/>
            <a:ext cx="345758" cy="345758"/>
          </a:xfrm>
          <a:custGeom>
            <a:avLst/>
            <a:gdLst>
              <a:gd name="T0" fmla="*/ 374 w 719"/>
              <a:gd name="T1" fmla="*/ 267 h 719"/>
              <a:gd name="T2" fmla="*/ 366 w 719"/>
              <a:gd name="T3" fmla="*/ 263 h 719"/>
              <a:gd name="T4" fmla="*/ 362 w 719"/>
              <a:gd name="T5" fmla="*/ 254 h 719"/>
              <a:gd name="T6" fmla="*/ 366 w 719"/>
              <a:gd name="T7" fmla="*/ 247 h 719"/>
              <a:gd name="T8" fmla="*/ 374 w 719"/>
              <a:gd name="T9" fmla="*/ 243 h 719"/>
              <a:gd name="T10" fmla="*/ 621 w 719"/>
              <a:gd name="T11" fmla="*/ 244 h 719"/>
              <a:gd name="T12" fmla="*/ 627 w 719"/>
              <a:gd name="T13" fmla="*/ 250 h 719"/>
              <a:gd name="T14" fmla="*/ 627 w 719"/>
              <a:gd name="T15" fmla="*/ 260 h 719"/>
              <a:gd name="T16" fmla="*/ 621 w 719"/>
              <a:gd name="T17" fmla="*/ 265 h 719"/>
              <a:gd name="T18" fmla="*/ 616 w 719"/>
              <a:gd name="T19" fmla="*/ 528 h 719"/>
              <a:gd name="T20" fmla="*/ 370 w 719"/>
              <a:gd name="T21" fmla="*/ 527 h 719"/>
              <a:gd name="T22" fmla="*/ 363 w 719"/>
              <a:gd name="T23" fmla="*/ 521 h 719"/>
              <a:gd name="T24" fmla="*/ 363 w 719"/>
              <a:gd name="T25" fmla="*/ 512 h 719"/>
              <a:gd name="T26" fmla="*/ 370 w 719"/>
              <a:gd name="T27" fmla="*/ 505 h 719"/>
              <a:gd name="T28" fmla="*/ 616 w 719"/>
              <a:gd name="T29" fmla="*/ 504 h 719"/>
              <a:gd name="T30" fmla="*/ 625 w 719"/>
              <a:gd name="T31" fmla="*/ 507 h 719"/>
              <a:gd name="T32" fmla="*/ 628 w 719"/>
              <a:gd name="T33" fmla="*/ 516 h 719"/>
              <a:gd name="T34" fmla="*/ 625 w 719"/>
              <a:gd name="T35" fmla="*/ 525 h 719"/>
              <a:gd name="T36" fmla="*/ 616 w 719"/>
              <a:gd name="T37" fmla="*/ 528 h 719"/>
              <a:gd name="T38" fmla="*/ 171 w 719"/>
              <a:gd name="T39" fmla="*/ 279 h 719"/>
              <a:gd name="T40" fmla="*/ 164 w 719"/>
              <a:gd name="T41" fmla="*/ 282 h 719"/>
              <a:gd name="T42" fmla="*/ 155 w 719"/>
              <a:gd name="T43" fmla="*/ 279 h 719"/>
              <a:gd name="T44" fmla="*/ 92 w 719"/>
              <a:gd name="T45" fmla="*/ 214 h 719"/>
              <a:gd name="T46" fmla="*/ 92 w 719"/>
              <a:gd name="T47" fmla="*/ 205 h 719"/>
              <a:gd name="T48" fmla="*/ 98 w 719"/>
              <a:gd name="T49" fmla="*/ 198 h 719"/>
              <a:gd name="T50" fmla="*/ 107 w 719"/>
              <a:gd name="T51" fmla="*/ 198 h 719"/>
              <a:gd name="T52" fmla="*/ 164 w 719"/>
              <a:gd name="T53" fmla="*/ 253 h 719"/>
              <a:gd name="T54" fmla="*/ 309 w 719"/>
              <a:gd name="T55" fmla="*/ 109 h 719"/>
              <a:gd name="T56" fmla="*/ 318 w 719"/>
              <a:gd name="T57" fmla="*/ 109 h 719"/>
              <a:gd name="T58" fmla="*/ 325 w 719"/>
              <a:gd name="T59" fmla="*/ 114 h 719"/>
              <a:gd name="T60" fmla="*/ 325 w 719"/>
              <a:gd name="T61" fmla="*/ 124 h 719"/>
              <a:gd name="T62" fmla="*/ 323 w 719"/>
              <a:gd name="T63" fmla="*/ 414 h 719"/>
              <a:gd name="T64" fmla="*/ 168 w 719"/>
              <a:gd name="T65" fmla="*/ 568 h 719"/>
              <a:gd name="T66" fmla="*/ 158 w 719"/>
              <a:gd name="T67" fmla="*/ 568 h 719"/>
              <a:gd name="T68" fmla="*/ 94 w 719"/>
              <a:gd name="T69" fmla="*/ 505 h 719"/>
              <a:gd name="T70" fmla="*/ 91 w 719"/>
              <a:gd name="T71" fmla="*/ 497 h 719"/>
              <a:gd name="T72" fmla="*/ 94 w 719"/>
              <a:gd name="T73" fmla="*/ 488 h 719"/>
              <a:gd name="T74" fmla="*/ 103 w 719"/>
              <a:gd name="T75" fmla="*/ 485 h 719"/>
              <a:gd name="T76" fmla="*/ 111 w 719"/>
              <a:gd name="T77" fmla="*/ 488 h 719"/>
              <a:gd name="T78" fmla="*/ 306 w 719"/>
              <a:gd name="T79" fmla="*/ 397 h 719"/>
              <a:gd name="T80" fmla="*/ 314 w 719"/>
              <a:gd name="T81" fmla="*/ 394 h 719"/>
              <a:gd name="T82" fmla="*/ 323 w 719"/>
              <a:gd name="T83" fmla="*/ 398 h 719"/>
              <a:gd name="T84" fmla="*/ 326 w 719"/>
              <a:gd name="T85" fmla="*/ 406 h 719"/>
              <a:gd name="T86" fmla="*/ 323 w 719"/>
              <a:gd name="T87" fmla="*/ 414 h 719"/>
              <a:gd name="T88" fmla="*/ 12 w 719"/>
              <a:gd name="T89" fmla="*/ 0 h 719"/>
              <a:gd name="T90" fmla="*/ 3 w 719"/>
              <a:gd name="T91" fmla="*/ 5 h 719"/>
              <a:gd name="T92" fmla="*/ 0 w 719"/>
              <a:gd name="T93" fmla="*/ 13 h 719"/>
              <a:gd name="T94" fmla="*/ 1 w 719"/>
              <a:gd name="T95" fmla="*/ 713 h 719"/>
              <a:gd name="T96" fmla="*/ 8 w 719"/>
              <a:gd name="T97" fmla="*/ 719 h 719"/>
              <a:gd name="T98" fmla="*/ 707 w 719"/>
              <a:gd name="T99" fmla="*/ 719 h 719"/>
              <a:gd name="T100" fmla="*/ 716 w 719"/>
              <a:gd name="T101" fmla="*/ 716 h 719"/>
              <a:gd name="T102" fmla="*/ 719 w 719"/>
              <a:gd name="T103" fmla="*/ 707 h 719"/>
              <a:gd name="T104" fmla="*/ 718 w 719"/>
              <a:gd name="T105" fmla="*/ 8 h 719"/>
              <a:gd name="T106" fmla="*/ 711 w 719"/>
              <a:gd name="T107" fmla="*/ 2 h 7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719" h="719">
                <a:moveTo>
                  <a:pt x="616" y="267"/>
                </a:moveTo>
                <a:lnTo>
                  <a:pt x="374" y="267"/>
                </a:lnTo>
                <a:lnTo>
                  <a:pt x="370" y="265"/>
                </a:lnTo>
                <a:lnTo>
                  <a:pt x="366" y="263"/>
                </a:lnTo>
                <a:lnTo>
                  <a:pt x="363" y="260"/>
                </a:lnTo>
                <a:lnTo>
                  <a:pt x="362" y="254"/>
                </a:lnTo>
                <a:lnTo>
                  <a:pt x="363" y="250"/>
                </a:lnTo>
                <a:lnTo>
                  <a:pt x="366" y="247"/>
                </a:lnTo>
                <a:lnTo>
                  <a:pt x="370" y="244"/>
                </a:lnTo>
                <a:lnTo>
                  <a:pt x="374" y="243"/>
                </a:lnTo>
                <a:lnTo>
                  <a:pt x="616" y="243"/>
                </a:lnTo>
                <a:lnTo>
                  <a:pt x="621" y="244"/>
                </a:lnTo>
                <a:lnTo>
                  <a:pt x="625" y="247"/>
                </a:lnTo>
                <a:lnTo>
                  <a:pt x="627" y="250"/>
                </a:lnTo>
                <a:lnTo>
                  <a:pt x="628" y="254"/>
                </a:lnTo>
                <a:lnTo>
                  <a:pt x="627" y="260"/>
                </a:lnTo>
                <a:lnTo>
                  <a:pt x="625" y="263"/>
                </a:lnTo>
                <a:lnTo>
                  <a:pt x="621" y="265"/>
                </a:lnTo>
                <a:lnTo>
                  <a:pt x="616" y="267"/>
                </a:lnTo>
                <a:close/>
                <a:moveTo>
                  <a:pt x="616" y="528"/>
                </a:moveTo>
                <a:lnTo>
                  <a:pt x="374" y="528"/>
                </a:lnTo>
                <a:lnTo>
                  <a:pt x="370" y="527"/>
                </a:lnTo>
                <a:lnTo>
                  <a:pt x="366" y="525"/>
                </a:lnTo>
                <a:lnTo>
                  <a:pt x="363" y="521"/>
                </a:lnTo>
                <a:lnTo>
                  <a:pt x="362" y="516"/>
                </a:lnTo>
                <a:lnTo>
                  <a:pt x="363" y="512"/>
                </a:lnTo>
                <a:lnTo>
                  <a:pt x="366" y="507"/>
                </a:lnTo>
                <a:lnTo>
                  <a:pt x="370" y="505"/>
                </a:lnTo>
                <a:lnTo>
                  <a:pt x="374" y="504"/>
                </a:lnTo>
                <a:lnTo>
                  <a:pt x="616" y="504"/>
                </a:lnTo>
                <a:lnTo>
                  <a:pt x="621" y="505"/>
                </a:lnTo>
                <a:lnTo>
                  <a:pt x="625" y="507"/>
                </a:lnTo>
                <a:lnTo>
                  <a:pt x="627" y="512"/>
                </a:lnTo>
                <a:lnTo>
                  <a:pt x="628" y="516"/>
                </a:lnTo>
                <a:lnTo>
                  <a:pt x="627" y="521"/>
                </a:lnTo>
                <a:lnTo>
                  <a:pt x="625" y="525"/>
                </a:lnTo>
                <a:lnTo>
                  <a:pt x="621" y="527"/>
                </a:lnTo>
                <a:lnTo>
                  <a:pt x="616" y="528"/>
                </a:lnTo>
                <a:close/>
                <a:moveTo>
                  <a:pt x="323" y="127"/>
                </a:moveTo>
                <a:lnTo>
                  <a:pt x="171" y="279"/>
                </a:lnTo>
                <a:lnTo>
                  <a:pt x="168" y="282"/>
                </a:lnTo>
                <a:lnTo>
                  <a:pt x="164" y="282"/>
                </a:lnTo>
                <a:lnTo>
                  <a:pt x="158" y="282"/>
                </a:lnTo>
                <a:lnTo>
                  <a:pt x="155" y="279"/>
                </a:lnTo>
                <a:lnTo>
                  <a:pt x="94" y="218"/>
                </a:lnTo>
                <a:lnTo>
                  <a:pt x="92" y="214"/>
                </a:lnTo>
                <a:lnTo>
                  <a:pt x="91" y="209"/>
                </a:lnTo>
                <a:lnTo>
                  <a:pt x="92" y="205"/>
                </a:lnTo>
                <a:lnTo>
                  <a:pt x="94" y="201"/>
                </a:lnTo>
                <a:lnTo>
                  <a:pt x="98" y="198"/>
                </a:lnTo>
                <a:lnTo>
                  <a:pt x="103" y="197"/>
                </a:lnTo>
                <a:lnTo>
                  <a:pt x="107" y="198"/>
                </a:lnTo>
                <a:lnTo>
                  <a:pt x="111" y="201"/>
                </a:lnTo>
                <a:lnTo>
                  <a:pt x="164" y="253"/>
                </a:lnTo>
                <a:lnTo>
                  <a:pt x="306" y="111"/>
                </a:lnTo>
                <a:lnTo>
                  <a:pt x="309" y="109"/>
                </a:lnTo>
                <a:lnTo>
                  <a:pt x="314" y="108"/>
                </a:lnTo>
                <a:lnTo>
                  <a:pt x="318" y="109"/>
                </a:lnTo>
                <a:lnTo>
                  <a:pt x="323" y="111"/>
                </a:lnTo>
                <a:lnTo>
                  <a:pt x="325" y="114"/>
                </a:lnTo>
                <a:lnTo>
                  <a:pt x="326" y="119"/>
                </a:lnTo>
                <a:lnTo>
                  <a:pt x="325" y="124"/>
                </a:lnTo>
                <a:lnTo>
                  <a:pt x="323" y="127"/>
                </a:lnTo>
                <a:close/>
                <a:moveTo>
                  <a:pt x="323" y="414"/>
                </a:moveTo>
                <a:lnTo>
                  <a:pt x="171" y="565"/>
                </a:lnTo>
                <a:lnTo>
                  <a:pt x="168" y="568"/>
                </a:lnTo>
                <a:lnTo>
                  <a:pt x="164" y="569"/>
                </a:lnTo>
                <a:lnTo>
                  <a:pt x="158" y="568"/>
                </a:lnTo>
                <a:lnTo>
                  <a:pt x="155" y="565"/>
                </a:lnTo>
                <a:lnTo>
                  <a:pt x="94" y="505"/>
                </a:lnTo>
                <a:lnTo>
                  <a:pt x="92" y="502"/>
                </a:lnTo>
                <a:lnTo>
                  <a:pt x="91" y="497"/>
                </a:lnTo>
                <a:lnTo>
                  <a:pt x="92" y="493"/>
                </a:lnTo>
                <a:lnTo>
                  <a:pt x="94" y="488"/>
                </a:lnTo>
                <a:lnTo>
                  <a:pt x="98" y="486"/>
                </a:lnTo>
                <a:lnTo>
                  <a:pt x="103" y="485"/>
                </a:lnTo>
                <a:lnTo>
                  <a:pt x="107" y="486"/>
                </a:lnTo>
                <a:lnTo>
                  <a:pt x="111" y="488"/>
                </a:lnTo>
                <a:lnTo>
                  <a:pt x="164" y="540"/>
                </a:lnTo>
                <a:lnTo>
                  <a:pt x="306" y="397"/>
                </a:lnTo>
                <a:lnTo>
                  <a:pt x="309" y="395"/>
                </a:lnTo>
                <a:lnTo>
                  <a:pt x="314" y="394"/>
                </a:lnTo>
                <a:lnTo>
                  <a:pt x="318" y="395"/>
                </a:lnTo>
                <a:lnTo>
                  <a:pt x="323" y="398"/>
                </a:lnTo>
                <a:lnTo>
                  <a:pt x="325" y="401"/>
                </a:lnTo>
                <a:lnTo>
                  <a:pt x="326" y="406"/>
                </a:lnTo>
                <a:lnTo>
                  <a:pt x="325" y="410"/>
                </a:lnTo>
                <a:lnTo>
                  <a:pt x="323" y="414"/>
                </a:lnTo>
                <a:close/>
                <a:moveTo>
                  <a:pt x="707" y="0"/>
                </a:moveTo>
                <a:lnTo>
                  <a:pt x="12" y="0"/>
                </a:lnTo>
                <a:lnTo>
                  <a:pt x="8" y="2"/>
                </a:lnTo>
                <a:lnTo>
                  <a:pt x="3" y="5"/>
                </a:lnTo>
                <a:lnTo>
                  <a:pt x="1" y="8"/>
                </a:lnTo>
                <a:lnTo>
                  <a:pt x="0" y="13"/>
                </a:lnTo>
                <a:lnTo>
                  <a:pt x="0" y="707"/>
                </a:lnTo>
                <a:lnTo>
                  <a:pt x="1" y="713"/>
                </a:lnTo>
                <a:lnTo>
                  <a:pt x="3" y="716"/>
                </a:lnTo>
                <a:lnTo>
                  <a:pt x="8" y="719"/>
                </a:lnTo>
                <a:lnTo>
                  <a:pt x="12" y="719"/>
                </a:lnTo>
                <a:lnTo>
                  <a:pt x="707" y="719"/>
                </a:lnTo>
                <a:lnTo>
                  <a:pt x="711" y="719"/>
                </a:lnTo>
                <a:lnTo>
                  <a:pt x="716" y="716"/>
                </a:lnTo>
                <a:lnTo>
                  <a:pt x="718" y="713"/>
                </a:lnTo>
                <a:lnTo>
                  <a:pt x="719" y="707"/>
                </a:lnTo>
                <a:lnTo>
                  <a:pt x="719" y="13"/>
                </a:lnTo>
                <a:lnTo>
                  <a:pt x="718" y="8"/>
                </a:lnTo>
                <a:lnTo>
                  <a:pt x="716" y="5"/>
                </a:lnTo>
                <a:lnTo>
                  <a:pt x="711" y="2"/>
                </a:lnTo>
                <a:lnTo>
                  <a:pt x="707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ru-RU" dirty="0"/>
          </a:p>
        </p:txBody>
      </p:sp>
      <p:sp>
        <p:nvSpPr>
          <p:cNvPr id="35" name="Полилиния 4665" descr="Значок графика. ">
            <a:extLst>
              <a:ext uri="{FF2B5EF4-FFF2-40B4-BE49-F238E27FC236}">
                <a16:creationId xmlns:a16="http://schemas.microsoft.com/office/drawing/2014/main" id="{557E39B2-E017-4E5C-B53E-DDE3B9D4C92C}"/>
              </a:ext>
            </a:extLst>
          </p:cNvPr>
          <p:cNvSpPr>
            <a:spLocks/>
          </p:cNvSpPr>
          <p:nvPr/>
        </p:nvSpPr>
        <p:spPr bwMode="auto">
          <a:xfrm>
            <a:off x="7877961" y="3531386"/>
            <a:ext cx="347679" cy="347679"/>
          </a:xfrm>
          <a:custGeom>
            <a:avLst/>
            <a:gdLst>
              <a:gd name="T0" fmla="*/ 761 w 904"/>
              <a:gd name="T1" fmla="*/ 213 h 903"/>
              <a:gd name="T2" fmla="*/ 754 w 904"/>
              <a:gd name="T3" fmla="*/ 225 h 903"/>
              <a:gd name="T4" fmla="*/ 576 w 904"/>
              <a:gd name="T5" fmla="*/ 277 h 903"/>
              <a:gd name="T6" fmla="*/ 498 w 904"/>
              <a:gd name="T7" fmla="*/ 298 h 903"/>
              <a:gd name="T8" fmla="*/ 431 w 904"/>
              <a:gd name="T9" fmla="*/ 329 h 903"/>
              <a:gd name="T10" fmla="*/ 578 w 904"/>
              <a:gd name="T11" fmla="*/ 170 h 903"/>
              <a:gd name="T12" fmla="*/ 618 w 904"/>
              <a:gd name="T13" fmla="*/ 180 h 903"/>
              <a:gd name="T14" fmla="*/ 661 w 904"/>
              <a:gd name="T15" fmla="*/ 169 h 903"/>
              <a:gd name="T16" fmla="*/ 693 w 904"/>
              <a:gd name="T17" fmla="*/ 141 h 903"/>
              <a:gd name="T18" fmla="*/ 707 w 904"/>
              <a:gd name="T19" fmla="*/ 99 h 903"/>
              <a:gd name="T20" fmla="*/ 701 w 904"/>
              <a:gd name="T21" fmla="*/ 55 h 903"/>
              <a:gd name="T22" fmla="*/ 676 w 904"/>
              <a:gd name="T23" fmla="*/ 20 h 903"/>
              <a:gd name="T24" fmla="*/ 636 w 904"/>
              <a:gd name="T25" fmla="*/ 2 h 903"/>
              <a:gd name="T26" fmla="*/ 591 w 904"/>
              <a:gd name="T27" fmla="*/ 4 h 903"/>
              <a:gd name="T28" fmla="*/ 554 w 904"/>
              <a:gd name="T29" fmla="*/ 25 h 903"/>
              <a:gd name="T30" fmla="*/ 531 w 904"/>
              <a:gd name="T31" fmla="*/ 63 h 903"/>
              <a:gd name="T32" fmla="*/ 532 w 904"/>
              <a:gd name="T33" fmla="*/ 118 h 903"/>
              <a:gd name="T34" fmla="*/ 369 w 904"/>
              <a:gd name="T35" fmla="*/ 289 h 903"/>
              <a:gd name="T36" fmla="*/ 325 w 904"/>
              <a:gd name="T37" fmla="*/ 289 h 903"/>
              <a:gd name="T38" fmla="*/ 294 w 904"/>
              <a:gd name="T39" fmla="*/ 308 h 903"/>
              <a:gd name="T40" fmla="*/ 275 w 904"/>
              <a:gd name="T41" fmla="*/ 338 h 903"/>
              <a:gd name="T42" fmla="*/ 275 w 904"/>
              <a:gd name="T43" fmla="*/ 383 h 903"/>
              <a:gd name="T44" fmla="*/ 113 w 904"/>
              <a:gd name="T45" fmla="*/ 545 h 903"/>
              <a:gd name="T46" fmla="*/ 64 w 904"/>
              <a:gd name="T47" fmla="*/ 546 h 903"/>
              <a:gd name="T48" fmla="*/ 26 w 904"/>
              <a:gd name="T49" fmla="*/ 568 h 903"/>
              <a:gd name="T50" fmla="*/ 5 w 904"/>
              <a:gd name="T51" fmla="*/ 605 h 903"/>
              <a:gd name="T52" fmla="*/ 3 w 904"/>
              <a:gd name="T53" fmla="*/ 650 h 903"/>
              <a:gd name="T54" fmla="*/ 21 w 904"/>
              <a:gd name="T55" fmla="*/ 690 h 903"/>
              <a:gd name="T56" fmla="*/ 56 w 904"/>
              <a:gd name="T57" fmla="*/ 716 h 903"/>
              <a:gd name="T58" fmla="*/ 100 w 904"/>
              <a:gd name="T59" fmla="*/ 722 h 903"/>
              <a:gd name="T60" fmla="*/ 142 w 904"/>
              <a:gd name="T61" fmla="*/ 706 h 903"/>
              <a:gd name="T62" fmla="*/ 170 w 904"/>
              <a:gd name="T63" fmla="*/ 675 h 903"/>
              <a:gd name="T64" fmla="*/ 181 w 904"/>
              <a:gd name="T65" fmla="*/ 632 h 903"/>
              <a:gd name="T66" fmla="*/ 171 w 904"/>
              <a:gd name="T67" fmla="*/ 591 h 903"/>
              <a:gd name="T68" fmla="*/ 316 w 904"/>
              <a:gd name="T69" fmla="*/ 430 h 903"/>
              <a:gd name="T70" fmla="*/ 286 w 904"/>
              <a:gd name="T71" fmla="*/ 538 h 903"/>
              <a:gd name="T72" fmla="*/ 271 w 904"/>
              <a:gd name="T73" fmla="*/ 753 h 903"/>
              <a:gd name="T74" fmla="*/ 216 w 904"/>
              <a:gd name="T75" fmla="*/ 757 h 903"/>
              <a:gd name="T76" fmla="*/ 212 w 904"/>
              <a:gd name="T77" fmla="*/ 888 h 903"/>
              <a:gd name="T78" fmla="*/ 218 w 904"/>
              <a:gd name="T79" fmla="*/ 901 h 903"/>
              <a:gd name="T80" fmla="*/ 349 w 904"/>
              <a:gd name="T81" fmla="*/ 903 h 903"/>
              <a:gd name="T82" fmla="*/ 361 w 904"/>
              <a:gd name="T83" fmla="*/ 894 h 903"/>
              <a:gd name="T84" fmla="*/ 361 w 904"/>
              <a:gd name="T85" fmla="*/ 762 h 903"/>
              <a:gd name="T86" fmla="*/ 349 w 904"/>
              <a:gd name="T87" fmla="*/ 753 h 903"/>
              <a:gd name="T88" fmla="*/ 305 w 904"/>
              <a:gd name="T89" fmla="*/ 597 h 903"/>
              <a:gd name="T90" fmla="*/ 343 w 904"/>
              <a:gd name="T91" fmla="*/ 469 h 903"/>
              <a:gd name="T92" fmla="*/ 383 w 904"/>
              <a:gd name="T93" fmla="*/ 426 h 903"/>
              <a:gd name="T94" fmla="*/ 418 w 904"/>
              <a:gd name="T95" fmla="*/ 383 h 903"/>
              <a:gd name="T96" fmla="*/ 471 w 904"/>
              <a:gd name="T97" fmla="*/ 342 h 903"/>
              <a:gd name="T98" fmla="*/ 544 w 904"/>
              <a:gd name="T99" fmla="*/ 315 h 903"/>
              <a:gd name="T100" fmla="*/ 627 w 904"/>
              <a:gd name="T101" fmla="*/ 302 h 903"/>
              <a:gd name="T102" fmla="*/ 754 w 904"/>
              <a:gd name="T103" fmla="*/ 348 h 903"/>
              <a:gd name="T104" fmla="*/ 763 w 904"/>
              <a:gd name="T105" fmla="*/ 360 h 903"/>
              <a:gd name="T106" fmla="*/ 895 w 904"/>
              <a:gd name="T107" fmla="*/ 360 h 903"/>
              <a:gd name="T108" fmla="*/ 904 w 904"/>
              <a:gd name="T109" fmla="*/ 348 h 903"/>
              <a:gd name="T110" fmla="*/ 902 w 904"/>
              <a:gd name="T111" fmla="*/ 217 h 903"/>
              <a:gd name="T112" fmla="*/ 889 w 904"/>
              <a:gd name="T113" fmla="*/ 211 h 9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904" h="903">
                <a:moveTo>
                  <a:pt x="889" y="211"/>
                </a:moveTo>
                <a:lnTo>
                  <a:pt x="768" y="211"/>
                </a:lnTo>
                <a:lnTo>
                  <a:pt x="765" y="211"/>
                </a:lnTo>
                <a:lnTo>
                  <a:pt x="763" y="212"/>
                </a:lnTo>
                <a:lnTo>
                  <a:pt x="761" y="213"/>
                </a:lnTo>
                <a:lnTo>
                  <a:pt x="758" y="215"/>
                </a:lnTo>
                <a:lnTo>
                  <a:pt x="756" y="217"/>
                </a:lnTo>
                <a:lnTo>
                  <a:pt x="755" y="220"/>
                </a:lnTo>
                <a:lnTo>
                  <a:pt x="754" y="222"/>
                </a:lnTo>
                <a:lnTo>
                  <a:pt x="754" y="225"/>
                </a:lnTo>
                <a:lnTo>
                  <a:pt x="754" y="271"/>
                </a:lnTo>
                <a:lnTo>
                  <a:pt x="663" y="271"/>
                </a:lnTo>
                <a:lnTo>
                  <a:pt x="627" y="272"/>
                </a:lnTo>
                <a:lnTo>
                  <a:pt x="593" y="275"/>
                </a:lnTo>
                <a:lnTo>
                  <a:pt x="576" y="277"/>
                </a:lnTo>
                <a:lnTo>
                  <a:pt x="561" y="281"/>
                </a:lnTo>
                <a:lnTo>
                  <a:pt x="545" y="284"/>
                </a:lnTo>
                <a:lnTo>
                  <a:pt x="529" y="287"/>
                </a:lnTo>
                <a:lnTo>
                  <a:pt x="513" y="292"/>
                </a:lnTo>
                <a:lnTo>
                  <a:pt x="498" y="298"/>
                </a:lnTo>
                <a:lnTo>
                  <a:pt x="484" y="302"/>
                </a:lnTo>
                <a:lnTo>
                  <a:pt x="470" y="309"/>
                </a:lnTo>
                <a:lnTo>
                  <a:pt x="457" y="315"/>
                </a:lnTo>
                <a:lnTo>
                  <a:pt x="443" y="323"/>
                </a:lnTo>
                <a:lnTo>
                  <a:pt x="431" y="329"/>
                </a:lnTo>
                <a:lnTo>
                  <a:pt x="418" y="337"/>
                </a:lnTo>
                <a:lnTo>
                  <a:pt x="415" y="328"/>
                </a:lnTo>
                <a:lnTo>
                  <a:pt x="409" y="319"/>
                </a:lnTo>
                <a:lnTo>
                  <a:pt x="565" y="163"/>
                </a:lnTo>
                <a:lnTo>
                  <a:pt x="578" y="170"/>
                </a:lnTo>
                <a:lnTo>
                  <a:pt x="590" y="176"/>
                </a:lnTo>
                <a:lnTo>
                  <a:pt x="597" y="178"/>
                </a:lnTo>
                <a:lnTo>
                  <a:pt x="604" y="179"/>
                </a:lnTo>
                <a:lnTo>
                  <a:pt x="610" y="180"/>
                </a:lnTo>
                <a:lnTo>
                  <a:pt x="618" y="180"/>
                </a:lnTo>
                <a:lnTo>
                  <a:pt x="627" y="180"/>
                </a:lnTo>
                <a:lnTo>
                  <a:pt x="636" y="178"/>
                </a:lnTo>
                <a:lnTo>
                  <a:pt x="644" y="176"/>
                </a:lnTo>
                <a:lnTo>
                  <a:pt x="653" y="173"/>
                </a:lnTo>
                <a:lnTo>
                  <a:pt x="661" y="169"/>
                </a:lnTo>
                <a:lnTo>
                  <a:pt x="668" y="164"/>
                </a:lnTo>
                <a:lnTo>
                  <a:pt x="676" y="160"/>
                </a:lnTo>
                <a:lnTo>
                  <a:pt x="681" y="154"/>
                </a:lnTo>
                <a:lnTo>
                  <a:pt x="687" y="147"/>
                </a:lnTo>
                <a:lnTo>
                  <a:pt x="693" y="141"/>
                </a:lnTo>
                <a:lnTo>
                  <a:pt x="697" y="133"/>
                </a:lnTo>
                <a:lnTo>
                  <a:pt x="701" y="125"/>
                </a:lnTo>
                <a:lnTo>
                  <a:pt x="704" y="117"/>
                </a:lnTo>
                <a:lnTo>
                  <a:pt x="706" y="108"/>
                </a:lnTo>
                <a:lnTo>
                  <a:pt x="707" y="99"/>
                </a:lnTo>
                <a:lnTo>
                  <a:pt x="709" y="90"/>
                </a:lnTo>
                <a:lnTo>
                  <a:pt x="707" y="81"/>
                </a:lnTo>
                <a:lnTo>
                  <a:pt x="706" y="72"/>
                </a:lnTo>
                <a:lnTo>
                  <a:pt x="704" y="63"/>
                </a:lnTo>
                <a:lnTo>
                  <a:pt x="701" y="55"/>
                </a:lnTo>
                <a:lnTo>
                  <a:pt x="697" y="47"/>
                </a:lnTo>
                <a:lnTo>
                  <a:pt x="693" y="39"/>
                </a:lnTo>
                <a:lnTo>
                  <a:pt x="687" y="32"/>
                </a:lnTo>
                <a:lnTo>
                  <a:pt x="681" y="25"/>
                </a:lnTo>
                <a:lnTo>
                  <a:pt x="676" y="20"/>
                </a:lnTo>
                <a:lnTo>
                  <a:pt x="668" y="15"/>
                </a:lnTo>
                <a:lnTo>
                  <a:pt x="661" y="11"/>
                </a:lnTo>
                <a:lnTo>
                  <a:pt x="653" y="6"/>
                </a:lnTo>
                <a:lnTo>
                  <a:pt x="644" y="4"/>
                </a:lnTo>
                <a:lnTo>
                  <a:pt x="636" y="2"/>
                </a:lnTo>
                <a:lnTo>
                  <a:pt x="627" y="0"/>
                </a:lnTo>
                <a:lnTo>
                  <a:pt x="618" y="0"/>
                </a:lnTo>
                <a:lnTo>
                  <a:pt x="609" y="0"/>
                </a:lnTo>
                <a:lnTo>
                  <a:pt x="600" y="2"/>
                </a:lnTo>
                <a:lnTo>
                  <a:pt x="591" y="4"/>
                </a:lnTo>
                <a:lnTo>
                  <a:pt x="583" y="6"/>
                </a:lnTo>
                <a:lnTo>
                  <a:pt x="575" y="11"/>
                </a:lnTo>
                <a:lnTo>
                  <a:pt x="567" y="15"/>
                </a:lnTo>
                <a:lnTo>
                  <a:pt x="561" y="20"/>
                </a:lnTo>
                <a:lnTo>
                  <a:pt x="554" y="25"/>
                </a:lnTo>
                <a:lnTo>
                  <a:pt x="548" y="32"/>
                </a:lnTo>
                <a:lnTo>
                  <a:pt x="543" y="39"/>
                </a:lnTo>
                <a:lnTo>
                  <a:pt x="538" y="47"/>
                </a:lnTo>
                <a:lnTo>
                  <a:pt x="535" y="55"/>
                </a:lnTo>
                <a:lnTo>
                  <a:pt x="531" y="63"/>
                </a:lnTo>
                <a:lnTo>
                  <a:pt x="529" y="72"/>
                </a:lnTo>
                <a:lnTo>
                  <a:pt x="528" y="81"/>
                </a:lnTo>
                <a:lnTo>
                  <a:pt x="528" y="90"/>
                </a:lnTo>
                <a:lnTo>
                  <a:pt x="529" y="105"/>
                </a:lnTo>
                <a:lnTo>
                  <a:pt x="532" y="118"/>
                </a:lnTo>
                <a:lnTo>
                  <a:pt x="537" y="131"/>
                </a:lnTo>
                <a:lnTo>
                  <a:pt x="545" y="142"/>
                </a:lnTo>
                <a:lnTo>
                  <a:pt x="388" y="298"/>
                </a:lnTo>
                <a:lnTo>
                  <a:pt x="379" y="293"/>
                </a:lnTo>
                <a:lnTo>
                  <a:pt x="369" y="289"/>
                </a:lnTo>
                <a:lnTo>
                  <a:pt x="358" y="286"/>
                </a:lnTo>
                <a:lnTo>
                  <a:pt x="347" y="285"/>
                </a:lnTo>
                <a:lnTo>
                  <a:pt x="339" y="286"/>
                </a:lnTo>
                <a:lnTo>
                  <a:pt x="331" y="287"/>
                </a:lnTo>
                <a:lnTo>
                  <a:pt x="325" y="289"/>
                </a:lnTo>
                <a:lnTo>
                  <a:pt x="318" y="292"/>
                </a:lnTo>
                <a:lnTo>
                  <a:pt x="311" y="294"/>
                </a:lnTo>
                <a:lnTo>
                  <a:pt x="304" y="299"/>
                </a:lnTo>
                <a:lnTo>
                  <a:pt x="299" y="303"/>
                </a:lnTo>
                <a:lnTo>
                  <a:pt x="294" y="308"/>
                </a:lnTo>
                <a:lnTo>
                  <a:pt x="288" y="313"/>
                </a:lnTo>
                <a:lnTo>
                  <a:pt x="284" y="319"/>
                </a:lnTo>
                <a:lnTo>
                  <a:pt x="281" y="325"/>
                </a:lnTo>
                <a:lnTo>
                  <a:pt x="277" y="332"/>
                </a:lnTo>
                <a:lnTo>
                  <a:pt x="275" y="338"/>
                </a:lnTo>
                <a:lnTo>
                  <a:pt x="273" y="346"/>
                </a:lnTo>
                <a:lnTo>
                  <a:pt x="271" y="353"/>
                </a:lnTo>
                <a:lnTo>
                  <a:pt x="271" y="361"/>
                </a:lnTo>
                <a:lnTo>
                  <a:pt x="273" y="372"/>
                </a:lnTo>
                <a:lnTo>
                  <a:pt x="275" y="383"/>
                </a:lnTo>
                <a:lnTo>
                  <a:pt x="278" y="393"/>
                </a:lnTo>
                <a:lnTo>
                  <a:pt x="284" y="403"/>
                </a:lnTo>
                <a:lnTo>
                  <a:pt x="134" y="553"/>
                </a:lnTo>
                <a:lnTo>
                  <a:pt x="124" y="547"/>
                </a:lnTo>
                <a:lnTo>
                  <a:pt x="113" y="545"/>
                </a:lnTo>
                <a:lnTo>
                  <a:pt x="102" y="543"/>
                </a:lnTo>
                <a:lnTo>
                  <a:pt x="91" y="542"/>
                </a:lnTo>
                <a:lnTo>
                  <a:pt x="82" y="542"/>
                </a:lnTo>
                <a:lnTo>
                  <a:pt x="73" y="544"/>
                </a:lnTo>
                <a:lnTo>
                  <a:pt x="64" y="546"/>
                </a:lnTo>
                <a:lnTo>
                  <a:pt x="56" y="548"/>
                </a:lnTo>
                <a:lnTo>
                  <a:pt x="48" y="553"/>
                </a:lnTo>
                <a:lnTo>
                  <a:pt x="40" y="557"/>
                </a:lnTo>
                <a:lnTo>
                  <a:pt x="33" y="562"/>
                </a:lnTo>
                <a:lnTo>
                  <a:pt x="26" y="568"/>
                </a:lnTo>
                <a:lnTo>
                  <a:pt x="21" y="574"/>
                </a:lnTo>
                <a:lnTo>
                  <a:pt x="16" y="581"/>
                </a:lnTo>
                <a:lnTo>
                  <a:pt x="12" y="589"/>
                </a:lnTo>
                <a:lnTo>
                  <a:pt x="7" y="597"/>
                </a:lnTo>
                <a:lnTo>
                  <a:pt x="5" y="605"/>
                </a:lnTo>
                <a:lnTo>
                  <a:pt x="3" y="614"/>
                </a:lnTo>
                <a:lnTo>
                  <a:pt x="0" y="623"/>
                </a:lnTo>
                <a:lnTo>
                  <a:pt x="0" y="632"/>
                </a:lnTo>
                <a:lnTo>
                  <a:pt x="0" y="641"/>
                </a:lnTo>
                <a:lnTo>
                  <a:pt x="3" y="650"/>
                </a:lnTo>
                <a:lnTo>
                  <a:pt x="5" y="659"/>
                </a:lnTo>
                <a:lnTo>
                  <a:pt x="7" y="667"/>
                </a:lnTo>
                <a:lnTo>
                  <a:pt x="12" y="675"/>
                </a:lnTo>
                <a:lnTo>
                  <a:pt x="16" y="683"/>
                </a:lnTo>
                <a:lnTo>
                  <a:pt x="21" y="690"/>
                </a:lnTo>
                <a:lnTo>
                  <a:pt x="26" y="696"/>
                </a:lnTo>
                <a:lnTo>
                  <a:pt x="33" y="702"/>
                </a:lnTo>
                <a:lnTo>
                  <a:pt x="40" y="706"/>
                </a:lnTo>
                <a:lnTo>
                  <a:pt x="48" y="711"/>
                </a:lnTo>
                <a:lnTo>
                  <a:pt x="56" y="716"/>
                </a:lnTo>
                <a:lnTo>
                  <a:pt x="64" y="718"/>
                </a:lnTo>
                <a:lnTo>
                  <a:pt x="73" y="720"/>
                </a:lnTo>
                <a:lnTo>
                  <a:pt x="82" y="722"/>
                </a:lnTo>
                <a:lnTo>
                  <a:pt x="91" y="722"/>
                </a:lnTo>
                <a:lnTo>
                  <a:pt x="100" y="722"/>
                </a:lnTo>
                <a:lnTo>
                  <a:pt x="109" y="720"/>
                </a:lnTo>
                <a:lnTo>
                  <a:pt x="118" y="718"/>
                </a:lnTo>
                <a:lnTo>
                  <a:pt x="126" y="716"/>
                </a:lnTo>
                <a:lnTo>
                  <a:pt x="134" y="711"/>
                </a:lnTo>
                <a:lnTo>
                  <a:pt x="142" y="706"/>
                </a:lnTo>
                <a:lnTo>
                  <a:pt x="148" y="702"/>
                </a:lnTo>
                <a:lnTo>
                  <a:pt x="155" y="696"/>
                </a:lnTo>
                <a:lnTo>
                  <a:pt x="161" y="690"/>
                </a:lnTo>
                <a:lnTo>
                  <a:pt x="165" y="683"/>
                </a:lnTo>
                <a:lnTo>
                  <a:pt x="170" y="675"/>
                </a:lnTo>
                <a:lnTo>
                  <a:pt x="174" y="667"/>
                </a:lnTo>
                <a:lnTo>
                  <a:pt x="177" y="659"/>
                </a:lnTo>
                <a:lnTo>
                  <a:pt x="179" y="650"/>
                </a:lnTo>
                <a:lnTo>
                  <a:pt x="181" y="641"/>
                </a:lnTo>
                <a:lnTo>
                  <a:pt x="181" y="632"/>
                </a:lnTo>
                <a:lnTo>
                  <a:pt x="181" y="623"/>
                </a:lnTo>
                <a:lnTo>
                  <a:pt x="180" y="615"/>
                </a:lnTo>
                <a:lnTo>
                  <a:pt x="178" y="607"/>
                </a:lnTo>
                <a:lnTo>
                  <a:pt x="174" y="599"/>
                </a:lnTo>
                <a:lnTo>
                  <a:pt x="171" y="591"/>
                </a:lnTo>
                <a:lnTo>
                  <a:pt x="168" y="585"/>
                </a:lnTo>
                <a:lnTo>
                  <a:pt x="163" y="578"/>
                </a:lnTo>
                <a:lnTo>
                  <a:pt x="157" y="571"/>
                </a:lnTo>
                <a:lnTo>
                  <a:pt x="305" y="424"/>
                </a:lnTo>
                <a:lnTo>
                  <a:pt x="316" y="430"/>
                </a:lnTo>
                <a:lnTo>
                  <a:pt x="328" y="433"/>
                </a:lnTo>
                <a:lnTo>
                  <a:pt x="314" y="457"/>
                </a:lnTo>
                <a:lnTo>
                  <a:pt x="303" y="483"/>
                </a:lnTo>
                <a:lnTo>
                  <a:pt x="294" y="510"/>
                </a:lnTo>
                <a:lnTo>
                  <a:pt x="286" y="538"/>
                </a:lnTo>
                <a:lnTo>
                  <a:pt x="279" y="568"/>
                </a:lnTo>
                <a:lnTo>
                  <a:pt x="275" y="598"/>
                </a:lnTo>
                <a:lnTo>
                  <a:pt x="273" y="630"/>
                </a:lnTo>
                <a:lnTo>
                  <a:pt x="271" y="662"/>
                </a:lnTo>
                <a:lnTo>
                  <a:pt x="271" y="753"/>
                </a:lnTo>
                <a:lnTo>
                  <a:pt x="226" y="753"/>
                </a:lnTo>
                <a:lnTo>
                  <a:pt x="223" y="753"/>
                </a:lnTo>
                <a:lnTo>
                  <a:pt x="221" y="754"/>
                </a:lnTo>
                <a:lnTo>
                  <a:pt x="218" y="755"/>
                </a:lnTo>
                <a:lnTo>
                  <a:pt x="216" y="757"/>
                </a:lnTo>
                <a:lnTo>
                  <a:pt x="214" y="760"/>
                </a:lnTo>
                <a:lnTo>
                  <a:pt x="213" y="762"/>
                </a:lnTo>
                <a:lnTo>
                  <a:pt x="212" y="764"/>
                </a:lnTo>
                <a:lnTo>
                  <a:pt x="212" y="767"/>
                </a:lnTo>
                <a:lnTo>
                  <a:pt x="212" y="888"/>
                </a:lnTo>
                <a:lnTo>
                  <a:pt x="212" y="891"/>
                </a:lnTo>
                <a:lnTo>
                  <a:pt x="213" y="894"/>
                </a:lnTo>
                <a:lnTo>
                  <a:pt x="214" y="896"/>
                </a:lnTo>
                <a:lnTo>
                  <a:pt x="216" y="898"/>
                </a:lnTo>
                <a:lnTo>
                  <a:pt x="218" y="901"/>
                </a:lnTo>
                <a:lnTo>
                  <a:pt x="221" y="902"/>
                </a:lnTo>
                <a:lnTo>
                  <a:pt x="223" y="903"/>
                </a:lnTo>
                <a:lnTo>
                  <a:pt x="226" y="903"/>
                </a:lnTo>
                <a:lnTo>
                  <a:pt x="347" y="903"/>
                </a:lnTo>
                <a:lnTo>
                  <a:pt x="349" y="903"/>
                </a:lnTo>
                <a:lnTo>
                  <a:pt x="353" y="902"/>
                </a:lnTo>
                <a:lnTo>
                  <a:pt x="355" y="901"/>
                </a:lnTo>
                <a:lnTo>
                  <a:pt x="357" y="898"/>
                </a:lnTo>
                <a:lnTo>
                  <a:pt x="360" y="896"/>
                </a:lnTo>
                <a:lnTo>
                  <a:pt x="361" y="894"/>
                </a:lnTo>
                <a:lnTo>
                  <a:pt x="362" y="891"/>
                </a:lnTo>
                <a:lnTo>
                  <a:pt x="362" y="888"/>
                </a:lnTo>
                <a:lnTo>
                  <a:pt x="362" y="767"/>
                </a:lnTo>
                <a:lnTo>
                  <a:pt x="362" y="764"/>
                </a:lnTo>
                <a:lnTo>
                  <a:pt x="361" y="762"/>
                </a:lnTo>
                <a:lnTo>
                  <a:pt x="360" y="760"/>
                </a:lnTo>
                <a:lnTo>
                  <a:pt x="357" y="757"/>
                </a:lnTo>
                <a:lnTo>
                  <a:pt x="355" y="755"/>
                </a:lnTo>
                <a:lnTo>
                  <a:pt x="353" y="754"/>
                </a:lnTo>
                <a:lnTo>
                  <a:pt x="349" y="753"/>
                </a:lnTo>
                <a:lnTo>
                  <a:pt x="347" y="753"/>
                </a:lnTo>
                <a:lnTo>
                  <a:pt x="302" y="753"/>
                </a:lnTo>
                <a:lnTo>
                  <a:pt x="302" y="662"/>
                </a:lnTo>
                <a:lnTo>
                  <a:pt x="303" y="629"/>
                </a:lnTo>
                <a:lnTo>
                  <a:pt x="305" y="597"/>
                </a:lnTo>
                <a:lnTo>
                  <a:pt x="310" y="566"/>
                </a:lnTo>
                <a:lnTo>
                  <a:pt x="317" y="537"/>
                </a:lnTo>
                <a:lnTo>
                  <a:pt x="326" y="509"/>
                </a:lnTo>
                <a:lnTo>
                  <a:pt x="336" y="482"/>
                </a:lnTo>
                <a:lnTo>
                  <a:pt x="343" y="469"/>
                </a:lnTo>
                <a:lnTo>
                  <a:pt x="348" y="457"/>
                </a:lnTo>
                <a:lnTo>
                  <a:pt x="355" y="446"/>
                </a:lnTo>
                <a:lnTo>
                  <a:pt x="363" y="434"/>
                </a:lnTo>
                <a:lnTo>
                  <a:pt x="373" y="431"/>
                </a:lnTo>
                <a:lnTo>
                  <a:pt x="383" y="426"/>
                </a:lnTo>
                <a:lnTo>
                  <a:pt x="393" y="420"/>
                </a:lnTo>
                <a:lnTo>
                  <a:pt x="401" y="413"/>
                </a:lnTo>
                <a:lnTo>
                  <a:pt x="408" y="404"/>
                </a:lnTo>
                <a:lnTo>
                  <a:pt x="414" y="395"/>
                </a:lnTo>
                <a:lnTo>
                  <a:pt x="418" y="383"/>
                </a:lnTo>
                <a:lnTo>
                  <a:pt x="421" y="372"/>
                </a:lnTo>
                <a:lnTo>
                  <a:pt x="433" y="364"/>
                </a:lnTo>
                <a:lnTo>
                  <a:pt x="445" y="356"/>
                </a:lnTo>
                <a:lnTo>
                  <a:pt x="458" y="348"/>
                </a:lnTo>
                <a:lnTo>
                  <a:pt x="471" y="342"/>
                </a:lnTo>
                <a:lnTo>
                  <a:pt x="485" y="335"/>
                </a:lnTo>
                <a:lnTo>
                  <a:pt x="498" y="329"/>
                </a:lnTo>
                <a:lnTo>
                  <a:pt x="513" y="324"/>
                </a:lnTo>
                <a:lnTo>
                  <a:pt x="529" y="319"/>
                </a:lnTo>
                <a:lnTo>
                  <a:pt x="544" y="315"/>
                </a:lnTo>
                <a:lnTo>
                  <a:pt x="559" y="311"/>
                </a:lnTo>
                <a:lnTo>
                  <a:pt x="576" y="308"/>
                </a:lnTo>
                <a:lnTo>
                  <a:pt x="593" y="306"/>
                </a:lnTo>
                <a:lnTo>
                  <a:pt x="610" y="303"/>
                </a:lnTo>
                <a:lnTo>
                  <a:pt x="627" y="302"/>
                </a:lnTo>
                <a:lnTo>
                  <a:pt x="645" y="301"/>
                </a:lnTo>
                <a:lnTo>
                  <a:pt x="663" y="301"/>
                </a:lnTo>
                <a:lnTo>
                  <a:pt x="754" y="301"/>
                </a:lnTo>
                <a:lnTo>
                  <a:pt x="754" y="346"/>
                </a:lnTo>
                <a:lnTo>
                  <a:pt x="754" y="348"/>
                </a:lnTo>
                <a:lnTo>
                  <a:pt x="755" y="352"/>
                </a:lnTo>
                <a:lnTo>
                  <a:pt x="756" y="354"/>
                </a:lnTo>
                <a:lnTo>
                  <a:pt x="758" y="356"/>
                </a:lnTo>
                <a:lnTo>
                  <a:pt x="761" y="359"/>
                </a:lnTo>
                <a:lnTo>
                  <a:pt x="763" y="360"/>
                </a:lnTo>
                <a:lnTo>
                  <a:pt x="765" y="361"/>
                </a:lnTo>
                <a:lnTo>
                  <a:pt x="768" y="361"/>
                </a:lnTo>
                <a:lnTo>
                  <a:pt x="889" y="361"/>
                </a:lnTo>
                <a:lnTo>
                  <a:pt x="892" y="361"/>
                </a:lnTo>
                <a:lnTo>
                  <a:pt x="895" y="360"/>
                </a:lnTo>
                <a:lnTo>
                  <a:pt x="897" y="359"/>
                </a:lnTo>
                <a:lnTo>
                  <a:pt x="899" y="356"/>
                </a:lnTo>
                <a:lnTo>
                  <a:pt x="902" y="354"/>
                </a:lnTo>
                <a:lnTo>
                  <a:pt x="903" y="352"/>
                </a:lnTo>
                <a:lnTo>
                  <a:pt x="904" y="348"/>
                </a:lnTo>
                <a:lnTo>
                  <a:pt x="904" y="346"/>
                </a:lnTo>
                <a:lnTo>
                  <a:pt x="904" y="225"/>
                </a:lnTo>
                <a:lnTo>
                  <a:pt x="904" y="222"/>
                </a:lnTo>
                <a:lnTo>
                  <a:pt x="903" y="220"/>
                </a:lnTo>
                <a:lnTo>
                  <a:pt x="902" y="217"/>
                </a:lnTo>
                <a:lnTo>
                  <a:pt x="899" y="215"/>
                </a:lnTo>
                <a:lnTo>
                  <a:pt x="897" y="213"/>
                </a:lnTo>
                <a:lnTo>
                  <a:pt x="895" y="212"/>
                </a:lnTo>
                <a:lnTo>
                  <a:pt x="892" y="211"/>
                </a:lnTo>
                <a:lnTo>
                  <a:pt x="889" y="211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ru-RU" dirty="0"/>
          </a:p>
        </p:txBody>
      </p:sp>
      <p:grpSp>
        <p:nvGrpSpPr>
          <p:cNvPr id="36" name="Группа 35" descr="Значок человека и шестеренки. ">
            <a:extLst>
              <a:ext uri="{FF2B5EF4-FFF2-40B4-BE49-F238E27FC236}">
                <a16:creationId xmlns:a16="http://schemas.microsoft.com/office/drawing/2014/main" id="{ECC5F635-1712-4572-A9EC-F94E2199DDBD}"/>
              </a:ext>
            </a:extLst>
          </p:cNvPr>
          <p:cNvGrpSpPr/>
          <p:nvPr/>
        </p:nvGrpSpPr>
        <p:grpSpPr>
          <a:xfrm>
            <a:off x="7133464" y="5355478"/>
            <a:ext cx="338073" cy="339996"/>
            <a:chOff x="6450013" y="5349875"/>
            <a:chExt cx="279399" cy="280988"/>
          </a:xfrm>
          <a:solidFill>
            <a:schemeClr val="bg1"/>
          </a:solidFill>
        </p:grpSpPr>
        <p:sp>
          <p:nvSpPr>
            <p:cNvPr id="37" name="Полилиния 3673">
              <a:extLst>
                <a:ext uri="{FF2B5EF4-FFF2-40B4-BE49-F238E27FC236}">
                  <a16:creationId xmlns:a16="http://schemas.microsoft.com/office/drawing/2014/main" id="{D1391604-D4EC-48A8-AE57-EDF194392FB1}"/>
                </a:ext>
              </a:extLst>
            </p:cNvPr>
            <p:cNvSpPr>
              <a:spLocks/>
            </p:cNvSpPr>
            <p:nvPr/>
          </p:nvSpPr>
          <p:spPr bwMode="auto">
            <a:xfrm>
              <a:off x="6450013" y="5349875"/>
              <a:ext cx="182562" cy="238125"/>
            </a:xfrm>
            <a:custGeom>
              <a:avLst/>
              <a:gdLst>
                <a:gd name="T0" fmla="*/ 379 w 459"/>
                <a:gd name="T1" fmla="*/ 550 h 602"/>
                <a:gd name="T2" fmla="*/ 380 w 459"/>
                <a:gd name="T3" fmla="*/ 519 h 602"/>
                <a:gd name="T4" fmla="*/ 345 w 459"/>
                <a:gd name="T5" fmla="*/ 495 h 602"/>
                <a:gd name="T6" fmla="*/ 397 w 459"/>
                <a:gd name="T7" fmla="*/ 400 h 602"/>
                <a:gd name="T8" fmla="*/ 408 w 459"/>
                <a:gd name="T9" fmla="*/ 395 h 602"/>
                <a:gd name="T10" fmla="*/ 450 w 459"/>
                <a:gd name="T11" fmla="*/ 406 h 602"/>
                <a:gd name="T12" fmla="*/ 412 w 459"/>
                <a:gd name="T13" fmla="*/ 384 h 602"/>
                <a:gd name="T14" fmla="*/ 376 w 459"/>
                <a:gd name="T15" fmla="*/ 370 h 602"/>
                <a:gd name="T16" fmla="*/ 361 w 459"/>
                <a:gd name="T17" fmla="*/ 307 h 602"/>
                <a:gd name="T18" fmla="*/ 379 w 459"/>
                <a:gd name="T19" fmla="*/ 288 h 602"/>
                <a:gd name="T20" fmla="*/ 397 w 459"/>
                <a:gd name="T21" fmla="*/ 252 h 602"/>
                <a:gd name="T22" fmla="*/ 406 w 459"/>
                <a:gd name="T23" fmla="*/ 214 h 602"/>
                <a:gd name="T24" fmla="*/ 415 w 459"/>
                <a:gd name="T25" fmla="*/ 202 h 602"/>
                <a:gd name="T26" fmla="*/ 420 w 459"/>
                <a:gd name="T27" fmla="*/ 183 h 602"/>
                <a:gd name="T28" fmla="*/ 416 w 459"/>
                <a:gd name="T29" fmla="*/ 152 h 602"/>
                <a:gd name="T30" fmla="*/ 412 w 459"/>
                <a:gd name="T31" fmla="*/ 121 h 602"/>
                <a:gd name="T32" fmla="*/ 420 w 459"/>
                <a:gd name="T33" fmla="*/ 78 h 602"/>
                <a:gd name="T34" fmla="*/ 415 w 459"/>
                <a:gd name="T35" fmla="*/ 45 h 602"/>
                <a:gd name="T36" fmla="*/ 403 w 459"/>
                <a:gd name="T37" fmla="*/ 27 h 602"/>
                <a:gd name="T38" fmla="*/ 382 w 459"/>
                <a:gd name="T39" fmla="*/ 15 h 602"/>
                <a:gd name="T40" fmla="*/ 341 w 459"/>
                <a:gd name="T41" fmla="*/ 3 h 602"/>
                <a:gd name="T42" fmla="*/ 291 w 459"/>
                <a:gd name="T43" fmla="*/ 0 h 602"/>
                <a:gd name="T44" fmla="*/ 245 w 459"/>
                <a:gd name="T45" fmla="*/ 9 h 602"/>
                <a:gd name="T46" fmla="*/ 213 w 459"/>
                <a:gd name="T47" fmla="*/ 27 h 602"/>
                <a:gd name="T48" fmla="*/ 201 w 459"/>
                <a:gd name="T49" fmla="*/ 42 h 602"/>
                <a:gd name="T50" fmla="*/ 181 w 459"/>
                <a:gd name="T51" fmla="*/ 44 h 602"/>
                <a:gd name="T52" fmla="*/ 163 w 459"/>
                <a:gd name="T53" fmla="*/ 56 h 602"/>
                <a:gd name="T54" fmla="*/ 155 w 459"/>
                <a:gd name="T55" fmla="*/ 87 h 602"/>
                <a:gd name="T56" fmla="*/ 164 w 459"/>
                <a:gd name="T57" fmla="*/ 138 h 602"/>
                <a:gd name="T58" fmla="*/ 159 w 459"/>
                <a:gd name="T59" fmla="*/ 144 h 602"/>
                <a:gd name="T60" fmla="*/ 150 w 459"/>
                <a:gd name="T61" fmla="*/ 162 h 602"/>
                <a:gd name="T62" fmla="*/ 149 w 459"/>
                <a:gd name="T63" fmla="*/ 184 h 602"/>
                <a:gd name="T64" fmla="*/ 154 w 459"/>
                <a:gd name="T65" fmla="*/ 201 h 602"/>
                <a:gd name="T66" fmla="*/ 163 w 459"/>
                <a:gd name="T67" fmla="*/ 214 h 602"/>
                <a:gd name="T68" fmla="*/ 169 w 459"/>
                <a:gd name="T69" fmla="*/ 237 h 602"/>
                <a:gd name="T70" fmla="*/ 179 w 459"/>
                <a:gd name="T71" fmla="*/ 271 h 602"/>
                <a:gd name="T72" fmla="*/ 203 w 459"/>
                <a:gd name="T73" fmla="*/ 306 h 602"/>
                <a:gd name="T74" fmla="*/ 215 w 459"/>
                <a:gd name="T75" fmla="*/ 364 h 602"/>
                <a:gd name="T76" fmla="*/ 171 w 459"/>
                <a:gd name="T77" fmla="*/ 381 h 602"/>
                <a:gd name="T78" fmla="*/ 106 w 459"/>
                <a:gd name="T79" fmla="*/ 401 h 602"/>
                <a:gd name="T80" fmla="*/ 46 w 459"/>
                <a:gd name="T81" fmla="*/ 428 h 602"/>
                <a:gd name="T82" fmla="*/ 22 w 459"/>
                <a:gd name="T83" fmla="*/ 449 h 602"/>
                <a:gd name="T84" fmla="*/ 10 w 459"/>
                <a:gd name="T85" fmla="*/ 479 h 602"/>
                <a:gd name="T86" fmla="*/ 2 w 459"/>
                <a:gd name="T87" fmla="*/ 540 h 602"/>
                <a:gd name="T88" fmla="*/ 1 w 459"/>
                <a:gd name="T89" fmla="*/ 594 h 602"/>
                <a:gd name="T90" fmla="*/ 11 w 459"/>
                <a:gd name="T91" fmla="*/ 602 h 602"/>
                <a:gd name="T92" fmla="*/ 345 w 459"/>
                <a:gd name="T93" fmla="*/ 589 h 602"/>
                <a:gd name="T94" fmla="*/ 352 w 459"/>
                <a:gd name="T95" fmla="*/ 577 h 6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459" h="602">
                  <a:moveTo>
                    <a:pt x="352" y="577"/>
                  </a:moveTo>
                  <a:lnTo>
                    <a:pt x="380" y="560"/>
                  </a:lnTo>
                  <a:lnTo>
                    <a:pt x="379" y="550"/>
                  </a:lnTo>
                  <a:lnTo>
                    <a:pt x="379" y="540"/>
                  </a:lnTo>
                  <a:lnTo>
                    <a:pt x="379" y="530"/>
                  </a:lnTo>
                  <a:lnTo>
                    <a:pt x="380" y="519"/>
                  </a:lnTo>
                  <a:lnTo>
                    <a:pt x="352" y="503"/>
                  </a:lnTo>
                  <a:lnTo>
                    <a:pt x="348" y="499"/>
                  </a:lnTo>
                  <a:lnTo>
                    <a:pt x="345" y="495"/>
                  </a:lnTo>
                  <a:lnTo>
                    <a:pt x="345" y="490"/>
                  </a:lnTo>
                  <a:lnTo>
                    <a:pt x="346" y="486"/>
                  </a:lnTo>
                  <a:lnTo>
                    <a:pt x="397" y="400"/>
                  </a:lnTo>
                  <a:lnTo>
                    <a:pt x="399" y="397"/>
                  </a:lnTo>
                  <a:lnTo>
                    <a:pt x="403" y="395"/>
                  </a:lnTo>
                  <a:lnTo>
                    <a:pt x="408" y="395"/>
                  </a:lnTo>
                  <a:lnTo>
                    <a:pt x="413" y="396"/>
                  </a:lnTo>
                  <a:lnTo>
                    <a:pt x="441" y="413"/>
                  </a:lnTo>
                  <a:lnTo>
                    <a:pt x="450" y="406"/>
                  </a:lnTo>
                  <a:lnTo>
                    <a:pt x="459" y="401"/>
                  </a:lnTo>
                  <a:lnTo>
                    <a:pt x="424" y="388"/>
                  </a:lnTo>
                  <a:lnTo>
                    <a:pt x="412" y="384"/>
                  </a:lnTo>
                  <a:lnTo>
                    <a:pt x="400" y="379"/>
                  </a:lnTo>
                  <a:lnTo>
                    <a:pt x="389" y="375"/>
                  </a:lnTo>
                  <a:lnTo>
                    <a:pt x="376" y="370"/>
                  </a:lnTo>
                  <a:lnTo>
                    <a:pt x="368" y="368"/>
                  </a:lnTo>
                  <a:lnTo>
                    <a:pt x="361" y="364"/>
                  </a:lnTo>
                  <a:lnTo>
                    <a:pt x="361" y="307"/>
                  </a:lnTo>
                  <a:lnTo>
                    <a:pt x="366" y="302"/>
                  </a:lnTo>
                  <a:lnTo>
                    <a:pt x="372" y="297"/>
                  </a:lnTo>
                  <a:lnTo>
                    <a:pt x="379" y="288"/>
                  </a:lnTo>
                  <a:lnTo>
                    <a:pt x="385" y="279"/>
                  </a:lnTo>
                  <a:lnTo>
                    <a:pt x="391" y="266"/>
                  </a:lnTo>
                  <a:lnTo>
                    <a:pt x="397" y="252"/>
                  </a:lnTo>
                  <a:lnTo>
                    <a:pt x="400" y="235"/>
                  </a:lnTo>
                  <a:lnTo>
                    <a:pt x="402" y="216"/>
                  </a:lnTo>
                  <a:lnTo>
                    <a:pt x="406" y="214"/>
                  </a:lnTo>
                  <a:lnTo>
                    <a:pt x="409" y="211"/>
                  </a:lnTo>
                  <a:lnTo>
                    <a:pt x="412" y="207"/>
                  </a:lnTo>
                  <a:lnTo>
                    <a:pt x="415" y="202"/>
                  </a:lnTo>
                  <a:lnTo>
                    <a:pt x="417" y="197"/>
                  </a:lnTo>
                  <a:lnTo>
                    <a:pt x="418" y="191"/>
                  </a:lnTo>
                  <a:lnTo>
                    <a:pt x="420" y="183"/>
                  </a:lnTo>
                  <a:lnTo>
                    <a:pt x="420" y="175"/>
                  </a:lnTo>
                  <a:lnTo>
                    <a:pt x="420" y="164"/>
                  </a:lnTo>
                  <a:lnTo>
                    <a:pt x="416" y="152"/>
                  </a:lnTo>
                  <a:lnTo>
                    <a:pt x="412" y="144"/>
                  </a:lnTo>
                  <a:lnTo>
                    <a:pt x="406" y="137"/>
                  </a:lnTo>
                  <a:lnTo>
                    <a:pt x="412" y="121"/>
                  </a:lnTo>
                  <a:lnTo>
                    <a:pt x="417" y="101"/>
                  </a:lnTo>
                  <a:lnTo>
                    <a:pt x="420" y="89"/>
                  </a:lnTo>
                  <a:lnTo>
                    <a:pt x="420" y="78"/>
                  </a:lnTo>
                  <a:lnTo>
                    <a:pt x="420" y="65"/>
                  </a:lnTo>
                  <a:lnTo>
                    <a:pt x="417" y="53"/>
                  </a:lnTo>
                  <a:lnTo>
                    <a:pt x="415" y="45"/>
                  </a:lnTo>
                  <a:lnTo>
                    <a:pt x="412" y="39"/>
                  </a:lnTo>
                  <a:lnTo>
                    <a:pt x="407" y="34"/>
                  </a:lnTo>
                  <a:lnTo>
                    <a:pt x="403" y="27"/>
                  </a:lnTo>
                  <a:lnTo>
                    <a:pt x="397" y="24"/>
                  </a:lnTo>
                  <a:lnTo>
                    <a:pt x="390" y="18"/>
                  </a:lnTo>
                  <a:lnTo>
                    <a:pt x="382" y="15"/>
                  </a:lnTo>
                  <a:lnTo>
                    <a:pt x="376" y="12"/>
                  </a:lnTo>
                  <a:lnTo>
                    <a:pt x="359" y="7"/>
                  </a:lnTo>
                  <a:lnTo>
                    <a:pt x="341" y="3"/>
                  </a:lnTo>
                  <a:lnTo>
                    <a:pt x="325" y="0"/>
                  </a:lnTo>
                  <a:lnTo>
                    <a:pt x="307" y="0"/>
                  </a:lnTo>
                  <a:lnTo>
                    <a:pt x="291" y="0"/>
                  </a:lnTo>
                  <a:lnTo>
                    <a:pt x="276" y="2"/>
                  </a:lnTo>
                  <a:lnTo>
                    <a:pt x="260" y="6"/>
                  </a:lnTo>
                  <a:lnTo>
                    <a:pt x="245" y="9"/>
                  </a:lnTo>
                  <a:lnTo>
                    <a:pt x="231" y="16"/>
                  </a:lnTo>
                  <a:lnTo>
                    <a:pt x="218" y="22"/>
                  </a:lnTo>
                  <a:lnTo>
                    <a:pt x="213" y="27"/>
                  </a:lnTo>
                  <a:lnTo>
                    <a:pt x="209" y="31"/>
                  </a:lnTo>
                  <a:lnTo>
                    <a:pt x="204" y="36"/>
                  </a:lnTo>
                  <a:lnTo>
                    <a:pt x="201" y="42"/>
                  </a:lnTo>
                  <a:lnTo>
                    <a:pt x="194" y="42"/>
                  </a:lnTo>
                  <a:lnTo>
                    <a:pt x="187" y="43"/>
                  </a:lnTo>
                  <a:lnTo>
                    <a:pt x="181" y="44"/>
                  </a:lnTo>
                  <a:lnTo>
                    <a:pt x="176" y="45"/>
                  </a:lnTo>
                  <a:lnTo>
                    <a:pt x="168" y="51"/>
                  </a:lnTo>
                  <a:lnTo>
                    <a:pt x="163" y="56"/>
                  </a:lnTo>
                  <a:lnTo>
                    <a:pt x="158" y="65"/>
                  </a:lnTo>
                  <a:lnTo>
                    <a:pt x="155" y="75"/>
                  </a:lnTo>
                  <a:lnTo>
                    <a:pt x="155" y="87"/>
                  </a:lnTo>
                  <a:lnTo>
                    <a:pt x="155" y="98"/>
                  </a:lnTo>
                  <a:lnTo>
                    <a:pt x="159" y="120"/>
                  </a:lnTo>
                  <a:lnTo>
                    <a:pt x="164" y="138"/>
                  </a:lnTo>
                  <a:lnTo>
                    <a:pt x="164" y="139"/>
                  </a:lnTo>
                  <a:lnTo>
                    <a:pt x="164" y="139"/>
                  </a:lnTo>
                  <a:lnTo>
                    <a:pt x="159" y="144"/>
                  </a:lnTo>
                  <a:lnTo>
                    <a:pt x="154" y="151"/>
                  </a:lnTo>
                  <a:lnTo>
                    <a:pt x="151" y="156"/>
                  </a:lnTo>
                  <a:lnTo>
                    <a:pt x="150" y="162"/>
                  </a:lnTo>
                  <a:lnTo>
                    <a:pt x="149" y="170"/>
                  </a:lnTo>
                  <a:lnTo>
                    <a:pt x="149" y="176"/>
                  </a:lnTo>
                  <a:lnTo>
                    <a:pt x="149" y="184"/>
                  </a:lnTo>
                  <a:lnTo>
                    <a:pt x="150" y="191"/>
                  </a:lnTo>
                  <a:lnTo>
                    <a:pt x="151" y="196"/>
                  </a:lnTo>
                  <a:lnTo>
                    <a:pt x="154" y="201"/>
                  </a:lnTo>
                  <a:lnTo>
                    <a:pt x="156" y="206"/>
                  </a:lnTo>
                  <a:lnTo>
                    <a:pt x="159" y="210"/>
                  </a:lnTo>
                  <a:lnTo>
                    <a:pt x="163" y="214"/>
                  </a:lnTo>
                  <a:lnTo>
                    <a:pt x="167" y="216"/>
                  </a:lnTo>
                  <a:lnTo>
                    <a:pt x="168" y="227"/>
                  </a:lnTo>
                  <a:lnTo>
                    <a:pt x="169" y="237"/>
                  </a:lnTo>
                  <a:lnTo>
                    <a:pt x="172" y="246"/>
                  </a:lnTo>
                  <a:lnTo>
                    <a:pt x="174" y="255"/>
                  </a:lnTo>
                  <a:lnTo>
                    <a:pt x="179" y="271"/>
                  </a:lnTo>
                  <a:lnTo>
                    <a:pt x="187" y="286"/>
                  </a:lnTo>
                  <a:lnTo>
                    <a:pt x="195" y="297"/>
                  </a:lnTo>
                  <a:lnTo>
                    <a:pt x="203" y="306"/>
                  </a:lnTo>
                  <a:lnTo>
                    <a:pt x="210" y="314"/>
                  </a:lnTo>
                  <a:lnTo>
                    <a:pt x="215" y="319"/>
                  </a:lnTo>
                  <a:lnTo>
                    <a:pt x="215" y="364"/>
                  </a:lnTo>
                  <a:lnTo>
                    <a:pt x="201" y="369"/>
                  </a:lnTo>
                  <a:lnTo>
                    <a:pt x="186" y="375"/>
                  </a:lnTo>
                  <a:lnTo>
                    <a:pt x="171" y="381"/>
                  </a:lnTo>
                  <a:lnTo>
                    <a:pt x="155" y="384"/>
                  </a:lnTo>
                  <a:lnTo>
                    <a:pt x="129" y="393"/>
                  </a:lnTo>
                  <a:lnTo>
                    <a:pt x="106" y="401"/>
                  </a:lnTo>
                  <a:lnTo>
                    <a:pt x="83" y="410"/>
                  </a:lnTo>
                  <a:lnTo>
                    <a:pt x="64" y="419"/>
                  </a:lnTo>
                  <a:lnTo>
                    <a:pt x="46" y="428"/>
                  </a:lnTo>
                  <a:lnTo>
                    <a:pt x="32" y="438"/>
                  </a:lnTo>
                  <a:lnTo>
                    <a:pt x="27" y="444"/>
                  </a:lnTo>
                  <a:lnTo>
                    <a:pt x="22" y="449"/>
                  </a:lnTo>
                  <a:lnTo>
                    <a:pt x="18" y="455"/>
                  </a:lnTo>
                  <a:lnTo>
                    <a:pt x="15" y="460"/>
                  </a:lnTo>
                  <a:lnTo>
                    <a:pt x="10" y="479"/>
                  </a:lnTo>
                  <a:lnTo>
                    <a:pt x="6" y="499"/>
                  </a:lnTo>
                  <a:lnTo>
                    <a:pt x="4" y="521"/>
                  </a:lnTo>
                  <a:lnTo>
                    <a:pt x="2" y="540"/>
                  </a:lnTo>
                  <a:lnTo>
                    <a:pt x="0" y="573"/>
                  </a:lnTo>
                  <a:lnTo>
                    <a:pt x="0" y="589"/>
                  </a:lnTo>
                  <a:lnTo>
                    <a:pt x="1" y="594"/>
                  </a:lnTo>
                  <a:lnTo>
                    <a:pt x="4" y="598"/>
                  </a:lnTo>
                  <a:lnTo>
                    <a:pt x="7" y="600"/>
                  </a:lnTo>
                  <a:lnTo>
                    <a:pt x="11" y="602"/>
                  </a:lnTo>
                  <a:lnTo>
                    <a:pt x="350" y="602"/>
                  </a:lnTo>
                  <a:lnTo>
                    <a:pt x="346" y="594"/>
                  </a:lnTo>
                  <a:lnTo>
                    <a:pt x="345" y="589"/>
                  </a:lnTo>
                  <a:lnTo>
                    <a:pt x="345" y="585"/>
                  </a:lnTo>
                  <a:lnTo>
                    <a:pt x="348" y="581"/>
                  </a:lnTo>
                  <a:lnTo>
                    <a:pt x="352" y="57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38" name="Полилиния 3674">
              <a:extLst>
                <a:ext uri="{FF2B5EF4-FFF2-40B4-BE49-F238E27FC236}">
                  <a16:creationId xmlns:a16="http://schemas.microsoft.com/office/drawing/2014/main" id="{44A4D0F8-0767-41BC-BE62-0AED99EC8B2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597650" y="5497513"/>
              <a:ext cx="131762" cy="133350"/>
            </a:xfrm>
            <a:custGeom>
              <a:avLst/>
              <a:gdLst>
                <a:gd name="T0" fmla="*/ 151 w 332"/>
                <a:gd name="T1" fmla="*/ 243 h 336"/>
                <a:gd name="T2" fmla="*/ 129 w 332"/>
                <a:gd name="T3" fmla="*/ 235 h 336"/>
                <a:gd name="T4" fmla="*/ 111 w 332"/>
                <a:gd name="T5" fmla="*/ 222 h 336"/>
                <a:gd name="T6" fmla="*/ 97 w 332"/>
                <a:gd name="T7" fmla="*/ 204 h 336"/>
                <a:gd name="T8" fmla="*/ 89 w 332"/>
                <a:gd name="T9" fmla="*/ 182 h 336"/>
                <a:gd name="T10" fmla="*/ 88 w 332"/>
                <a:gd name="T11" fmla="*/ 159 h 336"/>
                <a:gd name="T12" fmla="*/ 94 w 332"/>
                <a:gd name="T13" fmla="*/ 136 h 336"/>
                <a:gd name="T14" fmla="*/ 106 w 332"/>
                <a:gd name="T15" fmla="*/ 117 h 336"/>
                <a:gd name="T16" fmla="*/ 122 w 332"/>
                <a:gd name="T17" fmla="*/ 103 h 336"/>
                <a:gd name="T18" fmla="*/ 143 w 332"/>
                <a:gd name="T19" fmla="*/ 92 h 336"/>
                <a:gd name="T20" fmla="*/ 166 w 332"/>
                <a:gd name="T21" fmla="*/ 89 h 336"/>
                <a:gd name="T22" fmla="*/ 189 w 332"/>
                <a:gd name="T23" fmla="*/ 92 h 336"/>
                <a:gd name="T24" fmla="*/ 210 w 332"/>
                <a:gd name="T25" fmla="*/ 103 h 336"/>
                <a:gd name="T26" fmla="*/ 226 w 332"/>
                <a:gd name="T27" fmla="*/ 117 h 336"/>
                <a:gd name="T28" fmla="*/ 238 w 332"/>
                <a:gd name="T29" fmla="*/ 136 h 336"/>
                <a:gd name="T30" fmla="*/ 243 w 332"/>
                <a:gd name="T31" fmla="*/ 159 h 336"/>
                <a:gd name="T32" fmla="*/ 242 w 332"/>
                <a:gd name="T33" fmla="*/ 182 h 336"/>
                <a:gd name="T34" fmla="*/ 234 w 332"/>
                <a:gd name="T35" fmla="*/ 204 h 336"/>
                <a:gd name="T36" fmla="*/ 221 w 332"/>
                <a:gd name="T37" fmla="*/ 222 h 336"/>
                <a:gd name="T38" fmla="*/ 203 w 332"/>
                <a:gd name="T39" fmla="*/ 235 h 336"/>
                <a:gd name="T40" fmla="*/ 181 w 332"/>
                <a:gd name="T41" fmla="*/ 243 h 336"/>
                <a:gd name="T42" fmla="*/ 306 w 332"/>
                <a:gd name="T43" fmla="*/ 204 h 336"/>
                <a:gd name="T44" fmla="*/ 300 w 332"/>
                <a:gd name="T45" fmla="*/ 195 h 336"/>
                <a:gd name="T46" fmla="*/ 302 w 332"/>
                <a:gd name="T47" fmla="*/ 167 h 336"/>
                <a:gd name="T48" fmla="*/ 300 w 332"/>
                <a:gd name="T49" fmla="*/ 139 h 336"/>
                <a:gd name="T50" fmla="*/ 306 w 332"/>
                <a:gd name="T51" fmla="*/ 130 h 336"/>
                <a:gd name="T52" fmla="*/ 269 w 332"/>
                <a:gd name="T53" fmla="*/ 64 h 336"/>
                <a:gd name="T54" fmla="*/ 257 w 332"/>
                <a:gd name="T55" fmla="*/ 65 h 336"/>
                <a:gd name="T56" fmla="*/ 242 w 332"/>
                <a:gd name="T57" fmla="*/ 53 h 336"/>
                <a:gd name="T58" fmla="*/ 215 w 332"/>
                <a:gd name="T59" fmla="*/ 35 h 336"/>
                <a:gd name="T60" fmla="*/ 207 w 332"/>
                <a:gd name="T61" fmla="*/ 27 h 336"/>
                <a:gd name="T62" fmla="*/ 135 w 332"/>
                <a:gd name="T63" fmla="*/ 0 h 336"/>
                <a:gd name="T64" fmla="*/ 133 w 332"/>
                <a:gd name="T65" fmla="*/ 31 h 336"/>
                <a:gd name="T66" fmla="*/ 113 w 332"/>
                <a:gd name="T67" fmla="*/ 41 h 336"/>
                <a:gd name="T68" fmla="*/ 77 w 332"/>
                <a:gd name="T69" fmla="*/ 63 h 336"/>
                <a:gd name="T70" fmla="*/ 67 w 332"/>
                <a:gd name="T71" fmla="*/ 65 h 336"/>
                <a:gd name="T72" fmla="*/ 0 w 332"/>
                <a:gd name="T73" fmla="*/ 114 h 336"/>
                <a:gd name="T74" fmla="*/ 31 w 332"/>
                <a:gd name="T75" fmla="*/ 135 h 336"/>
                <a:gd name="T76" fmla="*/ 30 w 332"/>
                <a:gd name="T77" fmla="*/ 154 h 336"/>
                <a:gd name="T78" fmla="*/ 31 w 332"/>
                <a:gd name="T79" fmla="*/ 191 h 336"/>
                <a:gd name="T80" fmla="*/ 29 w 332"/>
                <a:gd name="T81" fmla="*/ 202 h 336"/>
                <a:gd name="T82" fmla="*/ 38 w 332"/>
                <a:gd name="T83" fmla="*/ 284 h 336"/>
                <a:gd name="T84" fmla="*/ 71 w 332"/>
                <a:gd name="T85" fmla="*/ 267 h 336"/>
                <a:gd name="T86" fmla="*/ 89 w 332"/>
                <a:gd name="T87" fmla="*/ 279 h 336"/>
                <a:gd name="T88" fmla="*/ 139 w 332"/>
                <a:gd name="T89" fmla="*/ 300 h 336"/>
                <a:gd name="T90" fmla="*/ 146 w 332"/>
                <a:gd name="T91" fmla="*/ 308 h 336"/>
                <a:gd name="T92" fmla="*/ 207 w 332"/>
                <a:gd name="T93" fmla="*/ 336 h 336"/>
                <a:gd name="T94" fmla="*/ 208 w 332"/>
                <a:gd name="T95" fmla="*/ 306 h 336"/>
                <a:gd name="T96" fmla="*/ 223 w 332"/>
                <a:gd name="T97" fmla="*/ 297 h 336"/>
                <a:gd name="T98" fmla="*/ 246 w 332"/>
                <a:gd name="T99" fmla="*/ 279 h 336"/>
                <a:gd name="T100" fmla="*/ 257 w 332"/>
                <a:gd name="T101" fmla="*/ 268 h 336"/>
                <a:gd name="T102" fmla="*/ 269 w 332"/>
                <a:gd name="T103" fmla="*/ 270 h 336"/>
                <a:gd name="T104" fmla="*/ 306 w 332"/>
                <a:gd name="T105" fmla="*/ 204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332" h="336">
                  <a:moveTo>
                    <a:pt x="166" y="245"/>
                  </a:moveTo>
                  <a:lnTo>
                    <a:pt x="158" y="244"/>
                  </a:lnTo>
                  <a:lnTo>
                    <a:pt x="151" y="243"/>
                  </a:lnTo>
                  <a:lnTo>
                    <a:pt x="143" y="241"/>
                  </a:lnTo>
                  <a:lnTo>
                    <a:pt x="135" y="239"/>
                  </a:lnTo>
                  <a:lnTo>
                    <a:pt x="129" y="235"/>
                  </a:lnTo>
                  <a:lnTo>
                    <a:pt x="122" y="231"/>
                  </a:lnTo>
                  <a:lnTo>
                    <a:pt x="116" y="227"/>
                  </a:lnTo>
                  <a:lnTo>
                    <a:pt x="111" y="222"/>
                  </a:lnTo>
                  <a:lnTo>
                    <a:pt x="106" y="217"/>
                  </a:lnTo>
                  <a:lnTo>
                    <a:pt x="101" y="211"/>
                  </a:lnTo>
                  <a:lnTo>
                    <a:pt x="97" y="204"/>
                  </a:lnTo>
                  <a:lnTo>
                    <a:pt x="94" y="198"/>
                  </a:lnTo>
                  <a:lnTo>
                    <a:pt x="92" y="190"/>
                  </a:lnTo>
                  <a:lnTo>
                    <a:pt x="89" y="182"/>
                  </a:lnTo>
                  <a:lnTo>
                    <a:pt x="88" y="175"/>
                  </a:lnTo>
                  <a:lnTo>
                    <a:pt x="88" y="167"/>
                  </a:lnTo>
                  <a:lnTo>
                    <a:pt x="88" y="159"/>
                  </a:lnTo>
                  <a:lnTo>
                    <a:pt x="89" y="151"/>
                  </a:lnTo>
                  <a:lnTo>
                    <a:pt x="92" y="144"/>
                  </a:lnTo>
                  <a:lnTo>
                    <a:pt x="94" y="136"/>
                  </a:lnTo>
                  <a:lnTo>
                    <a:pt x="97" y="130"/>
                  </a:lnTo>
                  <a:lnTo>
                    <a:pt x="101" y="123"/>
                  </a:lnTo>
                  <a:lnTo>
                    <a:pt x="106" y="117"/>
                  </a:lnTo>
                  <a:lnTo>
                    <a:pt x="111" y="112"/>
                  </a:lnTo>
                  <a:lnTo>
                    <a:pt x="116" y="106"/>
                  </a:lnTo>
                  <a:lnTo>
                    <a:pt x="122" y="103"/>
                  </a:lnTo>
                  <a:lnTo>
                    <a:pt x="129" y="99"/>
                  </a:lnTo>
                  <a:lnTo>
                    <a:pt x="135" y="95"/>
                  </a:lnTo>
                  <a:lnTo>
                    <a:pt x="143" y="92"/>
                  </a:lnTo>
                  <a:lnTo>
                    <a:pt x="151" y="90"/>
                  </a:lnTo>
                  <a:lnTo>
                    <a:pt x="158" y="90"/>
                  </a:lnTo>
                  <a:lnTo>
                    <a:pt x="166" y="89"/>
                  </a:lnTo>
                  <a:lnTo>
                    <a:pt x="174" y="90"/>
                  </a:lnTo>
                  <a:lnTo>
                    <a:pt x="181" y="90"/>
                  </a:lnTo>
                  <a:lnTo>
                    <a:pt x="189" y="92"/>
                  </a:lnTo>
                  <a:lnTo>
                    <a:pt x="196" y="95"/>
                  </a:lnTo>
                  <a:lnTo>
                    <a:pt x="203" y="99"/>
                  </a:lnTo>
                  <a:lnTo>
                    <a:pt x="210" y="103"/>
                  </a:lnTo>
                  <a:lnTo>
                    <a:pt x="215" y="106"/>
                  </a:lnTo>
                  <a:lnTo>
                    <a:pt x="221" y="112"/>
                  </a:lnTo>
                  <a:lnTo>
                    <a:pt x="226" y="117"/>
                  </a:lnTo>
                  <a:lnTo>
                    <a:pt x="230" y="123"/>
                  </a:lnTo>
                  <a:lnTo>
                    <a:pt x="234" y="130"/>
                  </a:lnTo>
                  <a:lnTo>
                    <a:pt x="238" y="136"/>
                  </a:lnTo>
                  <a:lnTo>
                    <a:pt x="241" y="144"/>
                  </a:lnTo>
                  <a:lnTo>
                    <a:pt x="242" y="151"/>
                  </a:lnTo>
                  <a:lnTo>
                    <a:pt x="243" y="159"/>
                  </a:lnTo>
                  <a:lnTo>
                    <a:pt x="244" y="167"/>
                  </a:lnTo>
                  <a:lnTo>
                    <a:pt x="243" y="175"/>
                  </a:lnTo>
                  <a:lnTo>
                    <a:pt x="242" y="182"/>
                  </a:lnTo>
                  <a:lnTo>
                    <a:pt x="241" y="190"/>
                  </a:lnTo>
                  <a:lnTo>
                    <a:pt x="238" y="198"/>
                  </a:lnTo>
                  <a:lnTo>
                    <a:pt x="234" y="204"/>
                  </a:lnTo>
                  <a:lnTo>
                    <a:pt x="230" y="211"/>
                  </a:lnTo>
                  <a:lnTo>
                    <a:pt x="226" y="217"/>
                  </a:lnTo>
                  <a:lnTo>
                    <a:pt x="221" y="222"/>
                  </a:lnTo>
                  <a:lnTo>
                    <a:pt x="215" y="227"/>
                  </a:lnTo>
                  <a:lnTo>
                    <a:pt x="210" y="231"/>
                  </a:lnTo>
                  <a:lnTo>
                    <a:pt x="203" y="235"/>
                  </a:lnTo>
                  <a:lnTo>
                    <a:pt x="196" y="239"/>
                  </a:lnTo>
                  <a:lnTo>
                    <a:pt x="189" y="241"/>
                  </a:lnTo>
                  <a:lnTo>
                    <a:pt x="181" y="243"/>
                  </a:lnTo>
                  <a:lnTo>
                    <a:pt x="174" y="244"/>
                  </a:lnTo>
                  <a:lnTo>
                    <a:pt x="166" y="245"/>
                  </a:lnTo>
                  <a:close/>
                  <a:moveTo>
                    <a:pt x="306" y="204"/>
                  </a:moveTo>
                  <a:lnTo>
                    <a:pt x="302" y="202"/>
                  </a:lnTo>
                  <a:lnTo>
                    <a:pt x="301" y="199"/>
                  </a:lnTo>
                  <a:lnTo>
                    <a:pt x="300" y="195"/>
                  </a:lnTo>
                  <a:lnTo>
                    <a:pt x="300" y="191"/>
                  </a:lnTo>
                  <a:lnTo>
                    <a:pt x="302" y="180"/>
                  </a:lnTo>
                  <a:lnTo>
                    <a:pt x="302" y="167"/>
                  </a:lnTo>
                  <a:lnTo>
                    <a:pt x="302" y="154"/>
                  </a:lnTo>
                  <a:lnTo>
                    <a:pt x="300" y="142"/>
                  </a:lnTo>
                  <a:lnTo>
                    <a:pt x="300" y="139"/>
                  </a:lnTo>
                  <a:lnTo>
                    <a:pt x="301" y="135"/>
                  </a:lnTo>
                  <a:lnTo>
                    <a:pt x="302" y="132"/>
                  </a:lnTo>
                  <a:lnTo>
                    <a:pt x="306" y="130"/>
                  </a:lnTo>
                  <a:lnTo>
                    <a:pt x="332" y="114"/>
                  </a:lnTo>
                  <a:lnTo>
                    <a:pt x="293" y="50"/>
                  </a:lnTo>
                  <a:lnTo>
                    <a:pt x="269" y="64"/>
                  </a:lnTo>
                  <a:lnTo>
                    <a:pt x="265" y="65"/>
                  </a:lnTo>
                  <a:lnTo>
                    <a:pt x="261" y="65"/>
                  </a:lnTo>
                  <a:lnTo>
                    <a:pt x="257" y="65"/>
                  </a:lnTo>
                  <a:lnTo>
                    <a:pt x="255" y="63"/>
                  </a:lnTo>
                  <a:lnTo>
                    <a:pt x="251" y="59"/>
                  </a:lnTo>
                  <a:lnTo>
                    <a:pt x="242" y="53"/>
                  </a:lnTo>
                  <a:lnTo>
                    <a:pt x="233" y="45"/>
                  </a:lnTo>
                  <a:lnTo>
                    <a:pt x="224" y="40"/>
                  </a:lnTo>
                  <a:lnTo>
                    <a:pt x="215" y="35"/>
                  </a:lnTo>
                  <a:lnTo>
                    <a:pt x="211" y="33"/>
                  </a:lnTo>
                  <a:lnTo>
                    <a:pt x="208" y="31"/>
                  </a:lnTo>
                  <a:lnTo>
                    <a:pt x="207" y="27"/>
                  </a:lnTo>
                  <a:lnTo>
                    <a:pt x="207" y="24"/>
                  </a:lnTo>
                  <a:lnTo>
                    <a:pt x="207" y="0"/>
                  </a:lnTo>
                  <a:lnTo>
                    <a:pt x="135" y="0"/>
                  </a:lnTo>
                  <a:lnTo>
                    <a:pt x="135" y="24"/>
                  </a:lnTo>
                  <a:lnTo>
                    <a:pt x="134" y="27"/>
                  </a:lnTo>
                  <a:lnTo>
                    <a:pt x="133" y="31"/>
                  </a:lnTo>
                  <a:lnTo>
                    <a:pt x="130" y="33"/>
                  </a:lnTo>
                  <a:lnTo>
                    <a:pt x="126" y="35"/>
                  </a:lnTo>
                  <a:lnTo>
                    <a:pt x="113" y="41"/>
                  </a:lnTo>
                  <a:lnTo>
                    <a:pt x="101" y="47"/>
                  </a:lnTo>
                  <a:lnTo>
                    <a:pt x="88" y="55"/>
                  </a:lnTo>
                  <a:lnTo>
                    <a:pt x="77" y="63"/>
                  </a:lnTo>
                  <a:lnTo>
                    <a:pt x="75" y="65"/>
                  </a:lnTo>
                  <a:lnTo>
                    <a:pt x="71" y="65"/>
                  </a:lnTo>
                  <a:lnTo>
                    <a:pt x="67" y="65"/>
                  </a:lnTo>
                  <a:lnTo>
                    <a:pt x="63" y="64"/>
                  </a:lnTo>
                  <a:lnTo>
                    <a:pt x="38" y="50"/>
                  </a:lnTo>
                  <a:lnTo>
                    <a:pt x="0" y="114"/>
                  </a:lnTo>
                  <a:lnTo>
                    <a:pt x="26" y="130"/>
                  </a:lnTo>
                  <a:lnTo>
                    <a:pt x="29" y="132"/>
                  </a:lnTo>
                  <a:lnTo>
                    <a:pt x="31" y="135"/>
                  </a:lnTo>
                  <a:lnTo>
                    <a:pt x="33" y="139"/>
                  </a:lnTo>
                  <a:lnTo>
                    <a:pt x="31" y="142"/>
                  </a:lnTo>
                  <a:lnTo>
                    <a:pt x="30" y="154"/>
                  </a:lnTo>
                  <a:lnTo>
                    <a:pt x="30" y="167"/>
                  </a:lnTo>
                  <a:lnTo>
                    <a:pt x="30" y="178"/>
                  </a:lnTo>
                  <a:lnTo>
                    <a:pt x="31" y="191"/>
                  </a:lnTo>
                  <a:lnTo>
                    <a:pt x="33" y="195"/>
                  </a:lnTo>
                  <a:lnTo>
                    <a:pt x="31" y="199"/>
                  </a:lnTo>
                  <a:lnTo>
                    <a:pt x="29" y="202"/>
                  </a:lnTo>
                  <a:lnTo>
                    <a:pt x="26" y="204"/>
                  </a:lnTo>
                  <a:lnTo>
                    <a:pt x="0" y="220"/>
                  </a:lnTo>
                  <a:lnTo>
                    <a:pt x="38" y="284"/>
                  </a:lnTo>
                  <a:lnTo>
                    <a:pt x="63" y="270"/>
                  </a:lnTo>
                  <a:lnTo>
                    <a:pt x="67" y="268"/>
                  </a:lnTo>
                  <a:lnTo>
                    <a:pt x="71" y="267"/>
                  </a:lnTo>
                  <a:lnTo>
                    <a:pt x="75" y="268"/>
                  </a:lnTo>
                  <a:lnTo>
                    <a:pt x="77" y="271"/>
                  </a:lnTo>
                  <a:lnTo>
                    <a:pt x="89" y="279"/>
                  </a:lnTo>
                  <a:lnTo>
                    <a:pt x="106" y="286"/>
                  </a:lnTo>
                  <a:lnTo>
                    <a:pt x="124" y="295"/>
                  </a:lnTo>
                  <a:lnTo>
                    <a:pt x="139" y="300"/>
                  </a:lnTo>
                  <a:lnTo>
                    <a:pt x="142" y="303"/>
                  </a:lnTo>
                  <a:lnTo>
                    <a:pt x="144" y="306"/>
                  </a:lnTo>
                  <a:lnTo>
                    <a:pt x="146" y="308"/>
                  </a:lnTo>
                  <a:lnTo>
                    <a:pt x="147" y="312"/>
                  </a:lnTo>
                  <a:lnTo>
                    <a:pt x="147" y="336"/>
                  </a:lnTo>
                  <a:lnTo>
                    <a:pt x="207" y="336"/>
                  </a:lnTo>
                  <a:lnTo>
                    <a:pt x="207" y="312"/>
                  </a:lnTo>
                  <a:lnTo>
                    <a:pt x="207" y="308"/>
                  </a:lnTo>
                  <a:lnTo>
                    <a:pt x="208" y="306"/>
                  </a:lnTo>
                  <a:lnTo>
                    <a:pt x="211" y="303"/>
                  </a:lnTo>
                  <a:lnTo>
                    <a:pt x="215" y="300"/>
                  </a:lnTo>
                  <a:lnTo>
                    <a:pt x="223" y="297"/>
                  </a:lnTo>
                  <a:lnTo>
                    <a:pt x="230" y="291"/>
                  </a:lnTo>
                  <a:lnTo>
                    <a:pt x="238" y="285"/>
                  </a:lnTo>
                  <a:lnTo>
                    <a:pt x="246" y="279"/>
                  </a:lnTo>
                  <a:lnTo>
                    <a:pt x="250" y="275"/>
                  </a:lnTo>
                  <a:lnTo>
                    <a:pt x="255" y="271"/>
                  </a:lnTo>
                  <a:lnTo>
                    <a:pt x="257" y="268"/>
                  </a:lnTo>
                  <a:lnTo>
                    <a:pt x="261" y="267"/>
                  </a:lnTo>
                  <a:lnTo>
                    <a:pt x="265" y="268"/>
                  </a:lnTo>
                  <a:lnTo>
                    <a:pt x="269" y="270"/>
                  </a:lnTo>
                  <a:lnTo>
                    <a:pt x="295" y="284"/>
                  </a:lnTo>
                  <a:lnTo>
                    <a:pt x="332" y="220"/>
                  </a:lnTo>
                  <a:lnTo>
                    <a:pt x="306" y="20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</p:grpSp>
      <p:grpSp>
        <p:nvGrpSpPr>
          <p:cNvPr id="39" name="Группа 38" descr="Значок шестеренок. ">
            <a:extLst>
              <a:ext uri="{FF2B5EF4-FFF2-40B4-BE49-F238E27FC236}">
                <a16:creationId xmlns:a16="http://schemas.microsoft.com/office/drawing/2014/main" id="{5BC0E3F0-447D-4721-AB1F-C8243BA36671}"/>
              </a:ext>
            </a:extLst>
          </p:cNvPr>
          <p:cNvGrpSpPr/>
          <p:nvPr/>
        </p:nvGrpSpPr>
        <p:grpSpPr>
          <a:xfrm>
            <a:off x="4717582" y="5353558"/>
            <a:ext cx="343837" cy="343837"/>
            <a:chOff x="7613650" y="1387475"/>
            <a:chExt cx="284163" cy="284163"/>
          </a:xfrm>
          <a:solidFill>
            <a:schemeClr val="bg1"/>
          </a:solidFill>
        </p:grpSpPr>
        <p:sp>
          <p:nvSpPr>
            <p:cNvPr id="40" name="Полилиния 4359">
              <a:extLst>
                <a:ext uri="{FF2B5EF4-FFF2-40B4-BE49-F238E27FC236}">
                  <a16:creationId xmlns:a16="http://schemas.microsoft.com/office/drawing/2014/main" id="{351831F3-9830-4A23-8B34-11A3FCCA027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613650" y="1471613"/>
              <a:ext cx="200025" cy="200025"/>
            </a:xfrm>
            <a:custGeom>
              <a:avLst/>
              <a:gdLst>
                <a:gd name="T0" fmla="*/ 276 w 629"/>
                <a:gd name="T1" fmla="*/ 436 h 629"/>
                <a:gd name="T2" fmla="*/ 233 w 629"/>
                <a:gd name="T3" fmla="*/ 411 h 629"/>
                <a:gd name="T4" fmla="*/ 202 w 629"/>
                <a:gd name="T5" fmla="*/ 374 h 629"/>
                <a:gd name="T6" fmla="*/ 187 w 629"/>
                <a:gd name="T7" fmla="*/ 325 h 629"/>
                <a:gd name="T8" fmla="*/ 192 w 629"/>
                <a:gd name="T9" fmla="*/ 274 h 629"/>
                <a:gd name="T10" fmla="*/ 216 w 629"/>
                <a:gd name="T11" fmla="*/ 231 h 629"/>
                <a:gd name="T12" fmla="*/ 253 w 629"/>
                <a:gd name="T13" fmla="*/ 199 h 629"/>
                <a:gd name="T14" fmla="*/ 301 w 629"/>
                <a:gd name="T15" fmla="*/ 184 h 629"/>
                <a:gd name="T16" fmla="*/ 352 w 629"/>
                <a:gd name="T17" fmla="*/ 190 h 629"/>
                <a:gd name="T18" fmla="*/ 395 w 629"/>
                <a:gd name="T19" fmla="*/ 213 h 629"/>
                <a:gd name="T20" fmla="*/ 426 w 629"/>
                <a:gd name="T21" fmla="*/ 252 h 629"/>
                <a:gd name="T22" fmla="*/ 441 w 629"/>
                <a:gd name="T23" fmla="*/ 300 h 629"/>
                <a:gd name="T24" fmla="*/ 436 w 629"/>
                <a:gd name="T25" fmla="*/ 350 h 629"/>
                <a:gd name="T26" fmla="*/ 413 w 629"/>
                <a:gd name="T27" fmla="*/ 394 h 629"/>
                <a:gd name="T28" fmla="*/ 375 w 629"/>
                <a:gd name="T29" fmla="*/ 425 h 629"/>
                <a:gd name="T30" fmla="*/ 327 w 629"/>
                <a:gd name="T31" fmla="*/ 440 h 629"/>
                <a:gd name="T32" fmla="*/ 572 w 629"/>
                <a:gd name="T33" fmla="*/ 346 h 629"/>
                <a:gd name="T34" fmla="*/ 574 w 629"/>
                <a:gd name="T35" fmla="*/ 302 h 629"/>
                <a:gd name="T36" fmla="*/ 620 w 629"/>
                <a:gd name="T37" fmla="*/ 241 h 629"/>
                <a:gd name="T38" fmla="*/ 628 w 629"/>
                <a:gd name="T39" fmla="*/ 231 h 629"/>
                <a:gd name="T40" fmla="*/ 625 w 629"/>
                <a:gd name="T41" fmla="*/ 219 h 629"/>
                <a:gd name="T42" fmla="*/ 544 w 629"/>
                <a:gd name="T43" fmla="*/ 84 h 629"/>
                <a:gd name="T44" fmla="*/ 532 w 629"/>
                <a:gd name="T45" fmla="*/ 83 h 629"/>
                <a:gd name="T46" fmla="*/ 447 w 629"/>
                <a:gd name="T47" fmla="*/ 88 h 629"/>
                <a:gd name="T48" fmla="*/ 407 w 629"/>
                <a:gd name="T49" fmla="*/ 69 h 629"/>
                <a:gd name="T50" fmla="*/ 404 w 629"/>
                <a:gd name="T51" fmla="*/ 7 h 629"/>
                <a:gd name="T52" fmla="*/ 395 w 629"/>
                <a:gd name="T53" fmla="*/ 0 h 629"/>
                <a:gd name="T54" fmla="*/ 235 w 629"/>
                <a:gd name="T55" fmla="*/ 1 h 629"/>
                <a:gd name="T56" fmla="*/ 227 w 629"/>
                <a:gd name="T57" fmla="*/ 10 h 629"/>
                <a:gd name="T58" fmla="*/ 216 w 629"/>
                <a:gd name="T59" fmla="*/ 72 h 629"/>
                <a:gd name="T60" fmla="*/ 177 w 629"/>
                <a:gd name="T61" fmla="*/ 91 h 629"/>
                <a:gd name="T62" fmla="*/ 98 w 629"/>
                <a:gd name="T63" fmla="*/ 84 h 629"/>
                <a:gd name="T64" fmla="*/ 87 w 629"/>
                <a:gd name="T65" fmla="*/ 83 h 629"/>
                <a:gd name="T66" fmla="*/ 78 w 629"/>
                <a:gd name="T67" fmla="*/ 90 h 629"/>
                <a:gd name="T68" fmla="*/ 1 w 629"/>
                <a:gd name="T69" fmla="*/ 228 h 629"/>
                <a:gd name="T70" fmla="*/ 57 w 629"/>
                <a:gd name="T71" fmla="*/ 269 h 629"/>
                <a:gd name="T72" fmla="*/ 54 w 629"/>
                <a:gd name="T73" fmla="*/ 313 h 629"/>
                <a:gd name="T74" fmla="*/ 57 w 629"/>
                <a:gd name="T75" fmla="*/ 355 h 629"/>
                <a:gd name="T76" fmla="*/ 2 w 629"/>
                <a:gd name="T77" fmla="*/ 391 h 629"/>
                <a:gd name="T78" fmla="*/ 1 w 629"/>
                <a:gd name="T79" fmla="*/ 402 h 629"/>
                <a:gd name="T80" fmla="*/ 86 w 629"/>
                <a:gd name="T81" fmla="*/ 543 h 629"/>
                <a:gd name="T82" fmla="*/ 98 w 629"/>
                <a:gd name="T83" fmla="*/ 542 h 629"/>
                <a:gd name="T84" fmla="*/ 177 w 629"/>
                <a:gd name="T85" fmla="*/ 533 h 629"/>
                <a:gd name="T86" fmla="*/ 216 w 629"/>
                <a:gd name="T87" fmla="*/ 552 h 629"/>
                <a:gd name="T88" fmla="*/ 227 w 629"/>
                <a:gd name="T89" fmla="*/ 620 h 629"/>
                <a:gd name="T90" fmla="*/ 235 w 629"/>
                <a:gd name="T91" fmla="*/ 628 h 629"/>
                <a:gd name="T92" fmla="*/ 395 w 629"/>
                <a:gd name="T93" fmla="*/ 629 h 629"/>
                <a:gd name="T94" fmla="*/ 404 w 629"/>
                <a:gd name="T95" fmla="*/ 623 h 629"/>
                <a:gd name="T96" fmla="*/ 407 w 629"/>
                <a:gd name="T97" fmla="*/ 556 h 629"/>
                <a:gd name="T98" fmla="*/ 447 w 629"/>
                <a:gd name="T99" fmla="*/ 538 h 629"/>
                <a:gd name="T100" fmla="*/ 533 w 629"/>
                <a:gd name="T101" fmla="*/ 543 h 629"/>
                <a:gd name="T102" fmla="*/ 545 w 629"/>
                <a:gd name="T103" fmla="*/ 543 h 629"/>
                <a:gd name="T104" fmla="*/ 627 w 629"/>
                <a:gd name="T105" fmla="*/ 405 h 629"/>
                <a:gd name="T106" fmla="*/ 628 w 629"/>
                <a:gd name="T107" fmla="*/ 394 h 629"/>
                <a:gd name="T108" fmla="*/ 621 w 629"/>
                <a:gd name="T109" fmla="*/ 385 h 6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629" h="629">
                  <a:moveTo>
                    <a:pt x="314" y="441"/>
                  </a:moveTo>
                  <a:lnTo>
                    <a:pt x="301" y="440"/>
                  </a:lnTo>
                  <a:lnTo>
                    <a:pt x="288" y="439"/>
                  </a:lnTo>
                  <a:lnTo>
                    <a:pt x="276" y="436"/>
                  </a:lnTo>
                  <a:lnTo>
                    <a:pt x="264" y="430"/>
                  </a:lnTo>
                  <a:lnTo>
                    <a:pt x="253" y="425"/>
                  </a:lnTo>
                  <a:lnTo>
                    <a:pt x="242" y="418"/>
                  </a:lnTo>
                  <a:lnTo>
                    <a:pt x="233" y="411"/>
                  </a:lnTo>
                  <a:lnTo>
                    <a:pt x="223" y="404"/>
                  </a:lnTo>
                  <a:lnTo>
                    <a:pt x="216" y="394"/>
                  </a:lnTo>
                  <a:lnTo>
                    <a:pt x="208" y="384"/>
                  </a:lnTo>
                  <a:lnTo>
                    <a:pt x="202" y="374"/>
                  </a:lnTo>
                  <a:lnTo>
                    <a:pt x="196" y="362"/>
                  </a:lnTo>
                  <a:lnTo>
                    <a:pt x="192" y="350"/>
                  </a:lnTo>
                  <a:lnTo>
                    <a:pt x="189" y="338"/>
                  </a:lnTo>
                  <a:lnTo>
                    <a:pt x="187" y="325"/>
                  </a:lnTo>
                  <a:lnTo>
                    <a:pt x="186" y="313"/>
                  </a:lnTo>
                  <a:lnTo>
                    <a:pt x="187" y="300"/>
                  </a:lnTo>
                  <a:lnTo>
                    <a:pt x="189" y="287"/>
                  </a:lnTo>
                  <a:lnTo>
                    <a:pt x="192" y="274"/>
                  </a:lnTo>
                  <a:lnTo>
                    <a:pt x="196" y="262"/>
                  </a:lnTo>
                  <a:lnTo>
                    <a:pt x="202" y="252"/>
                  </a:lnTo>
                  <a:lnTo>
                    <a:pt x="208" y="241"/>
                  </a:lnTo>
                  <a:lnTo>
                    <a:pt x="216" y="231"/>
                  </a:lnTo>
                  <a:lnTo>
                    <a:pt x="223" y="222"/>
                  </a:lnTo>
                  <a:lnTo>
                    <a:pt x="233" y="213"/>
                  </a:lnTo>
                  <a:lnTo>
                    <a:pt x="242" y="206"/>
                  </a:lnTo>
                  <a:lnTo>
                    <a:pt x="253" y="199"/>
                  </a:lnTo>
                  <a:lnTo>
                    <a:pt x="264" y="194"/>
                  </a:lnTo>
                  <a:lnTo>
                    <a:pt x="276" y="190"/>
                  </a:lnTo>
                  <a:lnTo>
                    <a:pt x="288" y="186"/>
                  </a:lnTo>
                  <a:lnTo>
                    <a:pt x="301" y="184"/>
                  </a:lnTo>
                  <a:lnTo>
                    <a:pt x="314" y="184"/>
                  </a:lnTo>
                  <a:lnTo>
                    <a:pt x="327" y="184"/>
                  </a:lnTo>
                  <a:lnTo>
                    <a:pt x="340" y="186"/>
                  </a:lnTo>
                  <a:lnTo>
                    <a:pt x="352" y="190"/>
                  </a:lnTo>
                  <a:lnTo>
                    <a:pt x="363" y="194"/>
                  </a:lnTo>
                  <a:lnTo>
                    <a:pt x="375" y="199"/>
                  </a:lnTo>
                  <a:lnTo>
                    <a:pt x="386" y="206"/>
                  </a:lnTo>
                  <a:lnTo>
                    <a:pt x="395" y="213"/>
                  </a:lnTo>
                  <a:lnTo>
                    <a:pt x="404" y="222"/>
                  </a:lnTo>
                  <a:lnTo>
                    <a:pt x="413" y="231"/>
                  </a:lnTo>
                  <a:lnTo>
                    <a:pt x="420" y="241"/>
                  </a:lnTo>
                  <a:lnTo>
                    <a:pt x="426" y="252"/>
                  </a:lnTo>
                  <a:lnTo>
                    <a:pt x="432" y="262"/>
                  </a:lnTo>
                  <a:lnTo>
                    <a:pt x="436" y="274"/>
                  </a:lnTo>
                  <a:lnTo>
                    <a:pt x="439" y="287"/>
                  </a:lnTo>
                  <a:lnTo>
                    <a:pt x="441" y="300"/>
                  </a:lnTo>
                  <a:lnTo>
                    <a:pt x="443" y="313"/>
                  </a:lnTo>
                  <a:lnTo>
                    <a:pt x="441" y="325"/>
                  </a:lnTo>
                  <a:lnTo>
                    <a:pt x="439" y="338"/>
                  </a:lnTo>
                  <a:lnTo>
                    <a:pt x="436" y="350"/>
                  </a:lnTo>
                  <a:lnTo>
                    <a:pt x="432" y="362"/>
                  </a:lnTo>
                  <a:lnTo>
                    <a:pt x="426" y="374"/>
                  </a:lnTo>
                  <a:lnTo>
                    <a:pt x="420" y="384"/>
                  </a:lnTo>
                  <a:lnTo>
                    <a:pt x="413" y="394"/>
                  </a:lnTo>
                  <a:lnTo>
                    <a:pt x="404" y="404"/>
                  </a:lnTo>
                  <a:lnTo>
                    <a:pt x="395" y="411"/>
                  </a:lnTo>
                  <a:lnTo>
                    <a:pt x="386" y="418"/>
                  </a:lnTo>
                  <a:lnTo>
                    <a:pt x="375" y="425"/>
                  </a:lnTo>
                  <a:lnTo>
                    <a:pt x="363" y="430"/>
                  </a:lnTo>
                  <a:lnTo>
                    <a:pt x="352" y="436"/>
                  </a:lnTo>
                  <a:lnTo>
                    <a:pt x="340" y="439"/>
                  </a:lnTo>
                  <a:lnTo>
                    <a:pt x="327" y="440"/>
                  </a:lnTo>
                  <a:lnTo>
                    <a:pt x="314" y="441"/>
                  </a:lnTo>
                  <a:close/>
                  <a:moveTo>
                    <a:pt x="621" y="385"/>
                  </a:moveTo>
                  <a:lnTo>
                    <a:pt x="571" y="355"/>
                  </a:lnTo>
                  <a:lnTo>
                    <a:pt x="572" y="346"/>
                  </a:lnTo>
                  <a:lnTo>
                    <a:pt x="573" y="335"/>
                  </a:lnTo>
                  <a:lnTo>
                    <a:pt x="574" y="323"/>
                  </a:lnTo>
                  <a:lnTo>
                    <a:pt x="574" y="313"/>
                  </a:lnTo>
                  <a:lnTo>
                    <a:pt x="574" y="302"/>
                  </a:lnTo>
                  <a:lnTo>
                    <a:pt x="573" y="291"/>
                  </a:lnTo>
                  <a:lnTo>
                    <a:pt x="572" y="280"/>
                  </a:lnTo>
                  <a:lnTo>
                    <a:pt x="570" y="269"/>
                  </a:lnTo>
                  <a:lnTo>
                    <a:pt x="620" y="241"/>
                  </a:lnTo>
                  <a:lnTo>
                    <a:pt x="623" y="239"/>
                  </a:lnTo>
                  <a:lnTo>
                    <a:pt x="624" y="237"/>
                  </a:lnTo>
                  <a:lnTo>
                    <a:pt x="627" y="234"/>
                  </a:lnTo>
                  <a:lnTo>
                    <a:pt x="628" y="231"/>
                  </a:lnTo>
                  <a:lnTo>
                    <a:pt x="628" y="228"/>
                  </a:lnTo>
                  <a:lnTo>
                    <a:pt x="628" y="226"/>
                  </a:lnTo>
                  <a:lnTo>
                    <a:pt x="628" y="223"/>
                  </a:lnTo>
                  <a:lnTo>
                    <a:pt x="625" y="219"/>
                  </a:lnTo>
                  <a:lnTo>
                    <a:pt x="551" y="90"/>
                  </a:lnTo>
                  <a:lnTo>
                    <a:pt x="548" y="87"/>
                  </a:lnTo>
                  <a:lnTo>
                    <a:pt x="546" y="85"/>
                  </a:lnTo>
                  <a:lnTo>
                    <a:pt x="544" y="84"/>
                  </a:lnTo>
                  <a:lnTo>
                    <a:pt x="541" y="83"/>
                  </a:lnTo>
                  <a:lnTo>
                    <a:pt x="539" y="81"/>
                  </a:lnTo>
                  <a:lnTo>
                    <a:pt x="536" y="81"/>
                  </a:lnTo>
                  <a:lnTo>
                    <a:pt x="532" y="83"/>
                  </a:lnTo>
                  <a:lnTo>
                    <a:pt x="530" y="84"/>
                  </a:lnTo>
                  <a:lnTo>
                    <a:pt x="481" y="113"/>
                  </a:lnTo>
                  <a:lnTo>
                    <a:pt x="465" y="99"/>
                  </a:lnTo>
                  <a:lnTo>
                    <a:pt x="447" y="88"/>
                  </a:lnTo>
                  <a:lnTo>
                    <a:pt x="438" y="83"/>
                  </a:lnTo>
                  <a:lnTo>
                    <a:pt x="429" y="77"/>
                  </a:lnTo>
                  <a:lnTo>
                    <a:pt x="418" y="73"/>
                  </a:lnTo>
                  <a:lnTo>
                    <a:pt x="407" y="69"/>
                  </a:lnTo>
                  <a:lnTo>
                    <a:pt x="407" y="15"/>
                  </a:lnTo>
                  <a:lnTo>
                    <a:pt x="407" y="12"/>
                  </a:lnTo>
                  <a:lnTo>
                    <a:pt x="406" y="10"/>
                  </a:lnTo>
                  <a:lnTo>
                    <a:pt x="404" y="7"/>
                  </a:lnTo>
                  <a:lnTo>
                    <a:pt x="403" y="4"/>
                  </a:lnTo>
                  <a:lnTo>
                    <a:pt x="401" y="2"/>
                  </a:lnTo>
                  <a:lnTo>
                    <a:pt x="398" y="1"/>
                  </a:lnTo>
                  <a:lnTo>
                    <a:pt x="395" y="0"/>
                  </a:lnTo>
                  <a:lnTo>
                    <a:pt x="392" y="0"/>
                  </a:lnTo>
                  <a:lnTo>
                    <a:pt x="241" y="0"/>
                  </a:lnTo>
                  <a:lnTo>
                    <a:pt x="238" y="0"/>
                  </a:lnTo>
                  <a:lnTo>
                    <a:pt x="235" y="1"/>
                  </a:lnTo>
                  <a:lnTo>
                    <a:pt x="233" y="2"/>
                  </a:lnTo>
                  <a:lnTo>
                    <a:pt x="231" y="4"/>
                  </a:lnTo>
                  <a:lnTo>
                    <a:pt x="229" y="7"/>
                  </a:lnTo>
                  <a:lnTo>
                    <a:pt x="227" y="10"/>
                  </a:lnTo>
                  <a:lnTo>
                    <a:pt x="226" y="12"/>
                  </a:lnTo>
                  <a:lnTo>
                    <a:pt x="226" y="15"/>
                  </a:lnTo>
                  <a:lnTo>
                    <a:pt x="226" y="69"/>
                  </a:lnTo>
                  <a:lnTo>
                    <a:pt x="216" y="72"/>
                  </a:lnTo>
                  <a:lnTo>
                    <a:pt x="206" y="76"/>
                  </a:lnTo>
                  <a:lnTo>
                    <a:pt x="196" y="80"/>
                  </a:lnTo>
                  <a:lnTo>
                    <a:pt x="187" y="86"/>
                  </a:lnTo>
                  <a:lnTo>
                    <a:pt x="177" y="91"/>
                  </a:lnTo>
                  <a:lnTo>
                    <a:pt x="168" y="98"/>
                  </a:lnTo>
                  <a:lnTo>
                    <a:pt x="159" y="105"/>
                  </a:lnTo>
                  <a:lnTo>
                    <a:pt x="149" y="113"/>
                  </a:lnTo>
                  <a:lnTo>
                    <a:pt x="98" y="84"/>
                  </a:lnTo>
                  <a:lnTo>
                    <a:pt x="96" y="83"/>
                  </a:lnTo>
                  <a:lnTo>
                    <a:pt x="93" y="81"/>
                  </a:lnTo>
                  <a:lnTo>
                    <a:pt x="90" y="81"/>
                  </a:lnTo>
                  <a:lnTo>
                    <a:pt x="87" y="83"/>
                  </a:lnTo>
                  <a:lnTo>
                    <a:pt x="84" y="84"/>
                  </a:lnTo>
                  <a:lnTo>
                    <a:pt x="82" y="85"/>
                  </a:lnTo>
                  <a:lnTo>
                    <a:pt x="80" y="87"/>
                  </a:lnTo>
                  <a:lnTo>
                    <a:pt x="78" y="90"/>
                  </a:lnTo>
                  <a:lnTo>
                    <a:pt x="3" y="219"/>
                  </a:lnTo>
                  <a:lnTo>
                    <a:pt x="1" y="222"/>
                  </a:lnTo>
                  <a:lnTo>
                    <a:pt x="1" y="225"/>
                  </a:lnTo>
                  <a:lnTo>
                    <a:pt x="1" y="228"/>
                  </a:lnTo>
                  <a:lnTo>
                    <a:pt x="1" y="230"/>
                  </a:lnTo>
                  <a:lnTo>
                    <a:pt x="4" y="236"/>
                  </a:lnTo>
                  <a:lnTo>
                    <a:pt x="8" y="241"/>
                  </a:lnTo>
                  <a:lnTo>
                    <a:pt x="57" y="269"/>
                  </a:lnTo>
                  <a:lnTo>
                    <a:pt x="56" y="280"/>
                  </a:lnTo>
                  <a:lnTo>
                    <a:pt x="55" y="291"/>
                  </a:lnTo>
                  <a:lnTo>
                    <a:pt x="54" y="302"/>
                  </a:lnTo>
                  <a:lnTo>
                    <a:pt x="54" y="313"/>
                  </a:lnTo>
                  <a:lnTo>
                    <a:pt x="54" y="323"/>
                  </a:lnTo>
                  <a:lnTo>
                    <a:pt x="55" y="335"/>
                  </a:lnTo>
                  <a:lnTo>
                    <a:pt x="56" y="346"/>
                  </a:lnTo>
                  <a:lnTo>
                    <a:pt x="57" y="355"/>
                  </a:lnTo>
                  <a:lnTo>
                    <a:pt x="7" y="385"/>
                  </a:lnTo>
                  <a:lnTo>
                    <a:pt x="5" y="387"/>
                  </a:lnTo>
                  <a:lnTo>
                    <a:pt x="3" y="389"/>
                  </a:lnTo>
                  <a:lnTo>
                    <a:pt x="2" y="391"/>
                  </a:lnTo>
                  <a:lnTo>
                    <a:pt x="1" y="394"/>
                  </a:lnTo>
                  <a:lnTo>
                    <a:pt x="0" y="396"/>
                  </a:lnTo>
                  <a:lnTo>
                    <a:pt x="1" y="399"/>
                  </a:lnTo>
                  <a:lnTo>
                    <a:pt x="1" y="402"/>
                  </a:lnTo>
                  <a:lnTo>
                    <a:pt x="2" y="405"/>
                  </a:lnTo>
                  <a:lnTo>
                    <a:pt x="78" y="536"/>
                  </a:lnTo>
                  <a:lnTo>
                    <a:pt x="81" y="540"/>
                  </a:lnTo>
                  <a:lnTo>
                    <a:pt x="86" y="543"/>
                  </a:lnTo>
                  <a:lnTo>
                    <a:pt x="89" y="544"/>
                  </a:lnTo>
                  <a:lnTo>
                    <a:pt x="93" y="544"/>
                  </a:lnTo>
                  <a:lnTo>
                    <a:pt x="95" y="543"/>
                  </a:lnTo>
                  <a:lnTo>
                    <a:pt x="98" y="542"/>
                  </a:lnTo>
                  <a:lnTo>
                    <a:pt x="149" y="513"/>
                  </a:lnTo>
                  <a:lnTo>
                    <a:pt x="159" y="520"/>
                  </a:lnTo>
                  <a:lnTo>
                    <a:pt x="168" y="527"/>
                  </a:lnTo>
                  <a:lnTo>
                    <a:pt x="177" y="533"/>
                  </a:lnTo>
                  <a:lnTo>
                    <a:pt x="187" y="539"/>
                  </a:lnTo>
                  <a:lnTo>
                    <a:pt x="196" y="544"/>
                  </a:lnTo>
                  <a:lnTo>
                    <a:pt x="206" y="549"/>
                  </a:lnTo>
                  <a:lnTo>
                    <a:pt x="216" y="552"/>
                  </a:lnTo>
                  <a:lnTo>
                    <a:pt x="226" y="556"/>
                  </a:lnTo>
                  <a:lnTo>
                    <a:pt x="226" y="614"/>
                  </a:lnTo>
                  <a:lnTo>
                    <a:pt x="226" y="617"/>
                  </a:lnTo>
                  <a:lnTo>
                    <a:pt x="227" y="620"/>
                  </a:lnTo>
                  <a:lnTo>
                    <a:pt x="229" y="623"/>
                  </a:lnTo>
                  <a:lnTo>
                    <a:pt x="231" y="625"/>
                  </a:lnTo>
                  <a:lnTo>
                    <a:pt x="233" y="627"/>
                  </a:lnTo>
                  <a:lnTo>
                    <a:pt x="235" y="628"/>
                  </a:lnTo>
                  <a:lnTo>
                    <a:pt x="238" y="629"/>
                  </a:lnTo>
                  <a:lnTo>
                    <a:pt x="241" y="629"/>
                  </a:lnTo>
                  <a:lnTo>
                    <a:pt x="392" y="629"/>
                  </a:lnTo>
                  <a:lnTo>
                    <a:pt x="395" y="629"/>
                  </a:lnTo>
                  <a:lnTo>
                    <a:pt x="398" y="628"/>
                  </a:lnTo>
                  <a:lnTo>
                    <a:pt x="401" y="627"/>
                  </a:lnTo>
                  <a:lnTo>
                    <a:pt x="403" y="625"/>
                  </a:lnTo>
                  <a:lnTo>
                    <a:pt x="404" y="623"/>
                  </a:lnTo>
                  <a:lnTo>
                    <a:pt x="406" y="620"/>
                  </a:lnTo>
                  <a:lnTo>
                    <a:pt x="407" y="617"/>
                  </a:lnTo>
                  <a:lnTo>
                    <a:pt x="407" y="614"/>
                  </a:lnTo>
                  <a:lnTo>
                    <a:pt x="407" y="556"/>
                  </a:lnTo>
                  <a:lnTo>
                    <a:pt x="418" y="552"/>
                  </a:lnTo>
                  <a:lnTo>
                    <a:pt x="429" y="548"/>
                  </a:lnTo>
                  <a:lnTo>
                    <a:pt x="438" y="544"/>
                  </a:lnTo>
                  <a:lnTo>
                    <a:pt x="447" y="538"/>
                  </a:lnTo>
                  <a:lnTo>
                    <a:pt x="465" y="527"/>
                  </a:lnTo>
                  <a:lnTo>
                    <a:pt x="481" y="513"/>
                  </a:lnTo>
                  <a:lnTo>
                    <a:pt x="530" y="542"/>
                  </a:lnTo>
                  <a:lnTo>
                    <a:pt x="533" y="543"/>
                  </a:lnTo>
                  <a:lnTo>
                    <a:pt x="537" y="544"/>
                  </a:lnTo>
                  <a:lnTo>
                    <a:pt x="539" y="544"/>
                  </a:lnTo>
                  <a:lnTo>
                    <a:pt x="542" y="543"/>
                  </a:lnTo>
                  <a:lnTo>
                    <a:pt x="545" y="543"/>
                  </a:lnTo>
                  <a:lnTo>
                    <a:pt x="547" y="540"/>
                  </a:lnTo>
                  <a:lnTo>
                    <a:pt x="550" y="539"/>
                  </a:lnTo>
                  <a:lnTo>
                    <a:pt x="552" y="536"/>
                  </a:lnTo>
                  <a:lnTo>
                    <a:pt x="627" y="405"/>
                  </a:lnTo>
                  <a:lnTo>
                    <a:pt x="628" y="402"/>
                  </a:lnTo>
                  <a:lnTo>
                    <a:pt x="628" y="399"/>
                  </a:lnTo>
                  <a:lnTo>
                    <a:pt x="629" y="396"/>
                  </a:lnTo>
                  <a:lnTo>
                    <a:pt x="628" y="394"/>
                  </a:lnTo>
                  <a:lnTo>
                    <a:pt x="627" y="391"/>
                  </a:lnTo>
                  <a:lnTo>
                    <a:pt x="625" y="389"/>
                  </a:lnTo>
                  <a:lnTo>
                    <a:pt x="623" y="387"/>
                  </a:lnTo>
                  <a:lnTo>
                    <a:pt x="621" y="3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41" name="Полилиния 4360">
              <a:extLst>
                <a:ext uri="{FF2B5EF4-FFF2-40B4-BE49-F238E27FC236}">
                  <a16:creationId xmlns:a16="http://schemas.microsoft.com/office/drawing/2014/main" id="{CDB8F87B-81A2-480F-ADA8-BFB5FD890AC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781925" y="1387475"/>
              <a:ext cx="115888" cy="117475"/>
            </a:xfrm>
            <a:custGeom>
              <a:avLst/>
              <a:gdLst>
                <a:gd name="T0" fmla="*/ 160 w 362"/>
                <a:gd name="T1" fmla="*/ 252 h 369"/>
                <a:gd name="T2" fmla="*/ 135 w 362"/>
                <a:gd name="T3" fmla="*/ 238 h 369"/>
                <a:gd name="T4" fmla="*/ 118 w 362"/>
                <a:gd name="T5" fmla="*/ 218 h 369"/>
                <a:gd name="T6" fmla="*/ 109 w 362"/>
                <a:gd name="T7" fmla="*/ 190 h 369"/>
                <a:gd name="T8" fmla="*/ 113 w 362"/>
                <a:gd name="T9" fmla="*/ 162 h 369"/>
                <a:gd name="T10" fmla="*/ 125 w 362"/>
                <a:gd name="T11" fmla="*/ 138 h 369"/>
                <a:gd name="T12" fmla="*/ 147 w 362"/>
                <a:gd name="T13" fmla="*/ 121 h 369"/>
                <a:gd name="T14" fmla="*/ 174 w 362"/>
                <a:gd name="T15" fmla="*/ 112 h 369"/>
                <a:gd name="T16" fmla="*/ 202 w 362"/>
                <a:gd name="T17" fmla="*/ 114 h 369"/>
                <a:gd name="T18" fmla="*/ 226 w 362"/>
                <a:gd name="T19" fmla="*/ 128 h 369"/>
                <a:gd name="T20" fmla="*/ 244 w 362"/>
                <a:gd name="T21" fmla="*/ 149 h 369"/>
                <a:gd name="T22" fmla="*/ 252 w 362"/>
                <a:gd name="T23" fmla="*/ 176 h 369"/>
                <a:gd name="T24" fmla="*/ 250 w 362"/>
                <a:gd name="T25" fmla="*/ 205 h 369"/>
                <a:gd name="T26" fmla="*/ 236 w 362"/>
                <a:gd name="T27" fmla="*/ 229 h 369"/>
                <a:gd name="T28" fmla="*/ 215 w 362"/>
                <a:gd name="T29" fmla="*/ 247 h 369"/>
                <a:gd name="T30" fmla="*/ 189 w 362"/>
                <a:gd name="T31" fmla="*/ 254 h 369"/>
                <a:gd name="T32" fmla="*/ 328 w 362"/>
                <a:gd name="T33" fmla="*/ 195 h 369"/>
                <a:gd name="T34" fmla="*/ 354 w 362"/>
                <a:gd name="T35" fmla="*/ 144 h 369"/>
                <a:gd name="T36" fmla="*/ 361 w 362"/>
                <a:gd name="T37" fmla="*/ 136 h 369"/>
                <a:gd name="T38" fmla="*/ 360 w 362"/>
                <a:gd name="T39" fmla="*/ 124 h 369"/>
                <a:gd name="T40" fmla="*/ 316 w 362"/>
                <a:gd name="T41" fmla="*/ 53 h 369"/>
                <a:gd name="T42" fmla="*/ 304 w 362"/>
                <a:gd name="T43" fmla="*/ 52 h 369"/>
                <a:gd name="T44" fmla="*/ 256 w 362"/>
                <a:gd name="T45" fmla="*/ 56 h 369"/>
                <a:gd name="T46" fmla="*/ 236 w 362"/>
                <a:gd name="T47" fmla="*/ 10 h 369"/>
                <a:gd name="T48" fmla="*/ 229 w 362"/>
                <a:gd name="T49" fmla="*/ 2 h 369"/>
                <a:gd name="T50" fmla="*/ 146 w 362"/>
                <a:gd name="T51" fmla="*/ 0 h 369"/>
                <a:gd name="T52" fmla="*/ 135 w 362"/>
                <a:gd name="T53" fmla="*/ 3 h 369"/>
                <a:gd name="T54" fmla="*/ 131 w 362"/>
                <a:gd name="T55" fmla="*/ 14 h 369"/>
                <a:gd name="T56" fmla="*/ 99 w 362"/>
                <a:gd name="T57" fmla="*/ 63 h 369"/>
                <a:gd name="T58" fmla="*/ 55 w 362"/>
                <a:gd name="T59" fmla="*/ 51 h 369"/>
                <a:gd name="T60" fmla="*/ 44 w 362"/>
                <a:gd name="T61" fmla="*/ 54 h 369"/>
                <a:gd name="T62" fmla="*/ 1 w 362"/>
                <a:gd name="T63" fmla="*/ 126 h 369"/>
                <a:gd name="T64" fmla="*/ 2 w 362"/>
                <a:gd name="T65" fmla="*/ 139 h 369"/>
                <a:gd name="T66" fmla="*/ 36 w 362"/>
                <a:gd name="T67" fmla="*/ 160 h 369"/>
                <a:gd name="T68" fmla="*/ 36 w 362"/>
                <a:gd name="T69" fmla="*/ 207 h 369"/>
                <a:gd name="T70" fmla="*/ 1 w 362"/>
                <a:gd name="T71" fmla="*/ 230 h 369"/>
                <a:gd name="T72" fmla="*/ 1 w 362"/>
                <a:gd name="T73" fmla="*/ 240 h 369"/>
                <a:gd name="T74" fmla="*/ 44 w 362"/>
                <a:gd name="T75" fmla="*/ 313 h 369"/>
                <a:gd name="T76" fmla="*/ 60 w 362"/>
                <a:gd name="T77" fmla="*/ 314 h 369"/>
                <a:gd name="T78" fmla="*/ 120 w 362"/>
                <a:gd name="T79" fmla="*/ 316 h 369"/>
                <a:gd name="T80" fmla="*/ 132 w 362"/>
                <a:gd name="T81" fmla="*/ 359 h 369"/>
                <a:gd name="T82" fmla="*/ 140 w 362"/>
                <a:gd name="T83" fmla="*/ 368 h 369"/>
                <a:gd name="T84" fmla="*/ 225 w 362"/>
                <a:gd name="T85" fmla="*/ 368 h 369"/>
                <a:gd name="T86" fmla="*/ 233 w 362"/>
                <a:gd name="T87" fmla="*/ 361 h 369"/>
                <a:gd name="T88" fmla="*/ 237 w 362"/>
                <a:gd name="T89" fmla="*/ 321 h 369"/>
                <a:gd name="T90" fmla="*/ 274 w 362"/>
                <a:gd name="T91" fmla="*/ 298 h 369"/>
                <a:gd name="T92" fmla="*/ 310 w 362"/>
                <a:gd name="T93" fmla="*/ 316 h 369"/>
                <a:gd name="T94" fmla="*/ 360 w 362"/>
                <a:gd name="T95" fmla="*/ 243 h 369"/>
                <a:gd name="T96" fmla="*/ 362 w 362"/>
                <a:gd name="T97" fmla="*/ 232 h 369"/>
                <a:gd name="T98" fmla="*/ 354 w 362"/>
                <a:gd name="T99" fmla="*/ 223 h 3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362" h="369">
                  <a:moveTo>
                    <a:pt x="181" y="255"/>
                  </a:moveTo>
                  <a:lnTo>
                    <a:pt x="174" y="254"/>
                  </a:lnTo>
                  <a:lnTo>
                    <a:pt x="166" y="253"/>
                  </a:lnTo>
                  <a:lnTo>
                    <a:pt x="160" y="252"/>
                  </a:lnTo>
                  <a:lnTo>
                    <a:pt x="153" y="249"/>
                  </a:lnTo>
                  <a:lnTo>
                    <a:pt x="147" y="247"/>
                  </a:lnTo>
                  <a:lnTo>
                    <a:pt x="141" y="243"/>
                  </a:lnTo>
                  <a:lnTo>
                    <a:pt x="135" y="238"/>
                  </a:lnTo>
                  <a:lnTo>
                    <a:pt x="131" y="234"/>
                  </a:lnTo>
                  <a:lnTo>
                    <a:pt x="125" y="229"/>
                  </a:lnTo>
                  <a:lnTo>
                    <a:pt x="122" y="223"/>
                  </a:lnTo>
                  <a:lnTo>
                    <a:pt x="118" y="218"/>
                  </a:lnTo>
                  <a:lnTo>
                    <a:pt x="115" y="212"/>
                  </a:lnTo>
                  <a:lnTo>
                    <a:pt x="113" y="205"/>
                  </a:lnTo>
                  <a:lnTo>
                    <a:pt x="110" y="198"/>
                  </a:lnTo>
                  <a:lnTo>
                    <a:pt x="109" y="190"/>
                  </a:lnTo>
                  <a:lnTo>
                    <a:pt x="109" y="183"/>
                  </a:lnTo>
                  <a:lnTo>
                    <a:pt x="109" y="176"/>
                  </a:lnTo>
                  <a:lnTo>
                    <a:pt x="110" y="169"/>
                  </a:lnTo>
                  <a:lnTo>
                    <a:pt x="113" y="162"/>
                  </a:lnTo>
                  <a:lnTo>
                    <a:pt x="115" y="156"/>
                  </a:lnTo>
                  <a:lnTo>
                    <a:pt x="118" y="149"/>
                  </a:lnTo>
                  <a:lnTo>
                    <a:pt x="122" y="143"/>
                  </a:lnTo>
                  <a:lnTo>
                    <a:pt x="125" y="138"/>
                  </a:lnTo>
                  <a:lnTo>
                    <a:pt x="131" y="132"/>
                  </a:lnTo>
                  <a:lnTo>
                    <a:pt x="135" y="128"/>
                  </a:lnTo>
                  <a:lnTo>
                    <a:pt x="141" y="124"/>
                  </a:lnTo>
                  <a:lnTo>
                    <a:pt x="147" y="121"/>
                  </a:lnTo>
                  <a:lnTo>
                    <a:pt x="153" y="117"/>
                  </a:lnTo>
                  <a:lnTo>
                    <a:pt x="160" y="114"/>
                  </a:lnTo>
                  <a:lnTo>
                    <a:pt x="166" y="113"/>
                  </a:lnTo>
                  <a:lnTo>
                    <a:pt x="174" y="112"/>
                  </a:lnTo>
                  <a:lnTo>
                    <a:pt x="181" y="111"/>
                  </a:lnTo>
                  <a:lnTo>
                    <a:pt x="189" y="112"/>
                  </a:lnTo>
                  <a:lnTo>
                    <a:pt x="195" y="113"/>
                  </a:lnTo>
                  <a:lnTo>
                    <a:pt x="202" y="114"/>
                  </a:lnTo>
                  <a:lnTo>
                    <a:pt x="209" y="117"/>
                  </a:lnTo>
                  <a:lnTo>
                    <a:pt x="215" y="121"/>
                  </a:lnTo>
                  <a:lnTo>
                    <a:pt x="221" y="124"/>
                  </a:lnTo>
                  <a:lnTo>
                    <a:pt x="226" y="128"/>
                  </a:lnTo>
                  <a:lnTo>
                    <a:pt x="231" y="132"/>
                  </a:lnTo>
                  <a:lnTo>
                    <a:pt x="236" y="138"/>
                  </a:lnTo>
                  <a:lnTo>
                    <a:pt x="240" y="143"/>
                  </a:lnTo>
                  <a:lnTo>
                    <a:pt x="244" y="149"/>
                  </a:lnTo>
                  <a:lnTo>
                    <a:pt x="247" y="156"/>
                  </a:lnTo>
                  <a:lnTo>
                    <a:pt x="250" y="162"/>
                  </a:lnTo>
                  <a:lnTo>
                    <a:pt x="251" y="169"/>
                  </a:lnTo>
                  <a:lnTo>
                    <a:pt x="252" y="176"/>
                  </a:lnTo>
                  <a:lnTo>
                    <a:pt x="253" y="183"/>
                  </a:lnTo>
                  <a:lnTo>
                    <a:pt x="252" y="190"/>
                  </a:lnTo>
                  <a:lnTo>
                    <a:pt x="251" y="198"/>
                  </a:lnTo>
                  <a:lnTo>
                    <a:pt x="250" y="205"/>
                  </a:lnTo>
                  <a:lnTo>
                    <a:pt x="247" y="212"/>
                  </a:lnTo>
                  <a:lnTo>
                    <a:pt x="244" y="218"/>
                  </a:lnTo>
                  <a:lnTo>
                    <a:pt x="240" y="223"/>
                  </a:lnTo>
                  <a:lnTo>
                    <a:pt x="236" y="229"/>
                  </a:lnTo>
                  <a:lnTo>
                    <a:pt x="231" y="234"/>
                  </a:lnTo>
                  <a:lnTo>
                    <a:pt x="226" y="238"/>
                  </a:lnTo>
                  <a:lnTo>
                    <a:pt x="221" y="243"/>
                  </a:lnTo>
                  <a:lnTo>
                    <a:pt x="215" y="247"/>
                  </a:lnTo>
                  <a:lnTo>
                    <a:pt x="209" y="249"/>
                  </a:lnTo>
                  <a:lnTo>
                    <a:pt x="202" y="252"/>
                  </a:lnTo>
                  <a:lnTo>
                    <a:pt x="195" y="253"/>
                  </a:lnTo>
                  <a:lnTo>
                    <a:pt x="189" y="254"/>
                  </a:lnTo>
                  <a:lnTo>
                    <a:pt x="181" y="255"/>
                  </a:lnTo>
                  <a:close/>
                  <a:moveTo>
                    <a:pt x="354" y="223"/>
                  </a:moveTo>
                  <a:lnTo>
                    <a:pt x="327" y="207"/>
                  </a:lnTo>
                  <a:lnTo>
                    <a:pt x="328" y="195"/>
                  </a:lnTo>
                  <a:lnTo>
                    <a:pt x="328" y="183"/>
                  </a:lnTo>
                  <a:lnTo>
                    <a:pt x="328" y="172"/>
                  </a:lnTo>
                  <a:lnTo>
                    <a:pt x="327" y="160"/>
                  </a:lnTo>
                  <a:lnTo>
                    <a:pt x="354" y="144"/>
                  </a:lnTo>
                  <a:lnTo>
                    <a:pt x="357" y="143"/>
                  </a:lnTo>
                  <a:lnTo>
                    <a:pt x="359" y="141"/>
                  </a:lnTo>
                  <a:lnTo>
                    <a:pt x="360" y="139"/>
                  </a:lnTo>
                  <a:lnTo>
                    <a:pt x="361" y="136"/>
                  </a:lnTo>
                  <a:lnTo>
                    <a:pt x="362" y="132"/>
                  </a:lnTo>
                  <a:lnTo>
                    <a:pt x="362" y="129"/>
                  </a:lnTo>
                  <a:lnTo>
                    <a:pt x="361" y="126"/>
                  </a:lnTo>
                  <a:lnTo>
                    <a:pt x="360" y="124"/>
                  </a:lnTo>
                  <a:lnTo>
                    <a:pt x="322" y="59"/>
                  </a:lnTo>
                  <a:lnTo>
                    <a:pt x="320" y="56"/>
                  </a:lnTo>
                  <a:lnTo>
                    <a:pt x="318" y="54"/>
                  </a:lnTo>
                  <a:lnTo>
                    <a:pt x="316" y="53"/>
                  </a:lnTo>
                  <a:lnTo>
                    <a:pt x="313" y="51"/>
                  </a:lnTo>
                  <a:lnTo>
                    <a:pt x="309" y="51"/>
                  </a:lnTo>
                  <a:lnTo>
                    <a:pt x="307" y="51"/>
                  </a:lnTo>
                  <a:lnTo>
                    <a:pt x="304" y="52"/>
                  </a:lnTo>
                  <a:lnTo>
                    <a:pt x="301" y="53"/>
                  </a:lnTo>
                  <a:lnTo>
                    <a:pt x="274" y="69"/>
                  </a:lnTo>
                  <a:lnTo>
                    <a:pt x="266" y="63"/>
                  </a:lnTo>
                  <a:lnTo>
                    <a:pt x="256" y="56"/>
                  </a:lnTo>
                  <a:lnTo>
                    <a:pt x="246" y="51"/>
                  </a:lnTo>
                  <a:lnTo>
                    <a:pt x="237" y="47"/>
                  </a:lnTo>
                  <a:lnTo>
                    <a:pt x="237" y="14"/>
                  </a:lnTo>
                  <a:lnTo>
                    <a:pt x="236" y="10"/>
                  </a:lnTo>
                  <a:lnTo>
                    <a:pt x="236" y="8"/>
                  </a:lnTo>
                  <a:lnTo>
                    <a:pt x="233" y="5"/>
                  </a:lnTo>
                  <a:lnTo>
                    <a:pt x="232" y="3"/>
                  </a:lnTo>
                  <a:lnTo>
                    <a:pt x="229" y="2"/>
                  </a:lnTo>
                  <a:lnTo>
                    <a:pt x="227" y="1"/>
                  </a:lnTo>
                  <a:lnTo>
                    <a:pt x="224" y="0"/>
                  </a:lnTo>
                  <a:lnTo>
                    <a:pt x="222" y="0"/>
                  </a:lnTo>
                  <a:lnTo>
                    <a:pt x="146" y="0"/>
                  </a:lnTo>
                  <a:lnTo>
                    <a:pt x="143" y="0"/>
                  </a:lnTo>
                  <a:lnTo>
                    <a:pt x="140" y="1"/>
                  </a:lnTo>
                  <a:lnTo>
                    <a:pt x="137" y="2"/>
                  </a:lnTo>
                  <a:lnTo>
                    <a:pt x="135" y="3"/>
                  </a:lnTo>
                  <a:lnTo>
                    <a:pt x="134" y="5"/>
                  </a:lnTo>
                  <a:lnTo>
                    <a:pt x="132" y="8"/>
                  </a:lnTo>
                  <a:lnTo>
                    <a:pt x="132" y="10"/>
                  </a:lnTo>
                  <a:lnTo>
                    <a:pt x="131" y="14"/>
                  </a:lnTo>
                  <a:lnTo>
                    <a:pt x="131" y="47"/>
                  </a:lnTo>
                  <a:lnTo>
                    <a:pt x="120" y="52"/>
                  </a:lnTo>
                  <a:lnTo>
                    <a:pt x="109" y="57"/>
                  </a:lnTo>
                  <a:lnTo>
                    <a:pt x="99" y="63"/>
                  </a:lnTo>
                  <a:lnTo>
                    <a:pt x="90" y="69"/>
                  </a:lnTo>
                  <a:lnTo>
                    <a:pt x="61" y="53"/>
                  </a:lnTo>
                  <a:lnTo>
                    <a:pt x="58" y="52"/>
                  </a:lnTo>
                  <a:lnTo>
                    <a:pt x="55" y="51"/>
                  </a:lnTo>
                  <a:lnTo>
                    <a:pt x="53" y="51"/>
                  </a:lnTo>
                  <a:lnTo>
                    <a:pt x="49" y="51"/>
                  </a:lnTo>
                  <a:lnTo>
                    <a:pt x="47" y="52"/>
                  </a:lnTo>
                  <a:lnTo>
                    <a:pt x="44" y="54"/>
                  </a:lnTo>
                  <a:lnTo>
                    <a:pt x="42" y="56"/>
                  </a:lnTo>
                  <a:lnTo>
                    <a:pt x="41" y="59"/>
                  </a:lnTo>
                  <a:lnTo>
                    <a:pt x="2" y="124"/>
                  </a:lnTo>
                  <a:lnTo>
                    <a:pt x="1" y="126"/>
                  </a:lnTo>
                  <a:lnTo>
                    <a:pt x="0" y="129"/>
                  </a:lnTo>
                  <a:lnTo>
                    <a:pt x="0" y="132"/>
                  </a:lnTo>
                  <a:lnTo>
                    <a:pt x="1" y="136"/>
                  </a:lnTo>
                  <a:lnTo>
                    <a:pt x="2" y="139"/>
                  </a:lnTo>
                  <a:lnTo>
                    <a:pt x="3" y="141"/>
                  </a:lnTo>
                  <a:lnTo>
                    <a:pt x="6" y="143"/>
                  </a:lnTo>
                  <a:lnTo>
                    <a:pt x="8" y="144"/>
                  </a:lnTo>
                  <a:lnTo>
                    <a:pt x="36" y="160"/>
                  </a:lnTo>
                  <a:lnTo>
                    <a:pt x="34" y="172"/>
                  </a:lnTo>
                  <a:lnTo>
                    <a:pt x="34" y="183"/>
                  </a:lnTo>
                  <a:lnTo>
                    <a:pt x="34" y="195"/>
                  </a:lnTo>
                  <a:lnTo>
                    <a:pt x="36" y="207"/>
                  </a:lnTo>
                  <a:lnTo>
                    <a:pt x="8" y="223"/>
                  </a:lnTo>
                  <a:lnTo>
                    <a:pt x="6" y="224"/>
                  </a:lnTo>
                  <a:lnTo>
                    <a:pt x="3" y="227"/>
                  </a:lnTo>
                  <a:lnTo>
                    <a:pt x="1" y="230"/>
                  </a:lnTo>
                  <a:lnTo>
                    <a:pt x="0" y="233"/>
                  </a:lnTo>
                  <a:lnTo>
                    <a:pt x="0" y="235"/>
                  </a:lnTo>
                  <a:lnTo>
                    <a:pt x="0" y="237"/>
                  </a:lnTo>
                  <a:lnTo>
                    <a:pt x="1" y="240"/>
                  </a:lnTo>
                  <a:lnTo>
                    <a:pt x="2" y="243"/>
                  </a:lnTo>
                  <a:lnTo>
                    <a:pt x="40" y="309"/>
                  </a:lnTo>
                  <a:lnTo>
                    <a:pt x="42" y="311"/>
                  </a:lnTo>
                  <a:lnTo>
                    <a:pt x="44" y="313"/>
                  </a:lnTo>
                  <a:lnTo>
                    <a:pt x="46" y="314"/>
                  </a:lnTo>
                  <a:lnTo>
                    <a:pt x="48" y="315"/>
                  </a:lnTo>
                  <a:lnTo>
                    <a:pt x="55" y="316"/>
                  </a:lnTo>
                  <a:lnTo>
                    <a:pt x="60" y="314"/>
                  </a:lnTo>
                  <a:lnTo>
                    <a:pt x="90" y="297"/>
                  </a:lnTo>
                  <a:lnTo>
                    <a:pt x="99" y="304"/>
                  </a:lnTo>
                  <a:lnTo>
                    <a:pt x="109" y="310"/>
                  </a:lnTo>
                  <a:lnTo>
                    <a:pt x="120" y="316"/>
                  </a:lnTo>
                  <a:lnTo>
                    <a:pt x="131" y="321"/>
                  </a:lnTo>
                  <a:lnTo>
                    <a:pt x="131" y="354"/>
                  </a:lnTo>
                  <a:lnTo>
                    <a:pt x="132" y="356"/>
                  </a:lnTo>
                  <a:lnTo>
                    <a:pt x="132" y="359"/>
                  </a:lnTo>
                  <a:lnTo>
                    <a:pt x="134" y="361"/>
                  </a:lnTo>
                  <a:lnTo>
                    <a:pt x="135" y="363"/>
                  </a:lnTo>
                  <a:lnTo>
                    <a:pt x="137" y="366"/>
                  </a:lnTo>
                  <a:lnTo>
                    <a:pt x="140" y="368"/>
                  </a:lnTo>
                  <a:lnTo>
                    <a:pt x="143" y="368"/>
                  </a:lnTo>
                  <a:lnTo>
                    <a:pt x="146" y="369"/>
                  </a:lnTo>
                  <a:lnTo>
                    <a:pt x="222" y="369"/>
                  </a:lnTo>
                  <a:lnTo>
                    <a:pt x="225" y="368"/>
                  </a:lnTo>
                  <a:lnTo>
                    <a:pt x="227" y="368"/>
                  </a:lnTo>
                  <a:lnTo>
                    <a:pt x="229" y="366"/>
                  </a:lnTo>
                  <a:lnTo>
                    <a:pt x="232" y="363"/>
                  </a:lnTo>
                  <a:lnTo>
                    <a:pt x="233" y="361"/>
                  </a:lnTo>
                  <a:lnTo>
                    <a:pt x="236" y="359"/>
                  </a:lnTo>
                  <a:lnTo>
                    <a:pt x="236" y="356"/>
                  </a:lnTo>
                  <a:lnTo>
                    <a:pt x="237" y="354"/>
                  </a:lnTo>
                  <a:lnTo>
                    <a:pt x="237" y="321"/>
                  </a:lnTo>
                  <a:lnTo>
                    <a:pt x="246" y="316"/>
                  </a:lnTo>
                  <a:lnTo>
                    <a:pt x="256" y="311"/>
                  </a:lnTo>
                  <a:lnTo>
                    <a:pt x="266" y="305"/>
                  </a:lnTo>
                  <a:lnTo>
                    <a:pt x="274" y="298"/>
                  </a:lnTo>
                  <a:lnTo>
                    <a:pt x="302" y="313"/>
                  </a:lnTo>
                  <a:lnTo>
                    <a:pt x="305" y="315"/>
                  </a:lnTo>
                  <a:lnTo>
                    <a:pt x="307" y="315"/>
                  </a:lnTo>
                  <a:lnTo>
                    <a:pt x="310" y="316"/>
                  </a:lnTo>
                  <a:lnTo>
                    <a:pt x="314" y="316"/>
                  </a:lnTo>
                  <a:lnTo>
                    <a:pt x="319" y="313"/>
                  </a:lnTo>
                  <a:lnTo>
                    <a:pt x="322" y="309"/>
                  </a:lnTo>
                  <a:lnTo>
                    <a:pt x="360" y="243"/>
                  </a:lnTo>
                  <a:lnTo>
                    <a:pt x="362" y="240"/>
                  </a:lnTo>
                  <a:lnTo>
                    <a:pt x="362" y="237"/>
                  </a:lnTo>
                  <a:lnTo>
                    <a:pt x="362" y="234"/>
                  </a:lnTo>
                  <a:lnTo>
                    <a:pt x="362" y="232"/>
                  </a:lnTo>
                  <a:lnTo>
                    <a:pt x="361" y="229"/>
                  </a:lnTo>
                  <a:lnTo>
                    <a:pt x="359" y="227"/>
                  </a:lnTo>
                  <a:lnTo>
                    <a:pt x="357" y="224"/>
                  </a:lnTo>
                  <a:lnTo>
                    <a:pt x="354" y="22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</p:grpSp>
      <p:sp>
        <p:nvSpPr>
          <p:cNvPr id="42" name="Полилиния 4346" descr="Значок диаграммы ящик с усами. ">
            <a:extLst>
              <a:ext uri="{FF2B5EF4-FFF2-40B4-BE49-F238E27FC236}">
                <a16:creationId xmlns:a16="http://schemas.microsoft.com/office/drawing/2014/main" id="{D131817A-5B27-4718-8BAC-45C9CEDA45D9}"/>
              </a:ext>
            </a:extLst>
          </p:cNvPr>
          <p:cNvSpPr>
            <a:spLocks noEditPoints="1"/>
          </p:cNvSpPr>
          <p:nvPr/>
        </p:nvSpPr>
        <p:spPr bwMode="auto">
          <a:xfrm>
            <a:off x="3967321" y="3532346"/>
            <a:ext cx="345758" cy="345758"/>
          </a:xfrm>
          <a:custGeom>
            <a:avLst/>
            <a:gdLst>
              <a:gd name="T0" fmla="*/ 706 w 898"/>
              <a:gd name="T1" fmla="*/ 479 h 898"/>
              <a:gd name="T2" fmla="*/ 652 w 898"/>
              <a:gd name="T3" fmla="*/ 556 h 898"/>
              <a:gd name="T4" fmla="*/ 632 w 898"/>
              <a:gd name="T5" fmla="*/ 551 h 898"/>
              <a:gd name="T6" fmla="*/ 576 w 898"/>
              <a:gd name="T7" fmla="*/ 477 h 898"/>
              <a:gd name="T8" fmla="*/ 571 w 898"/>
              <a:gd name="T9" fmla="*/ 398 h 898"/>
              <a:gd name="T10" fmla="*/ 628 w 898"/>
              <a:gd name="T11" fmla="*/ 129 h 898"/>
              <a:gd name="T12" fmla="*/ 643 w 898"/>
              <a:gd name="T13" fmla="*/ 114 h 898"/>
              <a:gd name="T14" fmla="*/ 658 w 898"/>
              <a:gd name="T15" fmla="*/ 129 h 898"/>
              <a:gd name="T16" fmla="*/ 717 w 898"/>
              <a:gd name="T17" fmla="*/ 398 h 898"/>
              <a:gd name="T18" fmla="*/ 621 w 898"/>
              <a:gd name="T19" fmla="*/ 758 h 898"/>
              <a:gd name="T20" fmla="*/ 589 w 898"/>
              <a:gd name="T21" fmla="*/ 727 h 898"/>
              <a:gd name="T22" fmla="*/ 589 w 898"/>
              <a:gd name="T23" fmla="*/ 680 h 898"/>
              <a:gd name="T24" fmla="*/ 621 w 898"/>
              <a:gd name="T25" fmla="*/ 648 h 898"/>
              <a:gd name="T26" fmla="*/ 667 w 898"/>
              <a:gd name="T27" fmla="*/ 648 h 898"/>
              <a:gd name="T28" fmla="*/ 699 w 898"/>
              <a:gd name="T29" fmla="*/ 680 h 898"/>
              <a:gd name="T30" fmla="*/ 699 w 898"/>
              <a:gd name="T31" fmla="*/ 727 h 898"/>
              <a:gd name="T32" fmla="*/ 667 w 898"/>
              <a:gd name="T33" fmla="*/ 758 h 898"/>
              <a:gd name="T34" fmla="*/ 536 w 898"/>
              <a:gd name="T35" fmla="*/ 294 h 898"/>
              <a:gd name="T36" fmla="*/ 479 w 898"/>
              <a:gd name="T37" fmla="*/ 546 h 898"/>
              <a:gd name="T38" fmla="*/ 461 w 898"/>
              <a:gd name="T39" fmla="*/ 558 h 898"/>
              <a:gd name="T40" fmla="*/ 450 w 898"/>
              <a:gd name="T41" fmla="*/ 299 h 898"/>
              <a:gd name="T42" fmla="*/ 390 w 898"/>
              <a:gd name="T43" fmla="*/ 287 h 898"/>
              <a:gd name="T44" fmla="*/ 398 w 898"/>
              <a:gd name="T45" fmla="*/ 211 h 898"/>
              <a:gd name="T46" fmla="*/ 454 w 898"/>
              <a:gd name="T47" fmla="*/ 118 h 898"/>
              <a:gd name="T48" fmla="*/ 475 w 898"/>
              <a:gd name="T49" fmla="*/ 118 h 898"/>
              <a:gd name="T50" fmla="*/ 530 w 898"/>
              <a:gd name="T51" fmla="*/ 211 h 898"/>
              <a:gd name="T52" fmla="*/ 465 w 898"/>
              <a:gd name="T53" fmla="*/ 763 h 898"/>
              <a:gd name="T54" fmla="*/ 422 w 898"/>
              <a:gd name="T55" fmla="*/ 745 h 898"/>
              <a:gd name="T56" fmla="*/ 405 w 898"/>
              <a:gd name="T57" fmla="*/ 703 h 898"/>
              <a:gd name="T58" fmla="*/ 422 w 898"/>
              <a:gd name="T59" fmla="*/ 661 h 898"/>
              <a:gd name="T60" fmla="*/ 465 w 898"/>
              <a:gd name="T61" fmla="*/ 643 h 898"/>
              <a:gd name="T62" fmla="*/ 506 w 898"/>
              <a:gd name="T63" fmla="*/ 661 h 898"/>
              <a:gd name="T64" fmla="*/ 525 w 898"/>
              <a:gd name="T65" fmla="*/ 703 h 898"/>
              <a:gd name="T66" fmla="*/ 506 w 898"/>
              <a:gd name="T67" fmla="*/ 745 h 898"/>
              <a:gd name="T68" fmla="*/ 465 w 898"/>
              <a:gd name="T69" fmla="*/ 763 h 898"/>
              <a:gd name="T70" fmla="*/ 318 w 898"/>
              <a:gd name="T71" fmla="*/ 419 h 898"/>
              <a:gd name="T72" fmla="*/ 263 w 898"/>
              <a:gd name="T73" fmla="*/ 556 h 898"/>
              <a:gd name="T74" fmla="*/ 242 w 898"/>
              <a:gd name="T75" fmla="*/ 551 h 898"/>
              <a:gd name="T76" fmla="*/ 186 w 898"/>
              <a:gd name="T77" fmla="*/ 417 h 898"/>
              <a:gd name="T78" fmla="*/ 181 w 898"/>
              <a:gd name="T79" fmla="*/ 339 h 898"/>
              <a:gd name="T80" fmla="*/ 240 w 898"/>
              <a:gd name="T81" fmla="*/ 129 h 898"/>
              <a:gd name="T82" fmla="*/ 255 w 898"/>
              <a:gd name="T83" fmla="*/ 114 h 898"/>
              <a:gd name="T84" fmla="*/ 270 w 898"/>
              <a:gd name="T85" fmla="*/ 129 h 898"/>
              <a:gd name="T86" fmla="*/ 329 w 898"/>
              <a:gd name="T87" fmla="*/ 339 h 898"/>
              <a:gd name="T88" fmla="*/ 231 w 898"/>
              <a:gd name="T89" fmla="*/ 758 h 898"/>
              <a:gd name="T90" fmla="*/ 200 w 898"/>
              <a:gd name="T91" fmla="*/ 727 h 898"/>
              <a:gd name="T92" fmla="*/ 200 w 898"/>
              <a:gd name="T93" fmla="*/ 680 h 898"/>
              <a:gd name="T94" fmla="*/ 231 w 898"/>
              <a:gd name="T95" fmla="*/ 648 h 898"/>
              <a:gd name="T96" fmla="*/ 278 w 898"/>
              <a:gd name="T97" fmla="*/ 648 h 898"/>
              <a:gd name="T98" fmla="*/ 311 w 898"/>
              <a:gd name="T99" fmla="*/ 680 h 898"/>
              <a:gd name="T100" fmla="*/ 311 w 898"/>
              <a:gd name="T101" fmla="*/ 727 h 898"/>
              <a:gd name="T102" fmla="*/ 278 w 898"/>
              <a:gd name="T103" fmla="*/ 758 h 898"/>
              <a:gd name="T104" fmla="*/ 10 w 898"/>
              <a:gd name="T105" fmla="*/ 2 h 898"/>
              <a:gd name="T106" fmla="*/ 1 w 898"/>
              <a:gd name="T107" fmla="*/ 886 h 898"/>
              <a:gd name="T108" fmla="*/ 883 w 898"/>
              <a:gd name="T109" fmla="*/ 898 h 898"/>
              <a:gd name="T110" fmla="*/ 898 w 898"/>
              <a:gd name="T111" fmla="*/ 883 h 898"/>
              <a:gd name="T112" fmla="*/ 886 w 898"/>
              <a:gd name="T113" fmla="*/ 0 h 8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898" h="898">
                <a:moveTo>
                  <a:pt x="718" y="464"/>
                </a:moveTo>
                <a:lnTo>
                  <a:pt x="718" y="467"/>
                </a:lnTo>
                <a:lnTo>
                  <a:pt x="717" y="470"/>
                </a:lnTo>
                <a:lnTo>
                  <a:pt x="716" y="472"/>
                </a:lnTo>
                <a:lnTo>
                  <a:pt x="714" y="474"/>
                </a:lnTo>
                <a:lnTo>
                  <a:pt x="712" y="477"/>
                </a:lnTo>
                <a:lnTo>
                  <a:pt x="710" y="478"/>
                </a:lnTo>
                <a:lnTo>
                  <a:pt x="706" y="479"/>
                </a:lnTo>
                <a:lnTo>
                  <a:pt x="703" y="479"/>
                </a:lnTo>
                <a:lnTo>
                  <a:pt x="658" y="479"/>
                </a:lnTo>
                <a:lnTo>
                  <a:pt x="658" y="543"/>
                </a:lnTo>
                <a:lnTo>
                  <a:pt x="658" y="546"/>
                </a:lnTo>
                <a:lnTo>
                  <a:pt x="657" y="549"/>
                </a:lnTo>
                <a:lnTo>
                  <a:pt x="656" y="551"/>
                </a:lnTo>
                <a:lnTo>
                  <a:pt x="654" y="554"/>
                </a:lnTo>
                <a:lnTo>
                  <a:pt x="652" y="556"/>
                </a:lnTo>
                <a:lnTo>
                  <a:pt x="650" y="557"/>
                </a:lnTo>
                <a:lnTo>
                  <a:pt x="647" y="558"/>
                </a:lnTo>
                <a:lnTo>
                  <a:pt x="643" y="558"/>
                </a:lnTo>
                <a:lnTo>
                  <a:pt x="641" y="558"/>
                </a:lnTo>
                <a:lnTo>
                  <a:pt x="638" y="557"/>
                </a:lnTo>
                <a:lnTo>
                  <a:pt x="636" y="556"/>
                </a:lnTo>
                <a:lnTo>
                  <a:pt x="634" y="554"/>
                </a:lnTo>
                <a:lnTo>
                  <a:pt x="632" y="551"/>
                </a:lnTo>
                <a:lnTo>
                  <a:pt x="631" y="549"/>
                </a:lnTo>
                <a:lnTo>
                  <a:pt x="629" y="546"/>
                </a:lnTo>
                <a:lnTo>
                  <a:pt x="628" y="543"/>
                </a:lnTo>
                <a:lnTo>
                  <a:pt x="628" y="479"/>
                </a:lnTo>
                <a:lnTo>
                  <a:pt x="583" y="479"/>
                </a:lnTo>
                <a:lnTo>
                  <a:pt x="581" y="479"/>
                </a:lnTo>
                <a:lnTo>
                  <a:pt x="578" y="478"/>
                </a:lnTo>
                <a:lnTo>
                  <a:pt x="576" y="477"/>
                </a:lnTo>
                <a:lnTo>
                  <a:pt x="574" y="474"/>
                </a:lnTo>
                <a:lnTo>
                  <a:pt x="572" y="472"/>
                </a:lnTo>
                <a:lnTo>
                  <a:pt x="571" y="470"/>
                </a:lnTo>
                <a:lnTo>
                  <a:pt x="570" y="467"/>
                </a:lnTo>
                <a:lnTo>
                  <a:pt x="570" y="464"/>
                </a:lnTo>
                <a:lnTo>
                  <a:pt x="570" y="404"/>
                </a:lnTo>
                <a:lnTo>
                  <a:pt x="570" y="402"/>
                </a:lnTo>
                <a:lnTo>
                  <a:pt x="571" y="398"/>
                </a:lnTo>
                <a:lnTo>
                  <a:pt x="572" y="396"/>
                </a:lnTo>
                <a:lnTo>
                  <a:pt x="574" y="394"/>
                </a:lnTo>
                <a:lnTo>
                  <a:pt x="576" y="392"/>
                </a:lnTo>
                <a:lnTo>
                  <a:pt x="578" y="391"/>
                </a:lnTo>
                <a:lnTo>
                  <a:pt x="581" y="390"/>
                </a:lnTo>
                <a:lnTo>
                  <a:pt x="583" y="389"/>
                </a:lnTo>
                <a:lnTo>
                  <a:pt x="628" y="389"/>
                </a:lnTo>
                <a:lnTo>
                  <a:pt x="628" y="129"/>
                </a:lnTo>
                <a:lnTo>
                  <a:pt x="629" y="126"/>
                </a:lnTo>
                <a:lnTo>
                  <a:pt x="631" y="123"/>
                </a:lnTo>
                <a:lnTo>
                  <a:pt x="632" y="121"/>
                </a:lnTo>
                <a:lnTo>
                  <a:pt x="634" y="118"/>
                </a:lnTo>
                <a:lnTo>
                  <a:pt x="636" y="117"/>
                </a:lnTo>
                <a:lnTo>
                  <a:pt x="638" y="115"/>
                </a:lnTo>
                <a:lnTo>
                  <a:pt x="641" y="114"/>
                </a:lnTo>
                <a:lnTo>
                  <a:pt x="643" y="114"/>
                </a:lnTo>
                <a:lnTo>
                  <a:pt x="647" y="114"/>
                </a:lnTo>
                <a:lnTo>
                  <a:pt x="650" y="115"/>
                </a:lnTo>
                <a:lnTo>
                  <a:pt x="652" y="117"/>
                </a:lnTo>
                <a:lnTo>
                  <a:pt x="654" y="118"/>
                </a:lnTo>
                <a:lnTo>
                  <a:pt x="656" y="121"/>
                </a:lnTo>
                <a:lnTo>
                  <a:pt x="657" y="123"/>
                </a:lnTo>
                <a:lnTo>
                  <a:pt x="658" y="127"/>
                </a:lnTo>
                <a:lnTo>
                  <a:pt x="658" y="129"/>
                </a:lnTo>
                <a:lnTo>
                  <a:pt x="658" y="389"/>
                </a:lnTo>
                <a:lnTo>
                  <a:pt x="703" y="389"/>
                </a:lnTo>
                <a:lnTo>
                  <a:pt x="706" y="390"/>
                </a:lnTo>
                <a:lnTo>
                  <a:pt x="710" y="391"/>
                </a:lnTo>
                <a:lnTo>
                  <a:pt x="712" y="392"/>
                </a:lnTo>
                <a:lnTo>
                  <a:pt x="714" y="394"/>
                </a:lnTo>
                <a:lnTo>
                  <a:pt x="716" y="396"/>
                </a:lnTo>
                <a:lnTo>
                  <a:pt x="717" y="398"/>
                </a:lnTo>
                <a:lnTo>
                  <a:pt x="718" y="402"/>
                </a:lnTo>
                <a:lnTo>
                  <a:pt x="718" y="404"/>
                </a:lnTo>
                <a:lnTo>
                  <a:pt x="718" y="464"/>
                </a:lnTo>
                <a:close/>
                <a:moveTo>
                  <a:pt x="643" y="763"/>
                </a:moveTo>
                <a:lnTo>
                  <a:pt x="638" y="762"/>
                </a:lnTo>
                <a:lnTo>
                  <a:pt x="632" y="762"/>
                </a:lnTo>
                <a:lnTo>
                  <a:pt x="626" y="760"/>
                </a:lnTo>
                <a:lnTo>
                  <a:pt x="621" y="758"/>
                </a:lnTo>
                <a:lnTo>
                  <a:pt x="616" y="756"/>
                </a:lnTo>
                <a:lnTo>
                  <a:pt x="610" y="753"/>
                </a:lnTo>
                <a:lnTo>
                  <a:pt x="606" y="749"/>
                </a:lnTo>
                <a:lnTo>
                  <a:pt x="602" y="745"/>
                </a:lnTo>
                <a:lnTo>
                  <a:pt x="597" y="741"/>
                </a:lnTo>
                <a:lnTo>
                  <a:pt x="594" y="737"/>
                </a:lnTo>
                <a:lnTo>
                  <a:pt x="591" y="731"/>
                </a:lnTo>
                <a:lnTo>
                  <a:pt x="589" y="727"/>
                </a:lnTo>
                <a:lnTo>
                  <a:pt x="587" y="720"/>
                </a:lnTo>
                <a:lnTo>
                  <a:pt x="586" y="715"/>
                </a:lnTo>
                <a:lnTo>
                  <a:pt x="584" y="710"/>
                </a:lnTo>
                <a:lnTo>
                  <a:pt x="583" y="703"/>
                </a:lnTo>
                <a:lnTo>
                  <a:pt x="584" y="697"/>
                </a:lnTo>
                <a:lnTo>
                  <a:pt x="586" y="692"/>
                </a:lnTo>
                <a:lnTo>
                  <a:pt x="587" y="685"/>
                </a:lnTo>
                <a:lnTo>
                  <a:pt x="589" y="680"/>
                </a:lnTo>
                <a:lnTo>
                  <a:pt x="591" y="674"/>
                </a:lnTo>
                <a:lnTo>
                  <a:pt x="594" y="670"/>
                </a:lnTo>
                <a:lnTo>
                  <a:pt x="597" y="665"/>
                </a:lnTo>
                <a:lnTo>
                  <a:pt x="602" y="661"/>
                </a:lnTo>
                <a:lnTo>
                  <a:pt x="606" y="657"/>
                </a:lnTo>
                <a:lnTo>
                  <a:pt x="610" y="653"/>
                </a:lnTo>
                <a:lnTo>
                  <a:pt x="616" y="651"/>
                </a:lnTo>
                <a:lnTo>
                  <a:pt x="621" y="648"/>
                </a:lnTo>
                <a:lnTo>
                  <a:pt x="626" y="646"/>
                </a:lnTo>
                <a:lnTo>
                  <a:pt x="632" y="645"/>
                </a:lnTo>
                <a:lnTo>
                  <a:pt x="638" y="643"/>
                </a:lnTo>
                <a:lnTo>
                  <a:pt x="643" y="643"/>
                </a:lnTo>
                <a:lnTo>
                  <a:pt x="650" y="643"/>
                </a:lnTo>
                <a:lnTo>
                  <a:pt x="656" y="645"/>
                </a:lnTo>
                <a:lnTo>
                  <a:pt x="662" y="646"/>
                </a:lnTo>
                <a:lnTo>
                  <a:pt x="667" y="648"/>
                </a:lnTo>
                <a:lnTo>
                  <a:pt x="672" y="651"/>
                </a:lnTo>
                <a:lnTo>
                  <a:pt x="678" y="653"/>
                </a:lnTo>
                <a:lnTo>
                  <a:pt x="682" y="657"/>
                </a:lnTo>
                <a:lnTo>
                  <a:pt x="686" y="661"/>
                </a:lnTo>
                <a:lnTo>
                  <a:pt x="690" y="665"/>
                </a:lnTo>
                <a:lnTo>
                  <a:pt x="694" y="670"/>
                </a:lnTo>
                <a:lnTo>
                  <a:pt x="697" y="674"/>
                </a:lnTo>
                <a:lnTo>
                  <a:pt x="699" y="680"/>
                </a:lnTo>
                <a:lnTo>
                  <a:pt x="701" y="685"/>
                </a:lnTo>
                <a:lnTo>
                  <a:pt x="702" y="692"/>
                </a:lnTo>
                <a:lnTo>
                  <a:pt x="703" y="697"/>
                </a:lnTo>
                <a:lnTo>
                  <a:pt x="703" y="703"/>
                </a:lnTo>
                <a:lnTo>
                  <a:pt x="703" y="710"/>
                </a:lnTo>
                <a:lnTo>
                  <a:pt x="702" y="715"/>
                </a:lnTo>
                <a:lnTo>
                  <a:pt x="701" y="720"/>
                </a:lnTo>
                <a:lnTo>
                  <a:pt x="699" y="727"/>
                </a:lnTo>
                <a:lnTo>
                  <a:pt x="697" y="731"/>
                </a:lnTo>
                <a:lnTo>
                  <a:pt x="694" y="737"/>
                </a:lnTo>
                <a:lnTo>
                  <a:pt x="690" y="741"/>
                </a:lnTo>
                <a:lnTo>
                  <a:pt x="686" y="745"/>
                </a:lnTo>
                <a:lnTo>
                  <a:pt x="682" y="749"/>
                </a:lnTo>
                <a:lnTo>
                  <a:pt x="678" y="753"/>
                </a:lnTo>
                <a:lnTo>
                  <a:pt x="672" y="756"/>
                </a:lnTo>
                <a:lnTo>
                  <a:pt x="667" y="758"/>
                </a:lnTo>
                <a:lnTo>
                  <a:pt x="662" y="760"/>
                </a:lnTo>
                <a:lnTo>
                  <a:pt x="656" y="762"/>
                </a:lnTo>
                <a:lnTo>
                  <a:pt x="650" y="762"/>
                </a:lnTo>
                <a:lnTo>
                  <a:pt x="643" y="763"/>
                </a:lnTo>
                <a:close/>
                <a:moveTo>
                  <a:pt x="540" y="284"/>
                </a:moveTo>
                <a:lnTo>
                  <a:pt x="538" y="287"/>
                </a:lnTo>
                <a:lnTo>
                  <a:pt x="537" y="290"/>
                </a:lnTo>
                <a:lnTo>
                  <a:pt x="536" y="294"/>
                </a:lnTo>
                <a:lnTo>
                  <a:pt x="534" y="296"/>
                </a:lnTo>
                <a:lnTo>
                  <a:pt x="532" y="297"/>
                </a:lnTo>
                <a:lnTo>
                  <a:pt x="530" y="298"/>
                </a:lnTo>
                <a:lnTo>
                  <a:pt x="527" y="299"/>
                </a:lnTo>
                <a:lnTo>
                  <a:pt x="525" y="299"/>
                </a:lnTo>
                <a:lnTo>
                  <a:pt x="480" y="299"/>
                </a:lnTo>
                <a:lnTo>
                  <a:pt x="480" y="543"/>
                </a:lnTo>
                <a:lnTo>
                  <a:pt x="479" y="546"/>
                </a:lnTo>
                <a:lnTo>
                  <a:pt x="479" y="549"/>
                </a:lnTo>
                <a:lnTo>
                  <a:pt x="476" y="551"/>
                </a:lnTo>
                <a:lnTo>
                  <a:pt x="475" y="554"/>
                </a:lnTo>
                <a:lnTo>
                  <a:pt x="472" y="556"/>
                </a:lnTo>
                <a:lnTo>
                  <a:pt x="470" y="557"/>
                </a:lnTo>
                <a:lnTo>
                  <a:pt x="467" y="558"/>
                </a:lnTo>
                <a:lnTo>
                  <a:pt x="465" y="558"/>
                </a:lnTo>
                <a:lnTo>
                  <a:pt x="461" y="558"/>
                </a:lnTo>
                <a:lnTo>
                  <a:pt x="458" y="557"/>
                </a:lnTo>
                <a:lnTo>
                  <a:pt x="456" y="556"/>
                </a:lnTo>
                <a:lnTo>
                  <a:pt x="454" y="554"/>
                </a:lnTo>
                <a:lnTo>
                  <a:pt x="452" y="551"/>
                </a:lnTo>
                <a:lnTo>
                  <a:pt x="451" y="549"/>
                </a:lnTo>
                <a:lnTo>
                  <a:pt x="450" y="546"/>
                </a:lnTo>
                <a:lnTo>
                  <a:pt x="450" y="543"/>
                </a:lnTo>
                <a:lnTo>
                  <a:pt x="450" y="299"/>
                </a:lnTo>
                <a:lnTo>
                  <a:pt x="405" y="299"/>
                </a:lnTo>
                <a:lnTo>
                  <a:pt x="402" y="299"/>
                </a:lnTo>
                <a:lnTo>
                  <a:pt x="398" y="298"/>
                </a:lnTo>
                <a:lnTo>
                  <a:pt x="396" y="297"/>
                </a:lnTo>
                <a:lnTo>
                  <a:pt x="394" y="296"/>
                </a:lnTo>
                <a:lnTo>
                  <a:pt x="392" y="294"/>
                </a:lnTo>
                <a:lnTo>
                  <a:pt x="391" y="290"/>
                </a:lnTo>
                <a:lnTo>
                  <a:pt x="390" y="287"/>
                </a:lnTo>
                <a:lnTo>
                  <a:pt x="390" y="284"/>
                </a:lnTo>
                <a:lnTo>
                  <a:pt x="390" y="225"/>
                </a:lnTo>
                <a:lnTo>
                  <a:pt x="390" y="222"/>
                </a:lnTo>
                <a:lnTo>
                  <a:pt x="391" y="219"/>
                </a:lnTo>
                <a:lnTo>
                  <a:pt x="392" y="217"/>
                </a:lnTo>
                <a:lnTo>
                  <a:pt x="394" y="214"/>
                </a:lnTo>
                <a:lnTo>
                  <a:pt x="396" y="212"/>
                </a:lnTo>
                <a:lnTo>
                  <a:pt x="398" y="211"/>
                </a:lnTo>
                <a:lnTo>
                  <a:pt x="402" y="210"/>
                </a:lnTo>
                <a:lnTo>
                  <a:pt x="405" y="210"/>
                </a:lnTo>
                <a:lnTo>
                  <a:pt x="450" y="210"/>
                </a:lnTo>
                <a:lnTo>
                  <a:pt x="450" y="129"/>
                </a:lnTo>
                <a:lnTo>
                  <a:pt x="450" y="126"/>
                </a:lnTo>
                <a:lnTo>
                  <a:pt x="451" y="123"/>
                </a:lnTo>
                <a:lnTo>
                  <a:pt x="452" y="121"/>
                </a:lnTo>
                <a:lnTo>
                  <a:pt x="454" y="118"/>
                </a:lnTo>
                <a:lnTo>
                  <a:pt x="456" y="117"/>
                </a:lnTo>
                <a:lnTo>
                  <a:pt x="458" y="115"/>
                </a:lnTo>
                <a:lnTo>
                  <a:pt x="461" y="114"/>
                </a:lnTo>
                <a:lnTo>
                  <a:pt x="465" y="114"/>
                </a:lnTo>
                <a:lnTo>
                  <a:pt x="467" y="114"/>
                </a:lnTo>
                <a:lnTo>
                  <a:pt x="470" y="115"/>
                </a:lnTo>
                <a:lnTo>
                  <a:pt x="472" y="117"/>
                </a:lnTo>
                <a:lnTo>
                  <a:pt x="475" y="118"/>
                </a:lnTo>
                <a:lnTo>
                  <a:pt x="476" y="121"/>
                </a:lnTo>
                <a:lnTo>
                  <a:pt x="479" y="123"/>
                </a:lnTo>
                <a:lnTo>
                  <a:pt x="479" y="127"/>
                </a:lnTo>
                <a:lnTo>
                  <a:pt x="480" y="129"/>
                </a:lnTo>
                <a:lnTo>
                  <a:pt x="480" y="210"/>
                </a:lnTo>
                <a:lnTo>
                  <a:pt x="525" y="210"/>
                </a:lnTo>
                <a:lnTo>
                  <a:pt x="527" y="210"/>
                </a:lnTo>
                <a:lnTo>
                  <a:pt x="530" y="211"/>
                </a:lnTo>
                <a:lnTo>
                  <a:pt x="532" y="212"/>
                </a:lnTo>
                <a:lnTo>
                  <a:pt x="534" y="214"/>
                </a:lnTo>
                <a:lnTo>
                  <a:pt x="536" y="217"/>
                </a:lnTo>
                <a:lnTo>
                  <a:pt x="537" y="219"/>
                </a:lnTo>
                <a:lnTo>
                  <a:pt x="538" y="222"/>
                </a:lnTo>
                <a:lnTo>
                  <a:pt x="540" y="225"/>
                </a:lnTo>
                <a:lnTo>
                  <a:pt x="540" y="284"/>
                </a:lnTo>
                <a:close/>
                <a:moveTo>
                  <a:pt x="465" y="763"/>
                </a:moveTo>
                <a:lnTo>
                  <a:pt x="458" y="762"/>
                </a:lnTo>
                <a:lnTo>
                  <a:pt x="452" y="762"/>
                </a:lnTo>
                <a:lnTo>
                  <a:pt x="446" y="760"/>
                </a:lnTo>
                <a:lnTo>
                  <a:pt x="441" y="758"/>
                </a:lnTo>
                <a:lnTo>
                  <a:pt x="436" y="756"/>
                </a:lnTo>
                <a:lnTo>
                  <a:pt x="430" y="753"/>
                </a:lnTo>
                <a:lnTo>
                  <a:pt x="426" y="749"/>
                </a:lnTo>
                <a:lnTo>
                  <a:pt x="422" y="745"/>
                </a:lnTo>
                <a:lnTo>
                  <a:pt x="419" y="741"/>
                </a:lnTo>
                <a:lnTo>
                  <a:pt x="414" y="737"/>
                </a:lnTo>
                <a:lnTo>
                  <a:pt x="412" y="731"/>
                </a:lnTo>
                <a:lnTo>
                  <a:pt x="409" y="727"/>
                </a:lnTo>
                <a:lnTo>
                  <a:pt x="407" y="720"/>
                </a:lnTo>
                <a:lnTo>
                  <a:pt x="406" y="715"/>
                </a:lnTo>
                <a:lnTo>
                  <a:pt x="405" y="710"/>
                </a:lnTo>
                <a:lnTo>
                  <a:pt x="405" y="703"/>
                </a:lnTo>
                <a:lnTo>
                  <a:pt x="405" y="697"/>
                </a:lnTo>
                <a:lnTo>
                  <a:pt x="406" y="692"/>
                </a:lnTo>
                <a:lnTo>
                  <a:pt x="407" y="685"/>
                </a:lnTo>
                <a:lnTo>
                  <a:pt x="409" y="680"/>
                </a:lnTo>
                <a:lnTo>
                  <a:pt x="412" y="674"/>
                </a:lnTo>
                <a:lnTo>
                  <a:pt x="414" y="670"/>
                </a:lnTo>
                <a:lnTo>
                  <a:pt x="419" y="665"/>
                </a:lnTo>
                <a:lnTo>
                  <a:pt x="422" y="661"/>
                </a:lnTo>
                <a:lnTo>
                  <a:pt x="426" y="657"/>
                </a:lnTo>
                <a:lnTo>
                  <a:pt x="430" y="653"/>
                </a:lnTo>
                <a:lnTo>
                  <a:pt x="436" y="651"/>
                </a:lnTo>
                <a:lnTo>
                  <a:pt x="441" y="648"/>
                </a:lnTo>
                <a:lnTo>
                  <a:pt x="446" y="646"/>
                </a:lnTo>
                <a:lnTo>
                  <a:pt x="452" y="645"/>
                </a:lnTo>
                <a:lnTo>
                  <a:pt x="458" y="643"/>
                </a:lnTo>
                <a:lnTo>
                  <a:pt x="465" y="643"/>
                </a:lnTo>
                <a:lnTo>
                  <a:pt x="470" y="643"/>
                </a:lnTo>
                <a:lnTo>
                  <a:pt x="476" y="645"/>
                </a:lnTo>
                <a:lnTo>
                  <a:pt x="482" y="646"/>
                </a:lnTo>
                <a:lnTo>
                  <a:pt x="487" y="648"/>
                </a:lnTo>
                <a:lnTo>
                  <a:pt x="492" y="651"/>
                </a:lnTo>
                <a:lnTo>
                  <a:pt x="498" y="653"/>
                </a:lnTo>
                <a:lnTo>
                  <a:pt x="502" y="657"/>
                </a:lnTo>
                <a:lnTo>
                  <a:pt x="506" y="661"/>
                </a:lnTo>
                <a:lnTo>
                  <a:pt x="511" y="665"/>
                </a:lnTo>
                <a:lnTo>
                  <a:pt x="514" y="670"/>
                </a:lnTo>
                <a:lnTo>
                  <a:pt x="517" y="674"/>
                </a:lnTo>
                <a:lnTo>
                  <a:pt x="519" y="680"/>
                </a:lnTo>
                <a:lnTo>
                  <a:pt x="521" y="685"/>
                </a:lnTo>
                <a:lnTo>
                  <a:pt x="522" y="692"/>
                </a:lnTo>
                <a:lnTo>
                  <a:pt x="524" y="697"/>
                </a:lnTo>
                <a:lnTo>
                  <a:pt x="525" y="703"/>
                </a:lnTo>
                <a:lnTo>
                  <a:pt x="524" y="710"/>
                </a:lnTo>
                <a:lnTo>
                  <a:pt x="522" y="715"/>
                </a:lnTo>
                <a:lnTo>
                  <a:pt x="521" y="720"/>
                </a:lnTo>
                <a:lnTo>
                  <a:pt x="519" y="727"/>
                </a:lnTo>
                <a:lnTo>
                  <a:pt x="517" y="731"/>
                </a:lnTo>
                <a:lnTo>
                  <a:pt x="514" y="737"/>
                </a:lnTo>
                <a:lnTo>
                  <a:pt x="511" y="741"/>
                </a:lnTo>
                <a:lnTo>
                  <a:pt x="506" y="745"/>
                </a:lnTo>
                <a:lnTo>
                  <a:pt x="502" y="749"/>
                </a:lnTo>
                <a:lnTo>
                  <a:pt x="498" y="753"/>
                </a:lnTo>
                <a:lnTo>
                  <a:pt x="492" y="756"/>
                </a:lnTo>
                <a:lnTo>
                  <a:pt x="487" y="758"/>
                </a:lnTo>
                <a:lnTo>
                  <a:pt x="482" y="760"/>
                </a:lnTo>
                <a:lnTo>
                  <a:pt x="476" y="762"/>
                </a:lnTo>
                <a:lnTo>
                  <a:pt x="470" y="762"/>
                </a:lnTo>
                <a:lnTo>
                  <a:pt x="465" y="763"/>
                </a:lnTo>
                <a:close/>
                <a:moveTo>
                  <a:pt x="330" y="404"/>
                </a:moveTo>
                <a:lnTo>
                  <a:pt x="330" y="407"/>
                </a:lnTo>
                <a:lnTo>
                  <a:pt x="329" y="410"/>
                </a:lnTo>
                <a:lnTo>
                  <a:pt x="328" y="412"/>
                </a:lnTo>
                <a:lnTo>
                  <a:pt x="326" y="414"/>
                </a:lnTo>
                <a:lnTo>
                  <a:pt x="323" y="417"/>
                </a:lnTo>
                <a:lnTo>
                  <a:pt x="320" y="418"/>
                </a:lnTo>
                <a:lnTo>
                  <a:pt x="318" y="419"/>
                </a:lnTo>
                <a:lnTo>
                  <a:pt x="315" y="419"/>
                </a:lnTo>
                <a:lnTo>
                  <a:pt x="270" y="419"/>
                </a:lnTo>
                <a:lnTo>
                  <a:pt x="270" y="543"/>
                </a:lnTo>
                <a:lnTo>
                  <a:pt x="270" y="546"/>
                </a:lnTo>
                <a:lnTo>
                  <a:pt x="269" y="549"/>
                </a:lnTo>
                <a:lnTo>
                  <a:pt x="268" y="551"/>
                </a:lnTo>
                <a:lnTo>
                  <a:pt x="266" y="554"/>
                </a:lnTo>
                <a:lnTo>
                  <a:pt x="263" y="556"/>
                </a:lnTo>
                <a:lnTo>
                  <a:pt x="260" y="557"/>
                </a:lnTo>
                <a:lnTo>
                  <a:pt x="258" y="558"/>
                </a:lnTo>
                <a:lnTo>
                  <a:pt x="255" y="558"/>
                </a:lnTo>
                <a:lnTo>
                  <a:pt x="252" y="558"/>
                </a:lnTo>
                <a:lnTo>
                  <a:pt x="250" y="557"/>
                </a:lnTo>
                <a:lnTo>
                  <a:pt x="246" y="556"/>
                </a:lnTo>
                <a:lnTo>
                  <a:pt x="244" y="554"/>
                </a:lnTo>
                <a:lnTo>
                  <a:pt x="242" y="551"/>
                </a:lnTo>
                <a:lnTo>
                  <a:pt x="241" y="549"/>
                </a:lnTo>
                <a:lnTo>
                  <a:pt x="240" y="546"/>
                </a:lnTo>
                <a:lnTo>
                  <a:pt x="240" y="543"/>
                </a:lnTo>
                <a:lnTo>
                  <a:pt x="240" y="419"/>
                </a:lnTo>
                <a:lnTo>
                  <a:pt x="195" y="419"/>
                </a:lnTo>
                <a:lnTo>
                  <a:pt x="192" y="419"/>
                </a:lnTo>
                <a:lnTo>
                  <a:pt x="190" y="418"/>
                </a:lnTo>
                <a:lnTo>
                  <a:pt x="186" y="417"/>
                </a:lnTo>
                <a:lnTo>
                  <a:pt x="184" y="414"/>
                </a:lnTo>
                <a:lnTo>
                  <a:pt x="183" y="412"/>
                </a:lnTo>
                <a:lnTo>
                  <a:pt x="181" y="410"/>
                </a:lnTo>
                <a:lnTo>
                  <a:pt x="180" y="407"/>
                </a:lnTo>
                <a:lnTo>
                  <a:pt x="180" y="404"/>
                </a:lnTo>
                <a:lnTo>
                  <a:pt x="180" y="344"/>
                </a:lnTo>
                <a:lnTo>
                  <a:pt x="180" y="342"/>
                </a:lnTo>
                <a:lnTo>
                  <a:pt x="181" y="339"/>
                </a:lnTo>
                <a:lnTo>
                  <a:pt x="183" y="336"/>
                </a:lnTo>
                <a:lnTo>
                  <a:pt x="184" y="334"/>
                </a:lnTo>
                <a:lnTo>
                  <a:pt x="186" y="332"/>
                </a:lnTo>
                <a:lnTo>
                  <a:pt x="190" y="331"/>
                </a:lnTo>
                <a:lnTo>
                  <a:pt x="192" y="330"/>
                </a:lnTo>
                <a:lnTo>
                  <a:pt x="195" y="329"/>
                </a:lnTo>
                <a:lnTo>
                  <a:pt x="240" y="329"/>
                </a:lnTo>
                <a:lnTo>
                  <a:pt x="240" y="129"/>
                </a:lnTo>
                <a:lnTo>
                  <a:pt x="240" y="126"/>
                </a:lnTo>
                <a:lnTo>
                  <a:pt x="241" y="123"/>
                </a:lnTo>
                <a:lnTo>
                  <a:pt x="242" y="121"/>
                </a:lnTo>
                <a:lnTo>
                  <a:pt x="244" y="118"/>
                </a:lnTo>
                <a:lnTo>
                  <a:pt x="246" y="117"/>
                </a:lnTo>
                <a:lnTo>
                  <a:pt x="250" y="115"/>
                </a:lnTo>
                <a:lnTo>
                  <a:pt x="252" y="114"/>
                </a:lnTo>
                <a:lnTo>
                  <a:pt x="255" y="114"/>
                </a:lnTo>
                <a:lnTo>
                  <a:pt x="258" y="114"/>
                </a:lnTo>
                <a:lnTo>
                  <a:pt x="260" y="115"/>
                </a:lnTo>
                <a:lnTo>
                  <a:pt x="263" y="117"/>
                </a:lnTo>
                <a:lnTo>
                  <a:pt x="266" y="118"/>
                </a:lnTo>
                <a:lnTo>
                  <a:pt x="268" y="121"/>
                </a:lnTo>
                <a:lnTo>
                  <a:pt x="269" y="123"/>
                </a:lnTo>
                <a:lnTo>
                  <a:pt x="270" y="127"/>
                </a:lnTo>
                <a:lnTo>
                  <a:pt x="270" y="129"/>
                </a:lnTo>
                <a:lnTo>
                  <a:pt x="270" y="329"/>
                </a:lnTo>
                <a:lnTo>
                  <a:pt x="315" y="329"/>
                </a:lnTo>
                <a:lnTo>
                  <a:pt x="318" y="330"/>
                </a:lnTo>
                <a:lnTo>
                  <a:pt x="320" y="331"/>
                </a:lnTo>
                <a:lnTo>
                  <a:pt x="323" y="332"/>
                </a:lnTo>
                <a:lnTo>
                  <a:pt x="326" y="334"/>
                </a:lnTo>
                <a:lnTo>
                  <a:pt x="328" y="336"/>
                </a:lnTo>
                <a:lnTo>
                  <a:pt x="329" y="339"/>
                </a:lnTo>
                <a:lnTo>
                  <a:pt x="330" y="342"/>
                </a:lnTo>
                <a:lnTo>
                  <a:pt x="330" y="344"/>
                </a:lnTo>
                <a:lnTo>
                  <a:pt x="330" y="404"/>
                </a:lnTo>
                <a:close/>
                <a:moveTo>
                  <a:pt x="255" y="763"/>
                </a:moveTo>
                <a:lnTo>
                  <a:pt x="249" y="762"/>
                </a:lnTo>
                <a:lnTo>
                  <a:pt x="243" y="762"/>
                </a:lnTo>
                <a:lnTo>
                  <a:pt x="237" y="760"/>
                </a:lnTo>
                <a:lnTo>
                  <a:pt x="231" y="758"/>
                </a:lnTo>
                <a:lnTo>
                  <a:pt x="226" y="756"/>
                </a:lnTo>
                <a:lnTo>
                  <a:pt x="222" y="753"/>
                </a:lnTo>
                <a:lnTo>
                  <a:pt x="216" y="749"/>
                </a:lnTo>
                <a:lnTo>
                  <a:pt x="212" y="745"/>
                </a:lnTo>
                <a:lnTo>
                  <a:pt x="209" y="741"/>
                </a:lnTo>
                <a:lnTo>
                  <a:pt x="206" y="737"/>
                </a:lnTo>
                <a:lnTo>
                  <a:pt x="203" y="731"/>
                </a:lnTo>
                <a:lnTo>
                  <a:pt x="200" y="727"/>
                </a:lnTo>
                <a:lnTo>
                  <a:pt x="198" y="720"/>
                </a:lnTo>
                <a:lnTo>
                  <a:pt x="196" y="715"/>
                </a:lnTo>
                <a:lnTo>
                  <a:pt x="195" y="710"/>
                </a:lnTo>
                <a:lnTo>
                  <a:pt x="195" y="703"/>
                </a:lnTo>
                <a:lnTo>
                  <a:pt x="195" y="697"/>
                </a:lnTo>
                <a:lnTo>
                  <a:pt x="196" y="692"/>
                </a:lnTo>
                <a:lnTo>
                  <a:pt x="198" y="685"/>
                </a:lnTo>
                <a:lnTo>
                  <a:pt x="200" y="680"/>
                </a:lnTo>
                <a:lnTo>
                  <a:pt x="203" y="674"/>
                </a:lnTo>
                <a:lnTo>
                  <a:pt x="206" y="670"/>
                </a:lnTo>
                <a:lnTo>
                  <a:pt x="209" y="665"/>
                </a:lnTo>
                <a:lnTo>
                  <a:pt x="212" y="661"/>
                </a:lnTo>
                <a:lnTo>
                  <a:pt x="216" y="657"/>
                </a:lnTo>
                <a:lnTo>
                  <a:pt x="222" y="653"/>
                </a:lnTo>
                <a:lnTo>
                  <a:pt x="226" y="651"/>
                </a:lnTo>
                <a:lnTo>
                  <a:pt x="231" y="648"/>
                </a:lnTo>
                <a:lnTo>
                  <a:pt x="237" y="646"/>
                </a:lnTo>
                <a:lnTo>
                  <a:pt x="243" y="645"/>
                </a:lnTo>
                <a:lnTo>
                  <a:pt x="249" y="643"/>
                </a:lnTo>
                <a:lnTo>
                  <a:pt x="255" y="643"/>
                </a:lnTo>
                <a:lnTo>
                  <a:pt x="261" y="643"/>
                </a:lnTo>
                <a:lnTo>
                  <a:pt x="267" y="645"/>
                </a:lnTo>
                <a:lnTo>
                  <a:pt x="273" y="646"/>
                </a:lnTo>
                <a:lnTo>
                  <a:pt x="278" y="648"/>
                </a:lnTo>
                <a:lnTo>
                  <a:pt x="284" y="651"/>
                </a:lnTo>
                <a:lnTo>
                  <a:pt x="288" y="653"/>
                </a:lnTo>
                <a:lnTo>
                  <a:pt x="293" y="657"/>
                </a:lnTo>
                <a:lnTo>
                  <a:pt x="298" y="661"/>
                </a:lnTo>
                <a:lnTo>
                  <a:pt x="301" y="665"/>
                </a:lnTo>
                <a:lnTo>
                  <a:pt x="304" y="670"/>
                </a:lnTo>
                <a:lnTo>
                  <a:pt x="307" y="674"/>
                </a:lnTo>
                <a:lnTo>
                  <a:pt x="311" y="680"/>
                </a:lnTo>
                <a:lnTo>
                  <a:pt x="312" y="685"/>
                </a:lnTo>
                <a:lnTo>
                  <a:pt x="314" y="692"/>
                </a:lnTo>
                <a:lnTo>
                  <a:pt x="315" y="697"/>
                </a:lnTo>
                <a:lnTo>
                  <a:pt x="315" y="703"/>
                </a:lnTo>
                <a:lnTo>
                  <a:pt x="315" y="710"/>
                </a:lnTo>
                <a:lnTo>
                  <a:pt x="314" y="715"/>
                </a:lnTo>
                <a:lnTo>
                  <a:pt x="312" y="720"/>
                </a:lnTo>
                <a:lnTo>
                  <a:pt x="311" y="727"/>
                </a:lnTo>
                <a:lnTo>
                  <a:pt x="307" y="731"/>
                </a:lnTo>
                <a:lnTo>
                  <a:pt x="304" y="737"/>
                </a:lnTo>
                <a:lnTo>
                  <a:pt x="301" y="741"/>
                </a:lnTo>
                <a:lnTo>
                  <a:pt x="298" y="745"/>
                </a:lnTo>
                <a:lnTo>
                  <a:pt x="293" y="749"/>
                </a:lnTo>
                <a:lnTo>
                  <a:pt x="288" y="753"/>
                </a:lnTo>
                <a:lnTo>
                  <a:pt x="284" y="756"/>
                </a:lnTo>
                <a:lnTo>
                  <a:pt x="278" y="758"/>
                </a:lnTo>
                <a:lnTo>
                  <a:pt x="273" y="760"/>
                </a:lnTo>
                <a:lnTo>
                  <a:pt x="267" y="762"/>
                </a:lnTo>
                <a:lnTo>
                  <a:pt x="261" y="762"/>
                </a:lnTo>
                <a:lnTo>
                  <a:pt x="255" y="763"/>
                </a:lnTo>
                <a:close/>
                <a:moveTo>
                  <a:pt x="883" y="0"/>
                </a:moveTo>
                <a:lnTo>
                  <a:pt x="15" y="0"/>
                </a:lnTo>
                <a:lnTo>
                  <a:pt x="13" y="0"/>
                </a:lnTo>
                <a:lnTo>
                  <a:pt x="10" y="2"/>
                </a:lnTo>
                <a:lnTo>
                  <a:pt x="8" y="3"/>
                </a:lnTo>
                <a:lnTo>
                  <a:pt x="6" y="5"/>
                </a:lnTo>
                <a:lnTo>
                  <a:pt x="3" y="7"/>
                </a:lnTo>
                <a:lnTo>
                  <a:pt x="2" y="10"/>
                </a:lnTo>
                <a:lnTo>
                  <a:pt x="1" y="12"/>
                </a:lnTo>
                <a:lnTo>
                  <a:pt x="0" y="15"/>
                </a:lnTo>
                <a:lnTo>
                  <a:pt x="0" y="883"/>
                </a:lnTo>
                <a:lnTo>
                  <a:pt x="1" y="886"/>
                </a:lnTo>
                <a:lnTo>
                  <a:pt x="2" y="888"/>
                </a:lnTo>
                <a:lnTo>
                  <a:pt x="3" y="892"/>
                </a:lnTo>
                <a:lnTo>
                  <a:pt x="6" y="894"/>
                </a:lnTo>
                <a:lnTo>
                  <a:pt x="8" y="895"/>
                </a:lnTo>
                <a:lnTo>
                  <a:pt x="10" y="897"/>
                </a:lnTo>
                <a:lnTo>
                  <a:pt x="13" y="897"/>
                </a:lnTo>
                <a:lnTo>
                  <a:pt x="15" y="898"/>
                </a:lnTo>
                <a:lnTo>
                  <a:pt x="883" y="898"/>
                </a:lnTo>
                <a:lnTo>
                  <a:pt x="886" y="897"/>
                </a:lnTo>
                <a:lnTo>
                  <a:pt x="888" y="897"/>
                </a:lnTo>
                <a:lnTo>
                  <a:pt x="892" y="895"/>
                </a:lnTo>
                <a:lnTo>
                  <a:pt x="894" y="894"/>
                </a:lnTo>
                <a:lnTo>
                  <a:pt x="896" y="892"/>
                </a:lnTo>
                <a:lnTo>
                  <a:pt x="897" y="888"/>
                </a:lnTo>
                <a:lnTo>
                  <a:pt x="898" y="886"/>
                </a:lnTo>
                <a:lnTo>
                  <a:pt x="898" y="883"/>
                </a:lnTo>
                <a:lnTo>
                  <a:pt x="898" y="15"/>
                </a:lnTo>
                <a:lnTo>
                  <a:pt x="898" y="12"/>
                </a:lnTo>
                <a:lnTo>
                  <a:pt x="897" y="10"/>
                </a:lnTo>
                <a:lnTo>
                  <a:pt x="896" y="7"/>
                </a:lnTo>
                <a:lnTo>
                  <a:pt x="894" y="5"/>
                </a:lnTo>
                <a:lnTo>
                  <a:pt x="892" y="3"/>
                </a:lnTo>
                <a:lnTo>
                  <a:pt x="888" y="2"/>
                </a:lnTo>
                <a:lnTo>
                  <a:pt x="886" y="0"/>
                </a:lnTo>
                <a:lnTo>
                  <a:pt x="883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ru-RU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F0055DA-EB9A-9344-E076-A7F0C0DFD657}"/>
              </a:ext>
            </a:extLst>
          </p:cNvPr>
          <p:cNvSpPr txBox="1"/>
          <p:nvPr/>
        </p:nvSpPr>
        <p:spPr>
          <a:xfrm>
            <a:off x="677332" y="855297"/>
            <a:ext cx="5816601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200" b="1" dirty="0"/>
              <a:t>Позитивные</a:t>
            </a:r>
          </a:p>
          <a:p>
            <a:endParaRPr lang="ru-RU" sz="2000" b="1" dirty="0"/>
          </a:p>
          <a:p>
            <a:r>
              <a:rPr lang="ru-RU" sz="2000" dirty="0"/>
              <a:t>1.Разрядка напряженности между конфликтующими сторонами. </a:t>
            </a:r>
          </a:p>
          <a:p>
            <a:endParaRPr lang="ru-RU" sz="2000" dirty="0"/>
          </a:p>
          <a:p>
            <a:r>
              <a:rPr lang="ru-RU" sz="2000" dirty="0"/>
              <a:t>2.Получение информации об оппоненте. </a:t>
            </a:r>
          </a:p>
          <a:p>
            <a:endParaRPr lang="ru-RU" sz="2000" dirty="0"/>
          </a:p>
          <a:p>
            <a:r>
              <a:rPr lang="ru-RU" sz="2000" dirty="0"/>
              <a:t>3.Сплочение коллектива организации при противоборстве с внешним врагом. </a:t>
            </a:r>
          </a:p>
          <a:p>
            <a:endParaRPr lang="ru-RU" sz="2000" dirty="0"/>
          </a:p>
          <a:p>
            <a:r>
              <a:rPr lang="ru-RU" sz="2000" dirty="0"/>
              <a:t>4.Снятие синдрома покорности у подчиненных.</a:t>
            </a:r>
          </a:p>
          <a:p>
            <a:r>
              <a:rPr lang="ru-RU" sz="2000" dirty="0"/>
              <a:t> </a:t>
            </a:r>
          </a:p>
          <a:p>
            <a:r>
              <a:rPr lang="ru-RU" sz="2000" dirty="0"/>
              <a:t>5.Диагностика возможностей оппонента.</a:t>
            </a:r>
            <a:endParaRPr lang="ru-RU" sz="2000" b="1" dirty="0"/>
          </a:p>
          <a:p>
            <a:endParaRPr lang="ru-RU" sz="2000" b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72E2609-2D40-EE47-9A01-8AA46DA28CBB}"/>
              </a:ext>
            </a:extLst>
          </p:cNvPr>
          <p:cNvSpPr txBox="1"/>
          <p:nvPr/>
        </p:nvSpPr>
        <p:spPr>
          <a:xfrm>
            <a:off x="7018867" y="972252"/>
            <a:ext cx="45720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200" b="1" dirty="0"/>
              <a:t>Негативные</a:t>
            </a:r>
          </a:p>
          <a:p>
            <a:endParaRPr lang="ru-RU" sz="2000" b="1" dirty="0"/>
          </a:p>
          <a:p>
            <a:r>
              <a:rPr lang="ru-RU" sz="2000" dirty="0"/>
              <a:t>1.Большие эмоциональные и материальные затраты на участие в конфликте.</a:t>
            </a:r>
          </a:p>
          <a:p>
            <a:endParaRPr lang="ru-RU" sz="2000" dirty="0"/>
          </a:p>
          <a:p>
            <a:r>
              <a:rPr lang="ru-RU" sz="2000" dirty="0"/>
              <a:t> 2.Увольнение сотрудников, снижение уровня дисциплины. Ухудшение социально-психологического климата в коллективе. </a:t>
            </a:r>
          </a:p>
          <a:p>
            <a:endParaRPr lang="ru-RU" sz="2000" dirty="0"/>
          </a:p>
          <a:p>
            <a:r>
              <a:rPr lang="ru-RU" sz="2000" dirty="0"/>
              <a:t>3.Представление о побежденных группах как о врагах.</a:t>
            </a:r>
          </a:p>
          <a:p>
            <a:endParaRPr lang="ru-RU" sz="2000" dirty="0"/>
          </a:p>
          <a:p>
            <a:r>
              <a:rPr lang="ru-RU" sz="2000" dirty="0"/>
              <a:t> 4. Сложное восстановление деловых отношений («шлейф конфликта»)</a:t>
            </a:r>
          </a:p>
        </p:txBody>
      </p:sp>
    </p:spTree>
    <p:extLst>
      <p:ext uri="{BB962C8B-B14F-4D97-AF65-F5344CB8AC3E}">
        <p14:creationId xmlns:p14="http://schemas.microsoft.com/office/powerpoint/2010/main" val="6927148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 hidden="1">
            <a:extLst>
              <a:ext uri="{FF2B5EF4-FFF2-40B4-BE49-F238E27FC236}">
                <a16:creationId xmlns:a16="http://schemas.microsoft.com/office/drawing/2014/main" id="{B5981CF1-BC08-49F8-B0F9-AAF98EC67450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365125"/>
            <a:ext cx="10515600" cy="1325563"/>
          </a:xfrm>
        </p:spPr>
        <p:txBody>
          <a:bodyPr rtlCol="0"/>
          <a:lstStyle/>
          <a:p>
            <a:r>
              <a:rPr lang="ru-RU" dirty="0"/>
              <a:t>Слайд 2 с анализом проекта</a:t>
            </a:r>
          </a:p>
        </p:txBody>
      </p:sp>
      <p:cxnSp>
        <p:nvCxnSpPr>
          <p:cNvPr id="8" name="Прямая соединительная линия 7">
            <a:extLst>
              <a:ext uri="{FF2B5EF4-FFF2-40B4-BE49-F238E27FC236}">
                <a16:creationId xmlns:a16="http://schemas.microsoft.com/office/drawing/2014/main" id="{D0986099-F5F2-4E8B-BE17-81194861A0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8105775" y="522898"/>
            <a:ext cx="4086225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Заголовок 1">
            <a:extLst>
              <a:ext uri="{FF2B5EF4-FFF2-40B4-BE49-F238E27FC236}">
                <a16:creationId xmlns:a16="http://schemas.microsoft.com/office/drawing/2014/main" id="{4E3F5479-058B-4FA8-92E9-18CAB8CDC5C5}"/>
              </a:ext>
            </a:extLst>
          </p:cNvPr>
          <p:cNvSpPr txBox="1">
            <a:spLocks/>
          </p:cNvSpPr>
          <p:nvPr/>
        </p:nvSpPr>
        <p:spPr>
          <a:xfrm>
            <a:off x="228600" y="190500"/>
            <a:ext cx="11734800" cy="7755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0"/>
            <a:r>
              <a:rPr lang="ru-RU" sz="2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Типы конфликтов</a:t>
            </a:r>
            <a:br>
              <a:rPr lang="ru-RU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lang="ru-RU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14" name="Прямая соединительная линия 13">
            <a:extLst>
              <a:ext uri="{FF2B5EF4-FFF2-40B4-BE49-F238E27FC236}">
                <a16:creationId xmlns:a16="http://schemas.microsoft.com/office/drawing/2014/main" id="{83E690F4-843A-47A5-8620-4FB01C0D8E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0" y="522898"/>
            <a:ext cx="4086225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Полилиния 1676" descr="Значок флажка. ">
            <a:extLst>
              <a:ext uri="{FF2B5EF4-FFF2-40B4-BE49-F238E27FC236}">
                <a16:creationId xmlns:a16="http://schemas.microsoft.com/office/drawing/2014/main" id="{6FB02354-C73F-4DCF-8004-E9CCA66963EA}"/>
              </a:ext>
            </a:extLst>
          </p:cNvPr>
          <p:cNvSpPr>
            <a:spLocks noEditPoints="1"/>
          </p:cNvSpPr>
          <p:nvPr/>
        </p:nvSpPr>
        <p:spPr bwMode="auto">
          <a:xfrm>
            <a:off x="7129621" y="1811496"/>
            <a:ext cx="345758" cy="345758"/>
          </a:xfrm>
          <a:custGeom>
            <a:avLst/>
            <a:gdLst>
              <a:gd name="T0" fmla="*/ 374 w 719"/>
              <a:gd name="T1" fmla="*/ 267 h 719"/>
              <a:gd name="T2" fmla="*/ 366 w 719"/>
              <a:gd name="T3" fmla="*/ 263 h 719"/>
              <a:gd name="T4" fmla="*/ 362 w 719"/>
              <a:gd name="T5" fmla="*/ 254 h 719"/>
              <a:gd name="T6" fmla="*/ 366 w 719"/>
              <a:gd name="T7" fmla="*/ 247 h 719"/>
              <a:gd name="T8" fmla="*/ 374 w 719"/>
              <a:gd name="T9" fmla="*/ 243 h 719"/>
              <a:gd name="T10" fmla="*/ 621 w 719"/>
              <a:gd name="T11" fmla="*/ 244 h 719"/>
              <a:gd name="T12" fmla="*/ 627 w 719"/>
              <a:gd name="T13" fmla="*/ 250 h 719"/>
              <a:gd name="T14" fmla="*/ 627 w 719"/>
              <a:gd name="T15" fmla="*/ 260 h 719"/>
              <a:gd name="T16" fmla="*/ 621 w 719"/>
              <a:gd name="T17" fmla="*/ 265 h 719"/>
              <a:gd name="T18" fmla="*/ 616 w 719"/>
              <a:gd name="T19" fmla="*/ 528 h 719"/>
              <a:gd name="T20" fmla="*/ 370 w 719"/>
              <a:gd name="T21" fmla="*/ 527 h 719"/>
              <a:gd name="T22" fmla="*/ 363 w 719"/>
              <a:gd name="T23" fmla="*/ 521 h 719"/>
              <a:gd name="T24" fmla="*/ 363 w 719"/>
              <a:gd name="T25" fmla="*/ 512 h 719"/>
              <a:gd name="T26" fmla="*/ 370 w 719"/>
              <a:gd name="T27" fmla="*/ 505 h 719"/>
              <a:gd name="T28" fmla="*/ 616 w 719"/>
              <a:gd name="T29" fmla="*/ 504 h 719"/>
              <a:gd name="T30" fmla="*/ 625 w 719"/>
              <a:gd name="T31" fmla="*/ 507 h 719"/>
              <a:gd name="T32" fmla="*/ 628 w 719"/>
              <a:gd name="T33" fmla="*/ 516 h 719"/>
              <a:gd name="T34" fmla="*/ 625 w 719"/>
              <a:gd name="T35" fmla="*/ 525 h 719"/>
              <a:gd name="T36" fmla="*/ 616 w 719"/>
              <a:gd name="T37" fmla="*/ 528 h 719"/>
              <a:gd name="T38" fmla="*/ 171 w 719"/>
              <a:gd name="T39" fmla="*/ 279 h 719"/>
              <a:gd name="T40" fmla="*/ 164 w 719"/>
              <a:gd name="T41" fmla="*/ 282 h 719"/>
              <a:gd name="T42" fmla="*/ 155 w 719"/>
              <a:gd name="T43" fmla="*/ 279 h 719"/>
              <a:gd name="T44" fmla="*/ 92 w 719"/>
              <a:gd name="T45" fmla="*/ 214 h 719"/>
              <a:gd name="T46" fmla="*/ 92 w 719"/>
              <a:gd name="T47" fmla="*/ 205 h 719"/>
              <a:gd name="T48" fmla="*/ 98 w 719"/>
              <a:gd name="T49" fmla="*/ 198 h 719"/>
              <a:gd name="T50" fmla="*/ 107 w 719"/>
              <a:gd name="T51" fmla="*/ 198 h 719"/>
              <a:gd name="T52" fmla="*/ 164 w 719"/>
              <a:gd name="T53" fmla="*/ 253 h 719"/>
              <a:gd name="T54" fmla="*/ 309 w 719"/>
              <a:gd name="T55" fmla="*/ 109 h 719"/>
              <a:gd name="T56" fmla="*/ 318 w 719"/>
              <a:gd name="T57" fmla="*/ 109 h 719"/>
              <a:gd name="T58" fmla="*/ 325 w 719"/>
              <a:gd name="T59" fmla="*/ 114 h 719"/>
              <a:gd name="T60" fmla="*/ 325 w 719"/>
              <a:gd name="T61" fmla="*/ 124 h 719"/>
              <a:gd name="T62" fmla="*/ 323 w 719"/>
              <a:gd name="T63" fmla="*/ 414 h 719"/>
              <a:gd name="T64" fmla="*/ 168 w 719"/>
              <a:gd name="T65" fmla="*/ 568 h 719"/>
              <a:gd name="T66" fmla="*/ 158 w 719"/>
              <a:gd name="T67" fmla="*/ 568 h 719"/>
              <a:gd name="T68" fmla="*/ 94 w 719"/>
              <a:gd name="T69" fmla="*/ 505 h 719"/>
              <a:gd name="T70" fmla="*/ 91 w 719"/>
              <a:gd name="T71" fmla="*/ 497 h 719"/>
              <a:gd name="T72" fmla="*/ 94 w 719"/>
              <a:gd name="T73" fmla="*/ 488 h 719"/>
              <a:gd name="T74" fmla="*/ 103 w 719"/>
              <a:gd name="T75" fmla="*/ 485 h 719"/>
              <a:gd name="T76" fmla="*/ 111 w 719"/>
              <a:gd name="T77" fmla="*/ 488 h 719"/>
              <a:gd name="T78" fmla="*/ 306 w 719"/>
              <a:gd name="T79" fmla="*/ 397 h 719"/>
              <a:gd name="T80" fmla="*/ 314 w 719"/>
              <a:gd name="T81" fmla="*/ 394 h 719"/>
              <a:gd name="T82" fmla="*/ 323 w 719"/>
              <a:gd name="T83" fmla="*/ 398 h 719"/>
              <a:gd name="T84" fmla="*/ 326 w 719"/>
              <a:gd name="T85" fmla="*/ 406 h 719"/>
              <a:gd name="T86" fmla="*/ 323 w 719"/>
              <a:gd name="T87" fmla="*/ 414 h 719"/>
              <a:gd name="T88" fmla="*/ 12 w 719"/>
              <a:gd name="T89" fmla="*/ 0 h 719"/>
              <a:gd name="T90" fmla="*/ 3 w 719"/>
              <a:gd name="T91" fmla="*/ 5 h 719"/>
              <a:gd name="T92" fmla="*/ 0 w 719"/>
              <a:gd name="T93" fmla="*/ 13 h 719"/>
              <a:gd name="T94" fmla="*/ 1 w 719"/>
              <a:gd name="T95" fmla="*/ 713 h 719"/>
              <a:gd name="T96" fmla="*/ 8 w 719"/>
              <a:gd name="T97" fmla="*/ 719 h 719"/>
              <a:gd name="T98" fmla="*/ 707 w 719"/>
              <a:gd name="T99" fmla="*/ 719 h 719"/>
              <a:gd name="T100" fmla="*/ 716 w 719"/>
              <a:gd name="T101" fmla="*/ 716 h 719"/>
              <a:gd name="T102" fmla="*/ 719 w 719"/>
              <a:gd name="T103" fmla="*/ 707 h 719"/>
              <a:gd name="T104" fmla="*/ 718 w 719"/>
              <a:gd name="T105" fmla="*/ 8 h 719"/>
              <a:gd name="T106" fmla="*/ 711 w 719"/>
              <a:gd name="T107" fmla="*/ 2 h 7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719" h="719">
                <a:moveTo>
                  <a:pt x="616" y="267"/>
                </a:moveTo>
                <a:lnTo>
                  <a:pt x="374" y="267"/>
                </a:lnTo>
                <a:lnTo>
                  <a:pt x="370" y="265"/>
                </a:lnTo>
                <a:lnTo>
                  <a:pt x="366" y="263"/>
                </a:lnTo>
                <a:lnTo>
                  <a:pt x="363" y="260"/>
                </a:lnTo>
                <a:lnTo>
                  <a:pt x="362" y="254"/>
                </a:lnTo>
                <a:lnTo>
                  <a:pt x="363" y="250"/>
                </a:lnTo>
                <a:lnTo>
                  <a:pt x="366" y="247"/>
                </a:lnTo>
                <a:lnTo>
                  <a:pt x="370" y="244"/>
                </a:lnTo>
                <a:lnTo>
                  <a:pt x="374" y="243"/>
                </a:lnTo>
                <a:lnTo>
                  <a:pt x="616" y="243"/>
                </a:lnTo>
                <a:lnTo>
                  <a:pt x="621" y="244"/>
                </a:lnTo>
                <a:lnTo>
                  <a:pt x="625" y="247"/>
                </a:lnTo>
                <a:lnTo>
                  <a:pt x="627" y="250"/>
                </a:lnTo>
                <a:lnTo>
                  <a:pt x="628" y="254"/>
                </a:lnTo>
                <a:lnTo>
                  <a:pt x="627" y="260"/>
                </a:lnTo>
                <a:lnTo>
                  <a:pt x="625" y="263"/>
                </a:lnTo>
                <a:lnTo>
                  <a:pt x="621" y="265"/>
                </a:lnTo>
                <a:lnTo>
                  <a:pt x="616" y="267"/>
                </a:lnTo>
                <a:close/>
                <a:moveTo>
                  <a:pt x="616" y="528"/>
                </a:moveTo>
                <a:lnTo>
                  <a:pt x="374" y="528"/>
                </a:lnTo>
                <a:lnTo>
                  <a:pt x="370" y="527"/>
                </a:lnTo>
                <a:lnTo>
                  <a:pt x="366" y="525"/>
                </a:lnTo>
                <a:lnTo>
                  <a:pt x="363" y="521"/>
                </a:lnTo>
                <a:lnTo>
                  <a:pt x="362" y="516"/>
                </a:lnTo>
                <a:lnTo>
                  <a:pt x="363" y="512"/>
                </a:lnTo>
                <a:lnTo>
                  <a:pt x="366" y="507"/>
                </a:lnTo>
                <a:lnTo>
                  <a:pt x="370" y="505"/>
                </a:lnTo>
                <a:lnTo>
                  <a:pt x="374" y="504"/>
                </a:lnTo>
                <a:lnTo>
                  <a:pt x="616" y="504"/>
                </a:lnTo>
                <a:lnTo>
                  <a:pt x="621" y="505"/>
                </a:lnTo>
                <a:lnTo>
                  <a:pt x="625" y="507"/>
                </a:lnTo>
                <a:lnTo>
                  <a:pt x="627" y="512"/>
                </a:lnTo>
                <a:lnTo>
                  <a:pt x="628" y="516"/>
                </a:lnTo>
                <a:lnTo>
                  <a:pt x="627" y="521"/>
                </a:lnTo>
                <a:lnTo>
                  <a:pt x="625" y="525"/>
                </a:lnTo>
                <a:lnTo>
                  <a:pt x="621" y="527"/>
                </a:lnTo>
                <a:lnTo>
                  <a:pt x="616" y="528"/>
                </a:lnTo>
                <a:close/>
                <a:moveTo>
                  <a:pt x="323" y="127"/>
                </a:moveTo>
                <a:lnTo>
                  <a:pt x="171" y="279"/>
                </a:lnTo>
                <a:lnTo>
                  <a:pt x="168" y="282"/>
                </a:lnTo>
                <a:lnTo>
                  <a:pt x="164" y="282"/>
                </a:lnTo>
                <a:lnTo>
                  <a:pt x="158" y="282"/>
                </a:lnTo>
                <a:lnTo>
                  <a:pt x="155" y="279"/>
                </a:lnTo>
                <a:lnTo>
                  <a:pt x="94" y="218"/>
                </a:lnTo>
                <a:lnTo>
                  <a:pt x="92" y="214"/>
                </a:lnTo>
                <a:lnTo>
                  <a:pt x="91" y="209"/>
                </a:lnTo>
                <a:lnTo>
                  <a:pt x="92" y="205"/>
                </a:lnTo>
                <a:lnTo>
                  <a:pt x="94" y="201"/>
                </a:lnTo>
                <a:lnTo>
                  <a:pt x="98" y="198"/>
                </a:lnTo>
                <a:lnTo>
                  <a:pt x="103" y="197"/>
                </a:lnTo>
                <a:lnTo>
                  <a:pt x="107" y="198"/>
                </a:lnTo>
                <a:lnTo>
                  <a:pt x="111" y="201"/>
                </a:lnTo>
                <a:lnTo>
                  <a:pt x="164" y="253"/>
                </a:lnTo>
                <a:lnTo>
                  <a:pt x="306" y="111"/>
                </a:lnTo>
                <a:lnTo>
                  <a:pt x="309" y="109"/>
                </a:lnTo>
                <a:lnTo>
                  <a:pt x="314" y="108"/>
                </a:lnTo>
                <a:lnTo>
                  <a:pt x="318" y="109"/>
                </a:lnTo>
                <a:lnTo>
                  <a:pt x="323" y="111"/>
                </a:lnTo>
                <a:lnTo>
                  <a:pt x="325" y="114"/>
                </a:lnTo>
                <a:lnTo>
                  <a:pt x="326" y="119"/>
                </a:lnTo>
                <a:lnTo>
                  <a:pt x="325" y="124"/>
                </a:lnTo>
                <a:lnTo>
                  <a:pt x="323" y="127"/>
                </a:lnTo>
                <a:close/>
                <a:moveTo>
                  <a:pt x="323" y="414"/>
                </a:moveTo>
                <a:lnTo>
                  <a:pt x="171" y="565"/>
                </a:lnTo>
                <a:lnTo>
                  <a:pt x="168" y="568"/>
                </a:lnTo>
                <a:lnTo>
                  <a:pt x="164" y="569"/>
                </a:lnTo>
                <a:lnTo>
                  <a:pt x="158" y="568"/>
                </a:lnTo>
                <a:lnTo>
                  <a:pt x="155" y="565"/>
                </a:lnTo>
                <a:lnTo>
                  <a:pt x="94" y="505"/>
                </a:lnTo>
                <a:lnTo>
                  <a:pt x="92" y="502"/>
                </a:lnTo>
                <a:lnTo>
                  <a:pt x="91" y="497"/>
                </a:lnTo>
                <a:lnTo>
                  <a:pt x="92" y="493"/>
                </a:lnTo>
                <a:lnTo>
                  <a:pt x="94" y="488"/>
                </a:lnTo>
                <a:lnTo>
                  <a:pt x="98" y="486"/>
                </a:lnTo>
                <a:lnTo>
                  <a:pt x="103" y="485"/>
                </a:lnTo>
                <a:lnTo>
                  <a:pt x="107" y="486"/>
                </a:lnTo>
                <a:lnTo>
                  <a:pt x="111" y="488"/>
                </a:lnTo>
                <a:lnTo>
                  <a:pt x="164" y="540"/>
                </a:lnTo>
                <a:lnTo>
                  <a:pt x="306" y="397"/>
                </a:lnTo>
                <a:lnTo>
                  <a:pt x="309" y="395"/>
                </a:lnTo>
                <a:lnTo>
                  <a:pt x="314" y="394"/>
                </a:lnTo>
                <a:lnTo>
                  <a:pt x="318" y="395"/>
                </a:lnTo>
                <a:lnTo>
                  <a:pt x="323" y="398"/>
                </a:lnTo>
                <a:lnTo>
                  <a:pt x="325" y="401"/>
                </a:lnTo>
                <a:lnTo>
                  <a:pt x="326" y="406"/>
                </a:lnTo>
                <a:lnTo>
                  <a:pt x="325" y="410"/>
                </a:lnTo>
                <a:lnTo>
                  <a:pt x="323" y="414"/>
                </a:lnTo>
                <a:close/>
                <a:moveTo>
                  <a:pt x="707" y="0"/>
                </a:moveTo>
                <a:lnTo>
                  <a:pt x="12" y="0"/>
                </a:lnTo>
                <a:lnTo>
                  <a:pt x="8" y="2"/>
                </a:lnTo>
                <a:lnTo>
                  <a:pt x="3" y="5"/>
                </a:lnTo>
                <a:lnTo>
                  <a:pt x="1" y="8"/>
                </a:lnTo>
                <a:lnTo>
                  <a:pt x="0" y="13"/>
                </a:lnTo>
                <a:lnTo>
                  <a:pt x="0" y="707"/>
                </a:lnTo>
                <a:lnTo>
                  <a:pt x="1" y="713"/>
                </a:lnTo>
                <a:lnTo>
                  <a:pt x="3" y="716"/>
                </a:lnTo>
                <a:lnTo>
                  <a:pt x="8" y="719"/>
                </a:lnTo>
                <a:lnTo>
                  <a:pt x="12" y="719"/>
                </a:lnTo>
                <a:lnTo>
                  <a:pt x="707" y="719"/>
                </a:lnTo>
                <a:lnTo>
                  <a:pt x="711" y="719"/>
                </a:lnTo>
                <a:lnTo>
                  <a:pt x="716" y="716"/>
                </a:lnTo>
                <a:lnTo>
                  <a:pt x="718" y="713"/>
                </a:lnTo>
                <a:lnTo>
                  <a:pt x="719" y="707"/>
                </a:lnTo>
                <a:lnTo>
                  <a:pt x="719" y="13"/>
                </a:lnTo>
                <a:lnTo>
                  <a:pt x="718" y="8"/>
                </a:lnTo>
                <a:lnTo>
                  <a:pt x="716" y="5"/>
                </a:lnTo>
                <a:lnTo>
                  <a:pt x="711" y="2"/>
                </a:lnTo>
                <a:lnTo>
                  <a:pt x="707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ru-RU" dirty="0"/>
          </a:p>
        </p:txBody>
      </p:sp>
      <p:sp>
        <p:nvSpPr>
          <p:cNvPr id="35" name="Полилиния 4665" descr="Значок графика. ">
            <a:extLst>
              <a:ext uri="{FF2B5EF4-FFF2-40B4-BE49-F238E27FC236}">
                <a16:creationId xmlns:a16="http://schemas.microsoft.com/office/drawing/2014/main" id="{557E39B2-E017-4E5C-B53E-DDE3B9D4C92C}"/>
              </a:ext>
            </a:extLst>
          </p:cNvPr>
          <p:cNvSpPr>
            <a:spLocks/>
          </p:cNvSpPr>
          <p:nvPr/>
        </p:nvSpPr>
        <p:spPr bwMode="auto">
          <a:xfrm>
            <a:off x="7877961" y="3531386"/>
            <a:ext cx="347679" cy="347679"/>
          </a:xfrm>
          <a:custGeom>
            <a:avLst/>
            <a:gdLst>
              <a:gd name="T0" fmla="*/ 761 w 904"/>
              <a:gd name="T1" fmla="*/ 213 h 903"/>
              <a:gd name="T2" fmla="*/ 754 w 904"/>
              <a:gd name="T3" fmla="*/ 225 h 903"/>
              <a:gd name="T4" fmla="*/ 576 w 904"/>
              <a:gd name="T5" fmla="*/ 277 h 903"/>
              <a:gd name="T6" fmla="*/ 498 w 904"/>
              <a:gd name="T7" fmla="*/ 298 h 903"/>
              <a:gd name="T8" fmla="*/ 431 w 904"/>
              <a:gd name="T9" fmla="*/ 329 h 903"/>
              <a:gd name="T10" fmla="*/ 578 w 904"/>
              <a:gd name="T11" fmla="*/ 170 h 903"/>
              <a:gd name="T12" fmla="*/ 618 w 904"/>
              <a:gd name="T13" fmla="*/ 180 h 903"/>
              <a:gd name="T14" fmla="*/ 661 w 904"/>
              <a:gd name="T15" fmla="*/ 169 h 903"/>
              <a:gd name="T16" fmla="*/ 693 w 904"/>
              <a:gd name="T17" fmla="*/ 141 h 903"/>
              <a:gd name="T18" fmla="*/ 707 w 904"/>
              <a:gd name="T19" fmla="*/ 99 h 903"/>
              <a:gd name="T20" fmla="*/ 701 w 904"/>
              <a:gd name="T21" fmla="*/ 55 h 903"/>
              <a:gd name="T22" fmla="*/ 676 w 904"/>
              <a:gd name="T23" fmla="*/ 20 h 903"/>
              <a:gd name="T24" fmla="*/ 636 w 904"/>
              <a:gd name="T25" fmla="*/ 2 h 903"/>
              <a:gd name="T26" fmla="*/ 591 w 904"/>
              <a:gd name="T27" fmla="*/ 4 h 903"/>
              <a:gd name="T28" fmla="*/ 554 w 904"/>
              <a:gd name="T29" fmla="*/ 25 h 903"/>
              <a:gd name="T30" fmla="*/ 531 w 904"/>
              <a:gd name="T31" fmla="*/ 63 h 903"/>
              <a:gd name="T32" fmla="*/ 532 w 904"/>
              <a:gd name="T33" fmla="*/ 118 h 903"/>
              <a:gd name="T34" fmla="*/ 369 w 904"/>
              <a:gd name="T35" fmla="*/ 289 h 903"/>
              <a:gd name="T36" fmla="*/ 325 w 904"/>
              <a:gd name="T37" fmla="*/ 289 h 903"/>
              <a:gd name="T38" fmla="*/ 294 w 904"/>
              <a:gd name="T39" fmla="*/ 308 h 903"/>
              <a:gd name="T40" fmla="*/ 275 w 904"/>
              <a:gd name="T41" fmla="*/ 338 h 903"/>
              <a:gd name="T42" fmla="*/ 275 w 904"/>
              <a:gd name="T43" fmla="*/ 383 h 903"/>
              <a:gd name="T44" fmla="*/ 113 w 904"/>
              <a:gd name="T45" fmla="*/ 545 h 903"/>
              <a:gd name="T46" fmla="*/ 64 w 904"/>
              <a:gd name="T47" fmla="*/ 546 h 903"/>
              <a:gd name="T48" fmla="*/ 26 w 904"/>
              <a:gd name="T49" fmla="*/ 568 h 903"/>
              <a:gd name="T50" fmla="*/ 5 w 904"/>
              <a:gd name="T51" fmla="*/ 605 h 903"/>
              <a:gd name="T52" fmla="*/ 3 w 904"/>
              <a:gd name="T53" fmla="*/ 650 h 903"/>
              <a:gd name="T54" fmla="*/ 21 w 904"/>
              <a:gd name="T55" fmla="*/ 690 h 903"/>
              <a:gd name="T56" fmla="*/ 56 w 904"/>
              <a:gd name="T57" fmla="*/ 716 h 903"/>
              <a:gd name="T58" fmla="*/ 100 w 904"/>
              <a:gd name="T59" fmla="*/ 722 h 903"/>
              <a:gd name="T60" fmla="*/ 142 w 904"/>
              <a:gd name="T61" fmla="*/ 706 h 903"/>
              <a:gd name="T62" fmla="*/ 170 w 904"/>
              <a:gd name="T63" fmla="*/ 675 h 903"/>
              <a:gd name="T64" fmla="*/ 181 w 904"/>
              <a:gd name="T65" fmla="*/ 632 h 903"/>
              <a:gd name="T66" fmla="*/ 171 w 904"/>
              <a:gd name="T67" fmla="*/ 591 h 903"/>
              <a:gd name="T68" fmla="*/ 316 w 904"/>
              <a:gd name="T69" fmla="*/ 430 h 903"/>
              <a:gd name="T70" fmla="*/ 286 w 904"/>
              <a:gd name="T71" fmla="*/ 538 h 903"/>
              <a:gd name="T72" fmla="*/ 271 w 904"/>
              <a:gd name="T73" fmla="*/ 753 h 903"/>
              <a:gd name="T74" fmla="*/ 216 w 904"/>
              <a:gd name="T75" fmla="*/ 757 h 903"/>
              <a:gd name="T76" fmla="*/ 212 w 904"/>
              <a:gd name="T77" fmla="*/ 888 h 903"/>
              <a:gd name="T78" fmla="*/ 218 w 904"/>
              <a:gd name="T79" fmla="*/ 901 h 903"/>
              <a:gd name="T80" fmla="*/ 349 w 904"/>
              <a:gd name="T81" fmla="*/ 903 h 903"/>
              <a:gd name="T82" fmla="*/ 361 w 904"/>
              <a:gd name="T83" fmla="*/ 894 h 903"/>
              <a:gd name="T84" fmla="*/ 361 w 904"/>
              <a:gd name="T85" fmla="*/ 762 h 903"/>
              <a:gd name="T86" fmla="*/ 349 w 904"/>
              <a:gd name="T87" fmla="*/ 753 h 903"/>
              <a:gd name="T88" fmla="*/ 305 w 904"/>
              <a:gd name="T89" fmla="*/ 597 h 903"/>
              <a:gd name="T90" fmla="*/ 343 w 904"/>
              <a:gd name="T91" fmla="*/ 469 h 903"/>
              <a:gd name="T92" fmla="*/ 383 w 904"/>
              <a:gd name="T93" fmla="*/ 426 h 903"/>
              <a:gd name="T94" fmla="*/ 418 w 904"/>
              <a:gd name="T95" fmla="*/ 383 h 903"/>
              <a:gd name="T96" fmla="*/ 471 w 904"/>
              <a:gd name="T97" fmla="*/ 342 h 903"/>
              <a:gd name="T98" fmla="*/ 544 w 904"/>
              <a:gd name="T99" fmla="*/ 315 h 903"/>
              <a:gd name="T100" fmla="*/ 627 w 904"/>
              <a:gd name="T101" fmla="*/ 302 h 903"/>
              <a:gd name="T102" fmla="*/ 754 w 904"/>
              <a:gd name="T103" fmla="*/ 348 h 903"/>
              <a:gd name="T104" fmla="*/ 763 w 904"/>
              <a:gd name="T105" fmla="*/ 360 h 903"/>
              <a:gd name="T106" fmla="*/ 895 w 904"/>
              <a:gd name="T107" fmla="*/ 360 h 903"/>
              <a:gd name="T108" fmla="*/ 904 w 904"/>
              <a:gd name="T109" fmla="*/ 348 h 903"/>
              <a:gd name="T110" fmla="*/ 902 w 904"/>
              <a:gd name="T111" fmla="*/ 217 h 903"/>
              <a:gd name="T112" fmla="*/ 889 w 904"/>
              <a:gd name="T113" fmla="*/ 211 h 9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904" h="903">
                <a:moveTo>
                  <a:pt x="889" y="211"/>
                </a:moveTo>
                <a:lnTo>
                  <a:pt x="768" y="211"/>
                </a:lnTo>
                <a:lnTo>
                  <a:pt x="765" y="211"/>
                </a:lnTo>
                <a:lnTo>
                  <a:pt x="763" y="212"/>
                </a:lnTo>
                <a:lnTo>
                  <a:pt x="761" y="213"/>
                </a:lnTo>
                <a:lnTo>
                  <a:pt x="758" y="215"/>
                </a:lnTo>
                <a:lnTo>
                  <a:pt x="756" y="217"/>
                </a:lnTo>
                <a:lnTo>
                  <a:pt x="755" y="220"/>
                </a:lnTo>
                <a:lnTo>
                  <a:pt x="754" y="222"/>
                </a:lnTo>
                <a:lnTo>
                  <a:pt x="754" y="225"/>
                </a:lnTo>
                <a:lnTo>
                  <a:pt x="754" y="271"/>
                </a:lnTo>
                <a:lnTo>
                  <a:pt x="663" y="271"/>
                </a:lnTo>
                <a:lnTo>
                  <a:pt x="627" y="272"/>
                </a:lnTo>
                <a:lnTo>
                  <a:pt x="593" y="275"/>
                </a:lnTo>
                <a:lnTo>
                  <a:pt x="576" y="277"/>
                </a:lnTo>
                <a:lnTo>
                  <a:pt x="561" y="281"/>
                </a:lnTo>
                <a:lnTo>
                  <a:pt x="545" y="284"/>
                </a:lnTo>
                <a:lnTo>
                  <a:pt x="529" y="287"/>
                </a:lnTo>
                <a:lnTo>
                  <a:pt x="513" y="292"/>
                </a:lnTo>
                <a:lnTo>
                  <a:pt x="498" y="298"/>
                </a:lnTo>
                <a:lnTo>
                  <a:pt x="484" y="302"/>
                </a:lnTo>
                <a:lnTo>
                  <a:pt x="470" y="309"/>
                </a:lnTo>
                <a:lnTo>
                  <a:pt x="457" y="315"/>
                </a:lnTo>
                <a:lnTo>
                  <a:pt x="443" y="323"/>
                </a:lnTo>
                <a:lnTo>
                  <a:pt x="431" y="329"/>
                </a:lnTo>
                <a:lnTo>
                  <a:pt x="418" y="337"/>
                </a:lnTo>
                <a:lnTo>
                  <a:pt x="415" y="328"/>
                </a:lnTo>
                <a:lnTo>
                  <a:pt x="409" y="319"/>
                </a:lnTo>
                <a:lnTo>
                  <a:pt x="565" y="163"/>
                </a:lnTo>
                <a:lnTo>
                  <a:pt x="578" y="170"/>
                </a:lnTo>
                <a:lnTo>
                  <a:pt x="590" y="176"/>
                </a:lnTo>
                <a:lnTo>
                  <a:pt x="597" y="178"/>
                </a:lnTo>
                <a:lnTo>
                  <a:pt x="604" y="179"/>
                </a:lnTo>
                <a:lnTo>
                  <a:pt x="610" y="180"/>
                </a:lnTo>
                <a:lnTo>
                  <a:pt x="618" y="180"/>
                </a:lnTo>
                <a:lnTo>
                  <a:pt x="627" y="180"/>
                </a:lnTo>
                <a:lnTo>
                  <a:pt x="636" y="178"/>
                </a:lnTo>
                <a:lnTo>
                  <a:pt x="644" y="176"/>
                </a:lnTo>
                <a:lnTo>
                  <a:pt x="653" y="173"/>
                </a:lnTo>
                <a:lnTo>
                  <a:pt x="661" y="169"/>
                </a:lnTo>
                <a:lnTo>
                  <a:pt x="668" y="164"/>
                </a:lnTo>
                <a:lnTo>
                  <a:pt x="676" y="160"/>
                </a:lnTo>
                <a:lnTo>
                  <a:pt x="681" y="154"/>
                </a:lnTo>
                <a:lnTo>
                  <a:pt x="687" y="147"/>
                </a:lnTo>
                <a:lnTo>
                  <a:pt x="693" y="141"/>
                </a:lnTo>
                <a:lnTo>
                  <a:pt x="697" y="133"/>
                </a:lnTo>
                <a:lnTo>
                  <a:pt x="701" y="125"/>
                </a:lnTo>
                <a:lnTo>
                  <a:pt x="704" y="117"/>
                </a:lnTo>
                <a:lnTo>
                  <a:pt x="706" y="108"/>
                </a:lnTo>
                <a:lnTo>
                  <a:pt x="707" y="99"/>
                </a:lnTo>
                <a:lnTo>
                  <a:pt x="709" y="90"/>
                </a:lnTo>
                <a:lnTo>
                  <a:pt x="707" y="81"/>
                </a:lnTo>
                <a:lnTo>
                  <a:pt x="706" y="72"/>
                </a:lnTo>
                <a:lnTo>
                  <a:pt x="704" y="63"/>
                </a:lnTo>
                <a:lnTo>
                  <a:pt x="701" y="55"/>
                </a:lnTo>
                <a:lnTo>
                  <a:pt x="697" y="47"/>
                </a:lnTo>
                <a:lnTo>
                  <a:pt x="693" y="39"/>
                </a:lnTo>
                <a:lnTo>
                  <a:pt x="687" y="32"/>
                </a:lnTo>
                <a:lnTo>
                  <a:pt x="681" y="25"/>
                </a:lnTo>
                <a:lnTo>
                  <a:pt x="676" y="20"/>
                </a:lnTo>
                <a:lnTo>
                  <a:pt x="668" y="15"/>
                </a:lnTo>
                <a:lnTo>
                  <a:pt x="661" y="11"/>
                </a:lnTo>
                <a:lnTo>
                  <a:pt x="653" y="6"/>
                </a:lnTo>
                <a:lnTo>
                  <a:pt x="644" y="4"/>
                </a:lnTo>
                <a:lnTo>
                  <a:pt x="636" y="2"/>
                </a:lnTo>
                <a:lnTo>
                  <a:pt x="627" y="0"/>
                </a:lnTo>
                <a:lnTo>
                  <a:pt x="618" y="0"/>
                </a:lnTo>
                <a:lnTo>
                  <a:pt x="609" y="0"/>
                </a:lnTo>
                <a:lnTo>
                  <a:pt x="600" y="2"/>
                </a:lnTo>
                <a:lnTo>
                  <a:pt x="591" y="4"/>
                </a:lnTo>
                <a:lnTo>
                  <a:pt x="583" y="6"/>
                </a:lnTo>
                <a:lnTo>
                  <a:pt x="575" y="11"/>
                </a:lnTo>
                <a:lnTo>
                  <a:pt x="567" y="15"/>
                </a:lnTo>
                <a:lnTo>
                  <a:pt x="561" y="20"/>
                </a:lnTo>
                <a:lnTo>
                  <a:pt x="554" y="25"/>
                </a:lnTo>
                <a:lnTo>
                  <a:pt x="548" y="32"/>
                </a:lnTo>
                <a:lnTo>
                  <a:pt x="543" y="39"/>
                </a:lnTo>
                <a:lnTo>
                  <a:pt x="538" y="47"/>
                </a:lnTo>
                <a:lnTo>
                  <a:pt x="535" y="55"/>
                </a:lnTo>
                <a:lnTo>
                  <a:pt x="531" y="63"/>
                </a:lnTo>
                <a:lnTo>
                  <a:pt x="529" y="72"/>
                </a:lnTo>
                <a:lnTo>
                  <a:pt x="528" y="81"/>
                </a:lnTo>
                <a:lnTo>
                  <a:pt x="528" y="90"/>
                </a:lnTo>
                <a:lnTo>
                  <a:pt x="529" y="105"/>
                </a:lnTo>
                <a:lnTo>
                  <a:pt x="532" y="118"/>
                </a:lnTo>
                <a:lnTo>
                  <a:pt x="537" y="131"/>
                </a:lnTo>
                <a:lnTo>
                  <a:pt x="545" y="142"/>
                </a:lnTo>
                <a:lnTo>
                  <a:pt x="388" y="298"/>
                </a:lnTo>
                <a:lnTo>
                  <a:pt x="379" y="293"/>
                </a:lnTo>
                <a:lnTo>
                  <a:pt x="369" y="289"/>
                </a:lnTo>
                <a:lnTo>
                  <a:pt x="358" y="286"/>
                </a:lnTo>
                <a:lnTo>
                  <a:pt x="347" y="285"/>
                </a:lnTo>
                <a:lnTo>
                  <a:pt x="339" y="286"/>
                </a:lnTo>
                <a:lnTo>
                  <a:pt x="331" y="287"/>
                </a:lnTo>
                <a:lnTo>
                  <a:pt x="325" y="289"/>
                </a:lnTo>
                <a:lnTo>
                  <a:pt x="318" y="292"/>
                </a:lnTo>
                <a:lnTo>
                  <a:pt x="311" y="294"/>
                </a:lnTo>
                <a:lnTo>
                  <a:pt x="304" y="299"/>
                </a:lnTo>
                <a:lnTo>
                  <a:pt x="299" y="303"/>
                </a:lnTo>
                <a:lnTo>
                  <a:pt x="294" y="308"/>
                </a:lnTo>
                <a:lnTo>
                  <a:pt x="288" y="313"/>
                </a:lnTo>
                <a:lnTo>
                  <a:pt x="284" y="319"/>
                </a:lnTo>
                <a:lnTo>
                  <a:pt x="281" y="325"/>
                </a:lnTo>
                <a:lnTo>
                  <a:pt x="277" y="332"/>
                </a:lnTo>
                <a:lnTo>
                  <a:pt x="275" y="338"/>
                </a:lnTo>
                <a:lnTo>
                  <a:pt x="273" y="346"/>
                </a:lnTo>
                <a:lnTo>
                  <a:pt x="271" y="353"/>
                </a:lnTo>
                <a:lnTo>
                  <a:pt x="271" y="361"/>
                </a:lnTo>
                <a:lnTo>
                  <a:pt x="273" y="372"/>
                </a:lnTo>
                <a:lnTo>
                  <a:pt x="275" y="383"/>
                </a:lnTo>
                <a:lnTo>
                  <a:pt x="278" y="393"/>
                </a:lnTo>
                <a:lnTo>
                  <a:pt x="284" y="403"/>
                </a:lnTo>
                <a:lnTo>
                  <a:pt x="134" y="553"/>
                </a:lnTo>
                <a:lnTo>
                  <a:pt x="124" y="547"/>
                </a:lnTo>
                <a:lnTo>
                  <a:pt x="113" y="545"/>
                </a:lnTo>
                <a:lnTo>
                  <a:pt x="102" y="543"/>
                </a:lnTo>
                <a:lnTo>
                  <a:pt x="91" y="542"/>
                </a:lnTo>
                <a:lnTo>
                  <a:pt x="82" y="542"/>
                </a:lnTo>
                <a:lnTo>
                  <a:pt x="73" y="544"/>
                </a:lnTo>
                <a:lnTo>
                  <a:pt x="64" y="546"/>
                </a:lnTo>
                <a:lnTo>
                  <a:pt x="56" y="548"/>
                </a:lnTo>
                <a:lnTo>
                  <a:pt x="48" y="553"/>
                </a:lnTo>
                <a:lnTo>
                  <a:pt x="40" y="557"/>
                </a:lnTo>
                <a:lnTo>
                  <a:pt x="33" y="562"/>
                </a:lnTo>
                <a:lnTo>
                  <a:pt x="26" y="568"/>
                </a:lnTo>
                <a:lnTo>
                  <a:pt x="21" y="574"/>
                </a:lnTo>
                <a:lnTo>
                  <a:pt x="16" y="581"/>
                </a:lnTo>
                <a:lnTo>
                  <a:pt x="12" y="589"/>
                </a:lnTo>
                <a:lnTo>
                  <a:pt x="7" y="597"/>
                </a:lnTo>
                <a:lnTo>
                  <a:pt x="5" y="605"/>
                </a:lnTo>
                <a:lnTo>
                  <a:pt x="3" y="614"/>
                </a:lnTo>
                <a:lnTo>
                  <a:pt x="0" y="623"/>
                </a:lnTo>
                <a:lnTo>
                  <a:pt x="0" y="632"/>
                </a:lnTo>
                <a:lnTo>
                  <a:pt x="0" y="641"/>
                </a:lnTo>
                <a:lnTo>
                  <a:pt x="3" y="650"/>
                </a:lnTo>
                <a:lnTo>
                  <a:pt x="5" y="659"/>
                </a:lnTo>
                <a:lnTo>
                  <a:pt x="7" y="667"/>
                </a:lnTo>
                <a:lnTo>
                  <a:pt x="12" y="675"/>
                </a:lnTo>
                <a:lnTo>
                  <a:pt x="16" y="683"/>
                </a:lnTo>
                <a:lnTo>
                  <a:pt x="21" y="690"/>
                </a:lnTo>
                <a:lnTo>
                  <a:pt x="26" y="696"/>
                </a:lnTo>
                <a:lnTo>
                  <a:pt x="33" y="702"/>
                </a:lnTo>
                <a:lnTo>
                  <a:pt x="40" y="706"/>
                </a:lnTo>
                <a:lnTo>
                  <a:pt x="48" y="711"/>
                </a:lnTo>
                <a:lnTo>
                  <a:pt x="56" y="716"/>
                </a:lnTo>
                <a:lnTo>
                  <a:pt x="64" y="718"/>
                </a:lnTo>
                <a:lnTo>
                  <a:pt x="73" y="720"/>
                </a:lnTo>
                <a:lnTo>
                  <a:pt x="82" y="722"/>
                </a:lnTo>
                <a:lnTo>
                  <a:pt x="91" y="722"/>
                </a:lnTo>
                <a:lnTo>
                  <a:pt x="100" y="722"/>
                </a:lnTo>
                <a:lnTo>
                  <a:pt x="109" y="720"/>
                </a:lnTo>
                <a:lnTo>
                  <a:pt x="118" y="718"/>
                </a:lnTo>
                <a:lnTo>
                  <a:pt x="126" y="716"/>
                </a:lnTo>
                <a:lnTo>
                  <a:pt x="134" y="711"/>
                </a:lnTo>
                <a:lnTo>
                  <a:pt x="142" y="706"/>
                </a:lnTo>
                <a:lnTo>
                  <a:pt x="148" y="702"/>
                </a:lnTo>
                <a:lnTo>
                  <a:pt x="155" y="696"/>
                </a:lnTo>
                <a:lnTo>
                  <a:pt x="161" y="690"/>
                </a:lnTo>
                <a:lnTo>
                  <a:pt x="165" y="683"/>
                </a:lnTo>
                <a:lnTo>
                  <a:pt x="170" y="675"/>
                </a:lnTo>
                <a:lnTo>
                  <a:pt x="174" y="667"/>
                </a:lnTo>
                <a:lnTo>
                  <a:pt x="177" y="659"/>
                </a:lnTo>
                <a:lnTo>
                  <a:pt x="179" y="650"/>
                </a:lnTo>
                <a:lnTo>
                  <a:pt x="181" y="641"/>
                </a:lnTo>
                <a:lnTo>
                  <a:pt x="181" y="632"/>
                </a:lnTo>
                <a:lnTo>
                  <a:pt x="181" y="623"/>
                </a:lnTo>
                <a:lnTo>
                  <a:pt x="180" y="615"/>
                </a:lnTo>
                <a:lnTo>
                  <a:pt x="178" y="607"/>
                </a:lnTo>
                <a:lnTo>
                  <a:pt x="174" y="599"/>
                </a:lnTo>
                <a:lnTo>
                  <a:pt x="171" y="591"/>
                </a:lnTo>
                <a:lnTo>
                  <a:pt x="168" y="585"/>
                </a:lnTo>
                <a:lnTo>
                  <a:pt x="163" y="578"/>
                </a:lnTo>
                <a:lnTo>
                  <a:pt x="157" y="571"/>
                </a:lnTo>
                <a:lnTo>
                  <a:pt x="305" y="424"/>
                </a:lnTo>
                <a:lnTo>
                  <a:pt x="316" y="430"/>
                </a:lnTo>
                <a:lnTo>
                  <a:pt x="328" y="433"/>
                </a:lnTo>
                <a:lnTo>
                  <a:pt x="314" y="457"/>
                </a:lnTo>
                <a:lnTo>
                  <a:pt x="303" y="483"/>
                </a:lnTo>
                <a:lnTo>
                  <a:pt x="294" y="510"/>
                </a:lnTo>
                <a:lnTo>
                  <a:pt x="286" y="538"/>
                </a:lnTo>
                <a:lnTo>
                  <a:pt x="279" y="568"/>
                </a:lnTo>
                <a:lnTo>
                  <a:pt x="275" y="598"/>
                </a:lnTo>
                <a:lnTo>
                  <a:pt x="273" y="630"/>
                </a:lnTo>
                <a:lnTo>
                  <a:pt x="271" y="662"/>
                </a:lnTo>
                <a:lnTo>
                  <a:pt x="271" y="753"/>
                </a:lnTo>
                <a:lnTo>
                  <a:pt x="226" y="753"/>
                </a:lnTo>
                <a:lnTo>
                  <a:pt x="223" y="753"/>
                </a:lnTo>
                <a:lnTo>
                  <a:pt x="221" y="754"/>
                </a:lnTo>
                <a:lnTo>
                  <a:pt x="218" y="755"/>
                </a:lnTo>
                <a:lnTo>
                  <a:pt x="216" y="757"/>
                </a:lnTo>
                <a:lnTo>
                  <a:pt x="214" y="760"/>
                </a:lnTo>
                <a:lnTo>
                  <a:pt x="213" y="762"/>
                </a:lnTo>
                <a:lnTo>
                  <a:pt x="212" y="764"/>
                </a:lnTo>
                <a:lnTo>
                  <a:pt x="212" y="767"/>
                </a:lnTo>
                <a:lnTo>
                  <a:pt x="212" y="888"/>
                </a:lnTo>
                <a:lnTo>
                  <a:pt x="212" y="891"/>
                </a:lnTo>
                <a:lnTo>
                  <a:pt x="213" y="894"/>
                </a:lnTo>
                <a:lnTo>
                  <a:pt x="214" y="896"/>
                </a:lnTo>
                <a:lnTo>
                  <a:pt x="216" y="898"/>
                </a:lnTo>
                <a:lnTo>
                  <a:pt x="218" y="901"/>
                </a:lnTo>
                <a:lnTo>
                  <a:pt x="221" y="902"/>
                </a:lnTo>
                <a:lnTo>
                  <a:pt x="223" y="903"/>
                </a:lnTo>
                <a:lnTo>
                  <a:pt x="226" y="903"/>
                </a:lnTo>
                <a:lnTo>
                  <a:pt x="347" y="903"/>
                </a:lnTo>
                <a:lnTo>
                  <a:pt x="349" y="903"/>
                </a:lnTo>
                <a:lnTo>
                  <a:pt x="353" y="902"/>
                </a:lnTo>
                <a:lnTo>
                  <a:pt x="355" y="901"/>
                </a:lnTo>
                <a:lnTo>
                  <a:pt x="357" y="898"/>
                </a:lnTo>
                <a:lnTo>
                  <a:pt x="360" y="896"/>
                </a:lnTo>
                <a:lnTo>
                  <a:pt x="361" y="894"/>
                </a:lnTo>
                <a:lnTo>
                  <a:pt x="362" y="891"/>
                </a:lnTo>
                <a:lnTo>
                  <a:pt x="362" y="888"/>
                </a:lnTo>
                <a:lnTo>
                  <a:pt x="362" y="767"/>
                </a:lnTo>
                <a:lnTo>
                  <a:pt x="362" y="764"/>
                </a:lnTo>
                <a:lnTo>
                  <a:pt x="361" y="762"/>
                </a:lnTo>
                <a:lnTo>
                  <a:pt x="360" y="760"/>
                </a:lnTo>
                <a:lnTo>
                  <a:pt x="357" y="757"/>
                </a:lnTo>
                <a:lnTo>
                  <a:pt x="355" y="755"/>
                </a:lnTo>
                <a:lnTo>
                  <a:pt x="353" y="754"/>
                </a:lnTo>
                <a:lnTo>
                  <a:pt x="349" y="753"/>
                </a:lnTo>
                <a:lnTo>
                  <a:pt x="347" y="753"/>
                </a:lnTo>
                <a:lnTo>
                  <a:pt x="302" y="753"/>
                </a:lnTo>
                <a:lnTo>
                  <a:pt x="302" y="662"/>
                </a:lnTo>
                <a:lnTo>
                  <a:pt x="303" y="629"/>
                </a:lnTo>
                <a:lnTo>
                  <a:pt x="305" y="597"/>
                </a:lnTo>
                <a:lnTo>
                  <a:pt x="310" y="566"/>
                </a:lnTo>
                <a:lnTo>
                  <a:pt x="317" y="537"/>
                </a:lnTo>
                <a:lnTo>
                  <a:pt x="326" y="509"/>
                </a:lnTo>
                <a:lnTo>
                  <a:pt x="336" y="482"/>
                </a:lnTo>
                <a:lnTo>
                  <a:pt x="343" y="469"/>
                </a:lnTo>
                <a:lnTo>
                  <a:pt x="348" y="457"/>
                </a:lnTo>
                <a:lnTo>
                  <a:pt x="355" y="446"/>
                </a:lnTo>
                <a:lnTo>
                  <a:pt x="363" y="434"/>
                </a:lnTo>
                <a:lnTo>
                  <a:pt x="373" y="431"/>
                </a:lnTo>
                <a:lnTo>
                  <a:pt x="383" y="426"/>
                </a:lnTo>
                <a:lnTo>
                  <a:pt x="393" y="420"/>
                </a:lnTo>
                <a:lnTo>
                  <a:pt x="401" y="413"/>
                </a:lnTo>
                <a:lnTo>
                  <a:pt x="408" y="404"/>
                </a:lnTo>
                <a:lnTo>
                  <a:pt x="414" y="395"/>
                </a:lnTo>
                <a:lnTo>
                  <a:pt x="418" y="383"/>
                </a:lnTo>
                <a:lnTo>
                  <a:pt x="421" y="372"/>
                </a:lnTo>
                <a:lnTo>
                  <a:pt x="433" y="364"/>
                </a:lnTo>
                <a:lnTo>
                  <a:pt x="445" y="356"/>
                </a:lnTo>
                <a:lnTo>
                  <a:pt x="458" y="348"/>
                </a:lnTo>
                <a:lnTo>
                  <a:pt x="471" y="342"/>
                </a:lnTo>
                <a:lnTo>
                  <a:pt x="485" y="335"/>
                </a:lnTo>
                <a:lnTo>
                  <a:pt x="498" y="329"/>
                </a:lnTo>
                <a:lnTo>
                  <a:pt x="513" y="324"/>
                </a:lnTo>
                <a:lnTo>
                  <a:pt x="529" y="319"/>
                </a:lnTo>
                <a:lnTo>
                  <a:pt x="544" y="315"/>
                </a:lnTo>
                <a:lnTo>
                  <a:pt x="559" y="311"/>
                </a:lnTo>
                <a:lnTo>
                  <a:pt x="576" y="308"/>
                </a:lnTo>
                <a:lnTo>
                  <a:pt x="593" y="306"/>
                </a:lnTo>
                <a:lnTo>
                  <a:pt x="610" y="303"/>
                </a:lnTo>
                <a:lnTo>
                  <a:pt x="627" y="302"/>
                </a:lnTo>
                <a:lnTo>
                  <a:pt x="645" y="301"/>
                </a:lnTo>
                <a:lnTo>
                  <a:pt x="663" y="301"/>
                </a:lnTo>
                <a:lnTo>
                  <a:pt x="754" y="301"/>
                </a:lnTo>
                <a:lnTo>
                  <a:pt x="754" y="346"/>
                </a:lnTo>
                <a:lnTo>
                  <a:pt x="754" y="348"/>
                </a:lnTo>
                <a:lnTo>
                  <a:pt x="755" y="352"/>
                </a:lnTo>
                <a:lnTo>
                  <a:pt x="756" y="354"/>
                </a:lnTo>
                <a:lnTo>
                  <a:pt x="758" y="356"/>
                </a:lnTo>
                <a:lnTo>
                  <a:pt x="761" y="359"/>
                </a:lnTo>
                <a:lnTo>
                  <a:pt x="763" y="360"/>
                </a:lnTo>
                <a:lnTo>
                  <a:pt x="765" y="361"/>
                </a:lnTo>
                <a:lnTo>
                  <a:pt x="768" y="361"/>
                </a:lnTo>
                <a:lnTo>
                  <a:pt x="889" y="361"/>
                </a:lnTo>
                <a:lnTo>
                  <a:pt x="892" y="361"/>
                </a:lnTo>
                <a:lnTo>
                  <a:pt x="895" y="360"/>
                </a:lnTo>
                <a:lnTo>
                  <a:pt x="897" y="359"/>
                </a:lnTo>
                <a:lnTo>
                  <a:pt x="899" y="356"/>
                </a:lnTo>
                <a:lnTo>
                  <a:pt x="902" y="354"/>
                </a:lnTo>
                <a:lnTo>
                  <a:pt x="903" y="352"/>
                </a:lnTo>
                <a:lnTo>
                  <a:pt x="904" y="348"/>
                </a:lnTo>
                <a:lnTo>
                  <a:pt x="904" y="346"/>
                </a:lnTo>
                <a:lnTo>
                  <a:pt x="904" y="225"/>
                </a:lnTo>
                <a:lnTo>
                  <a:pt x="904" y="222"/>
                </a:lnTo>
                <a:lnTo>
                  <a:pt x="903" y="220"/>
                </a:lnTo>
                <a:lnTo>
                  <a:pt x="902" y="217"/>
                </a:lnTo>
                <a:lnTo>
                  <a:pt x="899" y="215"/>
                </a:lnTo>
                <a:lnTo>
                  <a:pt x="897" y="213"/>
                </a:lnTo>
                <a:lnTo>
                  <a:pt x="895" y="212"/>
                </a:lnTo>
                <a:lnTo>
                  <a:pt x="892" y="211"/>
                </a:lnTo>
                <a:lnTo>
                  <a:pt x="889" y="211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ru-RU" dirty="0"/>
          </a:p>
        </p:txBody>
      </p:sp>
      <p:grpSp>
        <p:nvGrpSpPr>
          <p:cNvPr id="36" name="Группа 35" descr="Значок человека и шестеренки. ">
            <a:extLst>
              <a:ext uri="{FF2B5EF4-FFF2-40B4-BE49-F238E27FC236}">
                <a16:creationId xmlns:a16="http://schemas.microsoft.com/office/drawing/2014/main" id="{ECC5F635-1712-4572-A9EC-F94E2199DDBD}"/>
              </a:ext>
            </a:extLst>
          </p:cNvPr>
          <p:cNvGrpSpPr/>
          <p:nvPr/>
        </p:nvGrpSpPr>
        <p:grpSpPr>
          <a:xfrm>
            <a:off x="7133464" y="5355478"/>
            <a:ext cx="338073" cy="339996"/>
            <a:chOff x="6450013" y="5349875"/>
            <a:chExt cx="279399" cy="280988"/>
          </a:xfrm>
          <a:solidFill>
            <a:schemeClr val="bg1"/>
          </a:solidFill>
        </p:grpSpPr>
        <p:sp>
          <p:nvSpPr>
            <p:cNvPr id="37" name="Полилиния 3673">
              <a:extLst>
                <a:ext uri="{FF2B5EF4-FFF2-40B4-BE49-F238E27FC236}">
                  <a16:creationId xmlns:a16="http://schemas.microsoft.com/office/drawing/2014/main" id="{D1391604-D4EC-48A8-AE57-EDF194392FB1}"/>
                </a:ext>
              </a:extLst>
            </p:cNvPr>
            <p:cNvSpPr>
              <a:spLocks/>
            </p:cNvSpPr>
            <p:nvPr/>
          </p:nvSpPr>
          <p:spPr bwMode="auto">
            <a:xfrm>
              <a:off x="6450013" y="5349875"/>
              <a:ext cx="182562" cy="238125"/>
            </a:xfrm>
            <a:custGeom>
              <a:avLst/>
              <a:gdLst>
                <a:gd name="T0" fmla="*/ 379 w 459"/>
                <a:gd name="T1" fmla="*/ 550 h 602"/>
                <a:gd name="T2" fmla="*/ 380 w 459"/>
                <a:gd name="T3" fmla="*/ 519 h 602"/>
                <a:gd name="T4" fmla="*/ 345 w 459"/>
                <a:gd name="T5" fmla="*/ 495 h 602"/>
                <a:gd name="T6" fmla="*/ 397 w 459"/>
                <a:gd name="T7" fmla="*/ 400 h 602"/>
                <a:gd name="T8" fmla="*/ 408 w 459"/>
                <a:gd name="T9" fmla="*/ 395 h 602"/>
                <a:gd name="T10" fmla="*/ 450 w 459"/>
                <a:gd name="T11" fmla="*/ 406 h 602"/>
                <a:gd name="T12" fmla="*/ 412 w 459"/>
                <a:gd name="T13" fmla="*/ 384 h 602"/>
                <a:gd name="T14" fmla="*/ 376 w 459"/>
                <a:gd name="T15" fmla="*/ 370 h 602"/>
                <a:gd name="T16" fmla="*/ 361 w 459"/>
                <a:gd name="T17" fmla="*/ 307 h 602"/>
                <a:gd name="T18" fmla="*/ 379 w 459"/>
                <a:gd name="T19" fmla="*/ 288 h 602"/>
                <a:gd name="T20" fmla="*/ 397 w 459"/>
                <a:gd name="T21" fmla="*/ 252 h 602"/>
                <a:gd name="T22" fmla="*/ 406 w 459"/>
                <a:gd name="T23" fmla="*/ 214 h 602"/>
                <a:gd name="T24" fmla="*/ 415 w 459"/>
                <a:gd name="T25" fmla="*/ 202 h 602"/>
                <a:gd name="T26" fmla="*/ 420 w 459"/>
                <a:gd name="T27" fmla="*/ 183 h 602"/>
                <a:gd name="T28" fmla="*/ 416 w 459"/>
                <a:gd name="T29" fmla="*/ 152 h 602"/>
                <a:gd name="T30" fmla="*/ 412 w 459"/>
                <a:gd name="T31" fmla="*/ 121 h 602"/>
                <a:gd name="T32" fmla="*/ 420 w 459"/>
                <a:gd name="T33" fmla="*/ 78 h 602"/>
                <a:gd name="T34" fmla="*/ 415 w 459"/>
                <a:gd name="T35" fmla="*/ 45 h 602"/>
                <a:gd name="T36" fmla="*/ 403 w 459"/>
                <a:gd name="T37" fmla="*/ 27 h 602"/>
                <a:gd name="T38" fmla="*/ 382 w 459"/>
                <a:gd name="T39" fmla="*/ 15 h 602"/>
                <a:gd name="T40" fmla="*/ 341 w 459"/>
                <a:gd name="T41" fmla="*/ 3 h 602"/>
                <a:gd name="T42" fmla="*/ 291 w 459"/>
                <a:gd name="T43" fmla="*/ 0 h 602"/>
                <a:gd name="T44" fmla="*/ 245 w 459"/>
                <a:gd name="T45" fmla="*/ 9 h 602"/>
                <a:gd name="T46" fmla="*/ 213 w 459"/>
                <a:gd name="T47" fmla="*/ 27 h 602"/>
                <a:gd name="T48" fmla="*/ 201 w 459"/>
                <a:gd name="T49" fmla="*/ 42 h 602"/>
                <a:gd name="T50" fmla="*/ 181 w 459"/>
                <a:gd name="T51" fmla="*/ 44 h 602"/>
                <a:gd name="T52" fmla="*/ 163 w 459"/>
                <a:gd name="T53" fmla="*/ 56 h 602"/>
                <a:gd name="T54" fmla="*/ 155 w 459"/>
                <a:gd name="T55" fmla="*/ 87 h 602"/>
                <a:gd name="T56" fmla="*/ 164 w 459"/>
                <a:gd name="T57" fmla="*/ 138 h 602"/>
                <a:gd name="T58" fmla="*/ 159 w 459"/>
                <a:gd name="T59" fmla="*/ 144 h 602"/>
                <a:gd name="T60" fmla="*/ 150 w 459"/>
                <a:gd name="T61" fmla="*/ 162 h 602"/>
                <a:gd name="T62" fmla="*/ 149 w 459"/>
                <a:gd name="T63" fmla="*/ 184 h 602"/>
                <a:gd name="T64" fmla="*/ 154 w 459"/>
                <a:gd name="T65" fmla="*/ 201 h 602"/>
                <a:gd name="T66" fmla="*/ 163 w 459"/>
                <a:gd name="T67" fmla="*/ 214 h 602"/>
                <a:gd name="T68" fmla="*/ 169 w 459"/>
                <a:gd name="T69" fmla="*/ 237 h 602"/>
                <a:gd name="T70" fmla="*/ 179 w 459"/>
                <a:gd name="T71" fmla="*/ 271 h 602"/>
                <a:gd name="T72" fmla="*/ 203 w 459"/>
                <a:gd name="T73" fmla="*/ 306 h 602"/>
                <a:gd name="T74" fmla="*/ 215 w 459"/>
                <a:gd name="T75" fmla="*/ 364 h 602"/>
                <a:gd name="T76" fmla="*/ 171 w 459"/>
                <a:gd name="T77" fmla="*/ 381 h 602"/>
                <a:gd name="T78" fmla="*/ 106 w 459"/>
                <a:gd name="T79" fmla="*/ 401 h 602"/>
                <a:gd name="T80" fmla="*/ 46 w 459"/>
                <a:gd name="T81" fmla="*/ 428 h 602"/>
                <a:gd name="T82" fmla="*/ 22 w 459"/>
                <a:gd name="T83" fmla="*/ 449 h 602"/>
                <a:gd name="T84" fmla="*/ 10 w 459"/>
                <a:gd name="T85" fmla="*/ 479 h 602"/>
                <a:gd name="T86" fmla="*/ 2 w 459"/>
                <a:gd name="T87" fmla="*/ 540 h 602"/>
                <a:gd name="T88" fmla="*/ 1 w 459"/>
                <a:gd name="T89" fmla="*/ 594 h 602"/>
                <a:gd name="T90" fmla="*/ 11 w 459"/>
                <a:gd name="T91" fmla="*/ 602 h 602"/>
                <a:gd name="T92" fmla="*/ 345 w 459"/>
                <a:gd name="T93" fmla="*/ 589 h 602"/>
                <a:gd name="T94" fmla="*/ 352 w 459"/>
                <a:gd name="T95" fmla="*/ 577 h 6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459" h="602">
                  <a:moveTo>
                    <a:pt x="352" y="577"/>
                  </a:moveTo>
                  <a:lnTo>
                    <a:pt x="380" y="560"/>
                  </a:lnTo>
                  <a:lnTo>
                    <a:pt x="379" y="550"/>
                  </a:lnTo>
                  <a:lnTo>
                    <a:pt x="379" y="540"/>
                  </a:lnTo>
                  <a:lnTo>
                    <a:pt x="379" y="530"/>
                  </a:lnTo>
                  <a:lnTo>
                    <a:pt x="380" y="519"/>
                  </a:lnTo>
                  <a:lnTo>
                    <a:pt x="352" y="503"/>
                  </a:lnTo>
                  <a:lnTo>
                    <a:pt x="348" y="499"/>
                  </a:lnTo>
                  <a:lnTo>
                    <a:pt x="345" y="495"/>
                  </a:lnTo>
                  <a:lnTo>
                    <a:pt x="345" y="490"/>
                  </a:lnTo>
                  <a:lnTo>
                    <a:pt x="346" y="486"/>
                  </a:lnTo>
                  <a:lnTo>
                    <a:pt x="397" y="400"/>
                  </a:lnTo>
                  <a:lnTo>
                    <a:pt x="399" y="397"/>
                  </a:lnTo>
                  <a:lnTo>
                    <a:pt x="403" y="395"/>
                  </a:lnTo>
                  <a:lnTo>
                    <a:pt x="408" y="395"/>
                  </a:lnTo>
                  <a:lnTo>
                    <a:pt x="413" y="396"/>
                  </a:lnTo>
                  <a:lnTo>
                    <a:pt x="441" y="413"/>
                  </a:lnTo>
                  <a:lnTo>
                    <a:pt x="450" y="406"/>
                  </a:lnTo>
                  <a:lnTo>
                    <a:pt x="459" y="401"/>
                  </a:lnTo>
                  <a:lnTo>
                    <a:pt x="424" y="388"/>
                  </a:lnTo>
                  <a:lnTo>
                    <a:pt x="412" y="384"/>
                  </a:lnTo>
                  <a:lnTo>
                    <a:pt x="400" y="379"/>
                  </a:lnTo>
                  <a:lnTo>
                    <a:pt x="389" y="375"/>
                  </a:lnTo>
                  <a:lnTo>
                    <a:pt x="376" y="370"/>
                  </a:lnTo>
                  <a:lnTo>
                    <a:pt x="368" y="368"/>
                  </a:lnTo>
                  <a:lnTo>
                    <a:pt x="361" y="364"/>
                  </a:lnTo>
                  <a:lnTo>
                    <a:pt x="361" y="307"/>
                  </a:lnTo>
                  <a:lnTo>
                    <a:pt x="366" y="302"/>
                  </a:lnTo>
                  <a:lnTo>
                    <a:pt x="372" y="297"/>
                  </a:lnTo>
                  <a:lnTo>
                    <a:pt x="379" y="288"/>
                  </a:lnTo>
                  <a:lnTo>
                    <a:pt x="385" y="279"/>
                  </a:lnTo>
                  <a:lnTo>
                    <a:pt x="391" y="266"/>
                  </a:lnTo>
                  <a:lnTo>
                    <a:pt x="397" y="252"/>
                  </a:lnTo>
                  <a:lnTo>
                    <a:pt x="400" y="235"/>
                  </a:lnTo>
                  <a:lnTo>
                    <a:pt x="402" y="216"/>
                  </a:lnTo>
                  <a:lnTo>
                    <a:pt x="406" y="214"/>
                  </a:lnTo>
                  <a:lnTo>
                    <a:pt x="409" y="211"/>
                  </a:lnTo>
                  <a:lnTo>
                    <a:pt x="412" y="207"/>
                  </a:lnTo>
                  <a:lnTo>
                    <a:pt x="415" y="202"/>
                  </a:lnTo>
                  <a:lnTo>
                    <a:pt x="417" y="197"/>
                  </a:lnTo>
                  <a:lnTo>
                    <a:pt x="418" y="191"/>
                  </a:lnTo>
                  <a:lnTo>
                    <a:pt x="420" y="183"/>
                  </a:lnTo>
                  <a:lnTo>
                    <a:pt x="420" y="175"/>
                  </a:lnTo>
                  <a:lnTo>
                    <a:pt x="420" y="164"/>
                  </a:lnTo>
                  <a:lnTo>
                    <a:pt x="416" y="152"/>
                  </a:lnTo>
                  <a:lnTo>
                    <a:pt x="412" y="144"/>
                  </a:lnTo>
                  <a:lnTo>
                    <a:pt x="406" y="137"/>
                  </a:lnTo>
                  <a:lnTo>
                    <a:pt x="412" y="121"/>
                  </a:lnTo>
                  <a:lnTo>
                    <a:pt x="417" y="101"/>
                  </a:lnTo>
                  <a:lnTo>
                    <a:pt x="420" y="89"/>
                  </a:lnTo>
                  <a:lnTo>
                    <a:pt x="420" y="78"/>
                  </a:lnTo>
                  <a:lnTo>
                    <a:pt x="420" y="65"/>
                  </a:lnTo>
                  <a:lnTo>
                    <a:pt x="417" y="53"/>
                  </a:lnTo>
                  <a:lnTo>
                    <a:pt x="415" y="45"/>
                  </a:lnTo>
                  <a:lnTo>
                    <a:pt x="412" y="39"/>
                  </a:lnTo>
                  <a:lnTo>
                    <a:pt x="407" y="34"/>
                  </a:lnTo>
                  <a:lnTo>
                    <a:pt x="403" y="27"/>
                  </a:lnTo>
                  <a:lnTo>
                    <a:pt x="397" y="24"/>
                  </a:lnTo>
                  <a:lnTo>
                    <a:pt x="390" y="18"/>
                  </a:lnTo>
                  <a:lnTo>
                    <a:pt x="382" y="15"/>
                  </a:lnTo>
                  <a:lnTo>
                    <a:pt x="376" y="12"/>
                  </a:lnTo>
                  <a:lnTo>
                    <a:pt x="359" y="7"/>
                  </a:lnTo>
                  <a:lnTo>
                    <a:pt x="341" y="3"/>
                  </a:lnTo>
                  <a:lnTo>
                    <a:pt x="325" y="0"/>
                  </a:lnTo>
                  <a:lnTo>
                    <a:pt x="307" y="0"/>
                  </a:lnTo>
                  <a:lnTo>
                    <a:pt x="291" y="0"/>
                  </a:lnTo>
                  <a:lnTo>
                    <a:pt x="276" y="2"/>
                  </a:lnTo>
                  <a:lnTo>
                    <a:pt x="260" y="6"/>
                  </a:lnTo>
                  <a:lnTo>
                    <a:pt x="245" y="9"/>
                  </a:lnTo>
                  <a:lnTo>
                    <a:pt x="231" y="16"/>
                  </a:lnTo>
                  <a:lnTo>
                    <a:pt x="218" y="22"/>
                  </a:lnTo>
                  <a:lnTo>
                    <a:pt x="213" y="27"/>
                  </a:lnTo>
                  <a:lnTo>
                    <a:pt x="209" y="31"/>
                  </a:lnTo>
                  <a:lnTo>
                    <a:pt x="204" y="36"/>
                  </a:lnTo>
                  <a:lnTo>
                    <a:pt x="201" y="42"/>
                  </a:lnTo>
                  <a:lnTo>
                    <a:pt x="194" y="42"/>
                  </a:lnTo>
                  <a:lnTo>
                    <a:pt x="187" y="43"/>
                  </a:lnTo>
                  <a:lnTo>
                    <a:pt x="181" y="44"/>
                  </a:lnTo>
                  <a:lnTo>
                    <a:pt x="176" y="45"/>
                  </a:lnTo>
                  <a:lnTo>
                    <a:pt x="168" y="51"/>
                  </a:lnTo>
                  <a:lnTo>
                    <a:pt x="163" y="56"/>
                  </a:lnTo>
                  <a:lnTo>
                    <a:pt x="158" y="65"/>
                  </a:lnTo>
                  <a:lnTo>
                    <a:pt x="155" y="75"/>
                  </a:lnTo>
                  <a:lnTo>
                    <a:pt x="155" y="87"/>
                  </a:lnTo>
                  <a:lnTo>
                    <a:pt x="155" y="98"/>
                  </a:lnTo>
                  <a:lnTo>
                    <a:pt x="159" y="120"/>
                  </a:lnTo>
                  <a:lnTo>
                    <a:pt x="164" y="138"/>
                  </a:lnTo>
                  <a:lnTo>
                    <a:pt x="164" y="139"/>
                  </a:lnTo>
                  <a:lnTo>
                    <a:pt x="164" y="139"/>
                  </a:lnTo>
                  <a:lnTo>
                    <a:pt x="159" y="144"/>
                  </a:lnTo>
                  <a:lnTo>
                    <a:pt x="154" y="151"/>
                  </a:lnTo>
                  <a:lnTo>
                    <a:pt x="151" y="156"/>
                  </a:lnTo>
                  <a:lnTo>
                    <a:pt x="150" y="162"/>
                  </a:lnTo>
                  <a:lnTo>
                    <a:pt x="149" y="170"/>
                  </a:lnTo>
                  <a:lnTo>
                    <a:pt x="149" y="176"/>
                  </a:lnTo>
                  <a:lnTo>
                    <a:pt x="149" y="184"/>
                  </a:lnTo>
                  <a:lnTo>
                    <a:pt x="150" y="191"/>
                  </a:lnTo>
                  <a:lnTo>
                    <a:pt x="151" y="196"/>
                  </a:lnTo>
                  <a:lnTo>
                    <a:pt x="154" y="201"/>
                  </a:lnTo>
                  <a:lnTo>
                    <a:pt x="156" y="206"/>
                  </a:lnTo>
                  <a:lnTo>
                    <a:pt x="159" y="210"/>
                  </a:lnTo>
                  <a:lnTo>
                    <a:pt x="163" y="214"/>
                  </a:lnTo>
                  <a:lnTo>
                    <a:pt x="167" y="216"/>
                  </a:lnTo>
                  <a:lnTo>
                    <a:pt x="168" y="227"/>
                  </a:lnTo>
                  <a:lnTo>
                    <a:pt x="169" y="237"/>
                  </a:lnTo>
                  <a:lnTo>
                    <a:pt x="172" y="246"/>
                  </a:lnTo>
                  <a:lnTo>
                    <a:pt x="174" y="255"/>
                  </a:lnTo>
                  <a:lnTo>
                    <a:pt x="179" y="271"/>
                  </a:lnTo>
                  <a:lnTo>
                    <a:pt x="187" y="286"/>
                  </a:lnTo>
                  <a:lnTo>
                    <a:pt x="195" y="297"/>
                  </a:lnTo>
                  <a:lnTo>
                    <a:pt x="203" y="306"/>
                  </a:lnTo>
                  <a:lnTo>
                    <a:pt x="210" y="314"/>
                  </a:lnTo>
                  <a:lnTo>
                    <a:pt x="215" y="319"/>
                  </a:lnTo>
                  <a:lnTo>
                    <a:pt x="215" y="364"/>
                  </a:lnTo>
                  <a:lnTo>
                    <a:pt x="201" y="369"/>
                  </a:lnTo>
                  <a:lnTo>
                    <a:pt x="186" y="375"/>
                  </a:lnTo>
                  <a:lnTo>
                    <a:pt x="171" y="381"/>
                  </a:lnTo>
                  <a:lnTo>
                    <a:pt x="155" y="384"/>
                  </a:lnTo>
                  <a:lnTo>
                    <a:pt x="129" y="393"/>
                  </a:lnTo>
                  <a:lnTo>
                    <a:pt x="106" y="401"/>
                  </a:lnTo>
                  <a:lnTo>
                    <a:pt x="83" y="410"/>
                  </a:lnTo>
                  <a:lnTo>
                    <a:pt x="64" y="419"/>
                  </a:lnTo>
                  <a:lnTo>
                    <a:pt x="46" y="428"/>
                  </a:lnTo>
                  <a:lnTo>
                    <a:pt x="32" y="438"/>
                  </a:lnTo>
                  <a:lnTo>
                    <a:pt x="27" y="444"/>
                  </a:lnTo>
                  <a:lnTo>
                    <a:pt x="22" y="449"/>
                  </a:lnTo>
                  <a:lnTo>
                    <a:pt x="18" y="455"/>
                  </a:lnTo>
                  <a:lnTo>
                    <a:pt x="15" y="460"/>
                  </a:lnTo>
                  <a:lnTo>
                    <a:pt x="10" y="479"/>
                  </a:lnTo>
                  <a:lnTo>
                    <a:pt x="6" y="499"/>
                  </a:lnTo>
                  <a:lnTo>
                    <a:pt x="4" y="521"/>
                  </a:lnTo>
                  <a:lnTo>
                    <a:pt x="2" y="540"/>
                  </a:lnTo>
                  <a:lnTo>
                    <a:pt x="0" y="573"/>
                  </a:lnTo>
                  <a:lnTo>
                    <a:pt x="0" y="589"/>
                  </a:lnTo>
                  <a:lnTo>
                    <a:pt x="1" y="594"/>
                  </a:lnTo>
                  <a:lnTo>
                    <a:pt x="4" y="598"/>
                  </a:lnTo>
                  <a:lnTo>
                    <a:pt x="7" y="600"/>
                  </a:lnTo>
                  <a:lnTo>
                    <a:pt x="11" y="602"/>
                  </a:lnTo>
                  <a:lnTo>
                    <a:pt x="350" y="602"/>
                  </a:lnTo>
                  <a:lnTo>
                    <a:pt x="346" y="594"/>
                  </a:lnTo>
                  <a:lnTo>
                    <a:pt x="345" y="589"/>
                  </a:lnTo>
                  <a:lnTo>
                    <a:pt x="345" y="585"/>
                  </a:lnTo>
                  <a:lnTo>
                    <a:pt x="348" y="581"/>
                  </a:lnTo>
                  <a:lnTo>
                    <a:pt x="352" y="57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38" name="Полилиния 3674">
              <a:extLst>
                <a:ext uri="{FF2B5EF4-FFF2-40B4-BE49-F238E27FC236}">
                  <a16:creationId xmlns:a16="http://schemas.microsoft.com/office/drawing/2014/main" id="{44A4D0F8-0767-41BC-BE62-0AED99EC8B2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597650" y="5497513"/>
              <a:ext cx="131762" cy="133350"/>
            </a:xfrm>
            <a:custGeom>
              <a:avLst/>
              <a:gdLst>
                <a:gd name="T0" fmla="*/ 151 w 332"/>
                <a:gd name="T1" fmla="*/ 243 h 336"/>
                <a:gd name="T2" fmla="*/ 129 w 332"/>
                <a:gd name="T3" fmla="*/ 235 h 336"/>
                <a:gd name="T4" fmla="*/ 111 w 332"/>
                <a:gd name="T5" fmla="*/ 222 h 336"/>
                <a:gd name="T6" fmla="*/ 97 w 332"/>
                <a:gd name="T7" fmla="*/ 204 h 336"/>
                <a:gd name="T8" fmla="*/ 89 w 332"/>
                <a:gd name="T9" fmla="*/ 182 h 336"/>
                <a:gd name="T10" fmla="*/ 88 w 332"/>
                <a:gd name="T11" fmla="*/ 159 h 336"/>
                <a:gd name="T12" fmla="*/ 94 w 332"/>
                <a:gd name="T13" fmla="*/ 136 h 336"/>
                <a:gd name="T14" fmla="*/ 106 w 332"/>
                <a:gd name="T15" fmla="*/ 117 h 336"/>
                <a:gd name="T16" fmla="*/ 122 w 332"/>
                <a:gd name="T17" fmla="*/ 103 h 336"/>
                <a:gd name="T18" fmla="*/ 143 w 332"/>
                <a:gd name="T19" fmla="*/ 92 h 336"/>
                <a:gd name="T20" fmla="*/ 166 w 332"/>
                <a:gd name="T21" fmla="*/ 89 h 336"/>
                <a:gd name="T22" fmla="*/ 189 w 332"/>
                <a:gd name="T23" fmla="*/ 92 h 336"/>
                <a:gd name="T24" fmla="*/ 210 w 332"/>
                <a:gd name="T25" fmla="*/ 103 h 336"/>
                <a:gd name="T26" fmla="*/ 226 w 332"/>
                <a:gd name="T27" fmla="*/ 117 h 336"/>
                <a:gd name="T28" fmla="*/ 238 w 332"/>
                <a:gd name="T29" fmla="*/ 136 h 336"/>
                <a:gd name="T30" fmla="*/ 243 w 332"/>
                <a:gd name="T31" fmla="*/ 159 h 336"/>
                <a:gd name="T32" fmla="*/ 242 w 332"/>
                <a:gd name="T33" fmla="*/ 182 h 336"/>
                <a:gd name="T34" fmla="*/ 234 w 332"/>
                <a:gd name="T35" fmla="*/ 204 h 336"/>
                <a:gd name="T36" fmla="*/ 221 w 332"/>
                <a:gd name="T37" fmla="*/ 222 h 336"/>
                <a:gd name="T38" fmla="*/ 203 w 332"/>
                <a:gd name="T39" fmla="*/ 235 h 336"/>
                <a:gd name="T40" fmla="*/ 181 w 332"/>
                <a:gd name="T41" fmla="*/ 243 h 336"/>
                <a:gd name="T42" fmla="*/ 306 w 332"/>
                <a:gd name="T43" fmla="*/ 204 h 336"/>
                <a:gd name="T44" fmla="*/ 300 w 332"/>
                <a:gd name="T45" fmla="*/ 195 h 336"/>
                <a:gd name="T46" fmla="*/ 302 w 332"/>
                <a:gd name="T47" fmla="*/ 167 h 336"/>
                <a:gd name="T48" fmla="*/ 300 w 332"/>
                <a:gd name="T49" fmla="*/ 139 h 336"/>
                <a:gd name="T50" fmla="*/ 306 w 332"/>
                <a:gd name="T51" fmla="*/ 130 h 336"/>
                <a:gd name="T52" fmla="*/ 269 w 332"/>
                <a:gd name="T53" fmla="*/ 64 h 336"/>
                <a:gd name="T54" fmla="*/ 257 w 332"/>
                <a:gd name="T55" fmla="*/ 65 h 336"/>
                <a:gd name="T56" fmla="*/ 242 w 332"/>
                <a:gd name="T57" fmla="*/ 53 h 336"/>
                <a:gd name="T58" fmla="*/ 215 w 332"/>
                <a:gd name="T59" fmla="*/ 35 h 336"/>
                <a:gd name="T60" fmla="*/ 207 w 332"/>
                <a:gd name="T61" fmla="*/ 27 h 336"/>
                <a:gd name="T62" fmla="*/ 135 w 332"/>
                <a:gd name="T63" fmla="*/ 0 h 336"/>
                <a:gd name="T64" fmla="*/ 133 w 332"/>
                <a:gd name="T65" fmla="*/ 31 h 336"/>
                <a:gd name="T66" fmla="*/ 113 w 332"/>
                <a:gd name="T67" fmla="*/ 41 h 336"/>
                <a:gd name="T68" fmla="*/ 77 w 332"/>
                <a:gd name="T69" fmla="*/ 63 h 336"/>
                <a:gd name="T70" fmla="*/ 67 w 332"/>
                <a:gd name="T71" fmla="*/ 65 h 336"/>
                <a:gd name="T72" fmla="*/ 0 w 332"/>
                <a:gd name="T73" fmla="*/ 114 h 336"/>
                <a:gd name="T74" fmla="*/ 31 w 332"/>
                <a:gd name="T75" fmla="*/ 135 h 336"/>
                <a:gd name="T76" fmla="*/ 30 w 332"/>
                <a:gd name="T77" fmla="*/ 154 h 336"/>
                <a:gd name="T78" fmla="*/ 31 w 332"/>
                <a:gd name="T79" fmla="*/ 191 h 336"/>
                <a:gd name="T80" fmla="*/ 29 w 332"/>
                <a:gd name="T81" fmla="*/ 202 h 336"/>
                <a:gd name="T82" fmla="*/ 38 w 332"/>
                <a:gd name="T83" fmla="*/ 284 h 336"/>
                <a:gd name="T84" fmla="*/ 71 w 332"/>
                <a:gd name="T85" fmla="*/ 267 h 336"/>
                <a:gd name="T86" fmla="*/ 89 w 332"/>
                <a:gd name="T87" fmla="*/ 279 h 336"/>
                <a:gd name="T88" fmla="*/ 139 w 332"/>
                <a:gd name="T89" fmla="*/ 300 h 336"/>
                <a:gd name="T90" fmla="*/ 146 w 332"/>
                <a:gd name="T91" fmla="*/ 308 h 336"/>
                <a:gd name="T92" fmla="*/ 207 w 332"/>
                <a:gd name="T93" fmla="*/ 336 h 336"/>
                <a:gd name="T94" fmla="*/ 208 w 332"/>
                <a:gd name="T95" fmla="*/ 306 h 336"/>
                <a:gd name="T96" fmla="*/ 223 w 332"/>
                <a:gd name="T97" fmla="*/ 297 h 336"/>
                <a:gd name="T98" fmla="*/ 246 w 332"/>
                <a:gd name="T99" fmla="*/ 279 h 336"/>
                <a:gd name="T100" fmla="*/ 257 w 332"/>
                <a:gd name="T101" fmla="*/ 268 h 336"/>
                <a:gd name="T102" fmla="*/ 269 w 332"/>
                <a:gd name="T103" fmla="*/ 270 h 336"/>
                <a:gd name="T104" fmla="*/ 306 w 332"/>
                <a:gd name="T105" fmla="*/ 204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332" h="336">
                  <a:moveTo>
                    <a:pt x="166" y="245"/>
                  </a:moveTo>
                  <a:lnTo>
                    <a:pt x="158" y="244"/>
                  </a:lnTo>
                  <a:lnTo>
                    <a:pt x="151" y="243"/>
                  </a:lnTo>
                  <a:lnTo>
                    <a:pt x="143" y="241"/>
                  </a:lnTo>
                  <a:lnTo>
                    <a:pt x="135" y="239"/>
                  </a:lnTo>
                  <a:lnTo>
                    <a:pt x="129" y="235"/>
                  </a:lnTo>
                  <a:lnTo>
                    <a:pt x="122" y="231"/>
                  </a:lnTo>
                  <a:lnTo>
                    <a:pt x="116" y="227"/>
                  </a:lnTo>
                  <a:lnTo>
                    <a:pt x="111" y="222"/>
                  </a:lnTo>
                  <a:lnTo>
                    <a:pt x="106" y="217"/>
                  </a:lnTo>
                  <a:lnTo>
                    <a:pt x="101" y="211"/>
                  </a:lnTo>
                  <a:lnTo>
                    <a:pt x="97" y="204"/>
                  </a:lnTo>
                  <a:lnTo>
                    <a:pt x="94" y="198"/>
                  </a:lnTo>
                  <a:lnTo>
                    <a:pt x="92" y="190"/>
                  </a:lnTo>
                  <a:lnTo>
                    <a:pt x="89" y="182"/>
                  </a:lnTo>
                  <a:lnTo>
                    <a:pt x="88" y="175"/>
                  </a:lnTo>
                  <a:lnTo>
                    <a:pt x="88" y="167"/>
                  </a:lnTo>
                  <a:lnTo>
                    <a:pt x="88" y="159"/>
                  </a:lnTo>
                  <a:lnTo>
                    <a:pt x="89" y="151"/>
                  </a:lnTo>
                  <a:lnTo>
                    <a:pt x="92" y="144"/>
                  </a:lnTo>
                  <a:lnTo>
                    <a:pt x="94" y="136"/>
                  </a:lnTo>
                  <a:lnTo>
                    <a:pt x="97" y="130"/>
                  </a:lnTo>
                  <a:lnTo>
                    <a:pt x="101" y="123"/>
                  </a:lnTo>
                  <a:lnTo>
                    <a:pt x="106" y="117"/>
                  </a:lnTo>
                  <a:lnTo>
                    <a:pt x="111" y="112"/>
                  </a:lnTo>
                  <a:lnTo>
                    <a:pt x="116" y="106"/>
                  </a:lnTo>
                  <a:lnTo>
                    <a:pt x="122" y="103"/>
                  </a:lnTo>
                  <a:lnTo>
                    <a:pt x="129" y="99"/>
                  </a:lnTo>
                  <a:lnTo>
                    <a:pt x="135" y="95"/>
                  </a:lnTo>
                  <a:lnTo>
                    <a:pt x="143" y="92"/>
                  </a:lnTo>
                  <a:lnTo>
                    <a:pt x="151" y="90"/>
                  </a:lnTo>
                  <a:lnTo>
                    <a:pt x="158" y="90"/>
                  </a:lnTo>
                  <a:lnTo>
                    <a:pt x="166" y="89"/>
                  </a:lnTo>
                  <a:lnTo>
                    <a:pt x="174" y="90"/>
                  </a:lnTo>
                  <a:lnTo>
                    <a:pt x="181" y="90"/>
                  </a:lnTo>
                  <a:lnTo>
                    <a:pt x="189" y="92"/>
                  </a:lnTo>
                  <a:lnTo>
                    <a:pt x="196" y="95"/>
                  </a:lnTo>
                  <a:lnTo>
                    <a:pt x="203" y="99"/>
                  </a:lnTo>
                  <a:lnTo>
                    <a:pt x="210" y="103"/>
                  </a:lnTo>
                  <a:lnTo>
                    <a:pt x="215" y="106"/>
                  </a:lnTo>
                  <a:lnTo>
                    <a:pt x="221" y="112"/>
                  </a:lnTo>
                  <a:lnTo>
                    <a:pt x="226" y="117"/>
                  </a:lnTo>
                  <a:lnTo>
                    <a:pt x="230" y="123"/>
                  </a:lnTo>
                  <a:lnTo>
                    <a:pt x="234" y="130"/>
                  </a:lnTo>
                  <a:lnTo>
                    <a:pt x="238" y="136"/>
                  </a:lnTo>
                  <a:lnTo>
                    <a:pt x="241" y="144"/>
                  </a:lnTo>
                  <a:lnTo>
                    <a:pt x="242" y="151"/>
                  </a:lnTo>
                  <a:lnTo>
                    <a:pt x="243" y="159"/>
                  </a:lnTo>
                  <a:lnTo>
                    <a:pt x="244" y="167"/>
                  </a:lnTo>
                  <a:lnTo>
                    <a:pt x="243" y="175"/>
                  </a:lnTo>
                  <a:lnTo>
                    <a:pt x="242" y="182"/>
                  </a:lnTo>
                  <a:lnTo>
                    <a:pt x="241" y="190"/>
                  </a:lnTo>
                  <a:lnTo>
                    <a:pt x="238" y="198"/>
                  </a:lnTo>
                  <a:lnTo>
                    <a:pt x="234" y="204"/>
                  </a:lnTo>
                  <a:lnTo>
                    <a:pt x="230" y="211"/>
                  </a:lnTo>
                  <a:lnTo>
                    <a:pt x="226" y="217"/>
                  </a:lnTo>
                  <a:lnTo>
                    <a:pt x="221" y="222"/>
                  </a:lnTo>
                  <a:lnTo>
                    <a:pt x="215" y="227"/>
                  </a:lnTo>
                  <a:lnTo>
                    <a:pt x="210" y="231"/>
                  </a:lnTo>
                  <a:lnTo>
                    <a:pt x="203" y="235"/>
                  </a:lnTo>
                  <a:lnTo>
                    <a:pt x="196" y="239"/>
                  </a:lnTo>
                  <a:lnTo>
                    <a:pt x="189" y="241"/>
                  </a:lnTo>
                  <a:lnTo>
                    <a:pt x="181" y="243"/>
                  </a:lnTo>
                  <a:lnTo>
                    <a:pt x="174" y="244"/>
                  </a:lnTo>
                  <a:lnTo>
                    <a:pt x="166" y="245"/>
                  </a:lnTo>
                  <a:close/>
                  <a:moveTo>
                    <a:pt x="306" y="204"/>
                  </a:moveTo>
                  <a:lnTo>
                    <a:pt x="302" y="202"/>
                  </a:lnTo>
                  <a:lnTo>
                    <a:pt x="301" y="199"/>
                  </a:lnTo>
                  <a:lnTo>
                    <a:pt x="300" y="195"/>
                  </a:lnTo>
                  <a:lnTo>
                    <a:pt x="300" y="191"/>
                  </a:lnTo>
                  <a:lnTo>
                    <a:pt x="302" y="180"/>
                  </a:lnTo>
                  <a:lnTo>
                    <a:pt x="302" y="167"/>
                  </a:lnTo>
                  <a:lnTo>
                    <a:pt x="302" y="154"/>
                  </a:lnTo>
                  <a:lnTo>
                    <a:pt x="300" y="142"/>
                  </a:lnTo>
                  <a:lnTo>
                    <a:pt x="300" y="139"/>
                  </a:lnTo>
                  <a:lnTo>
                    <a:pt x="301" y="135"/>
                  </a:lnTo>
                  <a:lnTo>
                    <a:pt x="302" y="132"/>
                  </a:lnTo>
                  <a:lnTo>
                    <a:pt x="306" y="130"/>
                  </a:lnTo>
                  <a:lnTo>
                    <a:pt x="332" y="114"/>
                  </a:lnTo>
                  <a:lnTo>
                    <a:pt x="293" y="50"/>
                  </a:lnTo>
                  <a:lnTo>
                    <a:pt x="269" y="64"/>
                  </a:lnTo>
                  <a:lnTo>
                    <a:pt x="265" y="65"/>
                  </a:lnTo>
                  <a:lnTo>
                    <a:pt x="261" y="65"/>
                  </a:lnTo>
                  <a:lnTo>
                    <a:pt x="257" y="65"/>
                  </a:lnTo>
                  <a:lnTo>
                    <a:pt x="255" y="63"/>
                  </a:lnTo>
                  <a:lnTo>
                    <a:pt x="251" y="59"/>
                  </a:lnTo>
                  <a:lnTo>
                    <a:pt x="242" y="53"/>
                  </a:lnTo>
                  <a:lnTo>
                    <a:pt x="233" y="45"/>
                  </a:lnTo>
                  <a:lnTo>
                    <a:pt x="224" y="40"/>
                  </a:lnTo>
                  <a:lnTo>
                    <a:pt x="215" y="35"/>
                  </a:lnTo>
                  <a:lnTo>
                    <a:pt x="211" y="33"/>
                  </a:lnTo>
                  <a:lnTo>
                    <a:pt x="208" y="31"/>
                  </a:lnTo>
                  <a:lnTo>
                    <a:pt x="207" y="27"/>
                  </a:lnTo>
                  <a:lnTo>
                    <a:pt x="207" y="24"/>
                  </a:lnTo>
                  <a:lnTo>
                    <a:pt x="207" y="0"/>
                  </a:lnTo>
                  <a:lnTo>
                    <a:pt x="135" y="0"/>
                  </a:lnTo>
                  <a:lnTo>
                    <a:pt x="135" y="24"/>
                  </a:lnTo>
                  <a:lnTo>
                    <a:pt x="134" y="27"/>
                  </a:lnTo>
                  <a:lnTo>
                    <a:pt x="133" y="31"/>
                  </a:lnTo>
                  <a:lnTo>
                    <a:pt x="130" y="33"/>
                  </a:lnTo>
                  <a:lnTo>
                    <a:pt x="126" y="35"/>
                  </a:lnTo>
                  <a:lnTo>
                    <a:pt x="113" y="41"/>
                  </a:lnTo>
                  <a:lnTo>
                    <a:pt x="101" y="47"/>
                  </a:lnTo>
                  <a:lnTo>
                    <a:pt x="88" y="55"/>
                  </a:lnTo>
                  <a:lnTo>
                    <a:pt x="77" y="63"/>
                  </a:lnTo>
                  <a:lnTo>
                    <a:pt x="75" y="65"/>
                  </a:lnTo>
                  <a:lnTo>
                    <a:pt x="71" y="65"/>
                  </a:lnTo>
                  <a:lnTo>
                    <a:pt x="67" y="65"/>
                  </a:lnTo>
                  <a:lnTo>
                    <a:pt x="63" y="64"/>
                  </a:lnTo>
                  <a:lnTo>
                    <a:pt x="38" y="50"/>
                  </a:lnTo>
                  <a:lnTo>
                    <a:pt x="0" y="114"/>
                  </a:lnTo>
                  <a:lnTo>
                    <a:pt x="26" y="130"/>
                  </a:lnTo>
                  <a:lnTo>
                    <a:pt x="29" y="132"/>
                  </a:lnTo>
                  <a:lnTo>
                    <a:pt x="31" y="135"/>
                  </a:lnTo>
                  <a:lnTo>
                    <a:pt x="33" y="139"/>
                  </a:lnTo>
                  <a:lnTo>
                    <a:pt x="31" y="142"/>
                  </a:lnTo>
                  <a:lnTo>
                    <a:pt x="30" y="154"/>
                  </a:lnTo>
                  <a:lnTo>
                    <a:pt x="30" y="167"/>
                  </a:lnTo>
                  <a:lnTo>
                    <a:pt x="30" y="178"/>
                  </a:lnTo>
                  <a:lnTo>
                    <a:pt x="31" y="191"/>
                  </a:lnTo>
                  <a:lnTo>
                    <a:pt x="33" y="195"/>
                  </a:lnTo>
                  <a:lnTo>
                    <a:pt x="31" y="199"/>
                  </a:lnTo>
                  <a:lnTo>
                    <a:pt x="29" y="202"/>
                  </a:lnTo>
                  <a:lnTo>
                    <a:pt x="26" y="204"/>
                  </a:lnTo>
                  <a:lnTo>
                    <a:pt x="0" y="220"/>
                  </a:lnTo>
                  <a:lnTo>
                    <a:pt x="38" y="284"/>
                  </a:lnTo>
                  <a:lnTo>
                    <a:pt x="63" y="270"/>
                  </a:lnTo>
                  <a:lnTo>
                    <a:pt x="67" y="268"/>
                  </a:lnTo>
                  <a:lnTo>
                    <a:pt x="71" y="267"/>
                  </a:lnTo>
                  <a:lnTo>
                    <a:pt x="75" y="268"/>
                  </a:lnTo>
                  <a:lnTo>
                    <a:pt x="77" y="271"/>
                  </a:lnTo>
                  <a:lnTo>
                    <a:pt x="89" y="279"/>
                  </a:lnTo>
                  <a:lnTo>
                    <a:pt x="106" y="286"/>
                  </a:lnTo>
                  <a:lnTo>
                    <a:pt x="124" y="295"/>
                  </a:lnTo>
                  <a:lnTo>
                    <a:pt x="139" y="300"/>
                  </a:lnTo>
                  <a:lnTo>
                    <a:pt x="142" y="303"/>
                  </a:lnTo>
                  <a:lnTo>
                    <a:pt x="144" y="306"/>
                  </a:lnTo>
                  <a:lnTo>
                    <a:pt x="146" y="308"/>
                  </a:lnTo>
                  <a:lnTo>
                    <a:pt x="147" y="312"/>
                  </a:lnTo>
                  <a:lnTo>
                    <a:pt x="147" y="336"/>
                  </a:lnTo>
                  <a:lnTo>
                    <a:pt x="207" y="336"/>
                  </a:lnTo>
                  <a:lnTo>
                    <a:pt x="207" y="312"/>
                  </a:lnTo>
                  <a:lnTo>
                    <a:pt x="207" y="308"/>
                  </a:lnTo>
                  <a:lnTo>
                    <a:pt x="208" y="306"/>
                  </a:lnTo>
                  <a:lnTo>
                    <a:pt x="211" y="303"/>
                  </a:lnTo>
                  <a:lnTo>
                    <a:pt x="215" y="300"/>
                  </a:lnTo>
                  <a:lnTo>
                    <a:pt x="223" y="297"/>
                  </a:lnTo>
                  <a:lnTo>
                    <a:pt x="230" y="291"/>
                  </a:lnTo>
                  <a:lnTo>
                    <a:pt x="238" y="285"/>
                  </a:lnTo>
                  <a:lnTo>
                    <a:pt x="246" y="279"/>
                  </a:lnTo>
                  <a:lnTo>
                    <a:pt x="250" y="275"/>
                  </a:lnTo>
                  <a:lnTo>
                    <a:pt x="255" y="271"/>
                  </a:lnTo>
                  <a:lnTo>
                    <a:pt x="257" y="268"/>
                  </a:lnTo>
                  <a:lnTo>
                    <a:pt x="261" y="267"/>
                  </a:lnTo>
                  <a:lnTo>
                    <a:pt x="265" y="268"/>
                  </a:lnTo>
                  <a:lnTo>
                    <a:pt x="269" y="270"/>
                  </a:lnTo>
                  <a:lnTo>
                    <a:pt x="295" y="284"/>
                  </a:lnTo>
                  <a:lnTo>
                    <a:pt x="332" y="220"/>
                  </a:lnTo>
                  <a:lnTo>
                    <a:pt x="306" y="20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</p:grpSp>
      <p:grpSp>
        <p:nvGrpSpPr>
          <p:cNvPr id="39" name="Группа 38" descr="Значок шестеренок. ">
            <a:extLst>
              <a:ext uri="{FF2B5EF4-FFF2-40B4-BE49-F238E27FC236}">
                <a16:creationId xmlns:a16="http://schemas.microsoft.com/office/drawing/2014/main" id="{5BC0E3F0-447D-4721-AB1F-C8243BA36671}"/>
              </a:ext>
            </a:extLst>
          </p:cNvPr>
          <p:cNvGrpSpPr/>
          <p:nvPr/>
        </p:nvGrpSpPr>
        <p:grpSpPr>
          <a:xfrm>
            <a:off x="4717582" y="5353558"/>
            <a:ext cx="343837" cy="343837"/>
            <a:chOff x="7613650" y="1387475"/>
            <a:chExt cx="284163" cy="284163"/>
          </a:xfrm>
          <a:solidFill>
            <a:schemeClr val="bg1"/>
          </a:solidFill>
        </p:grpSpPr>
        <p:sp>
          <p:nvSpPr>
            <p:cNvPr id="40" name="Полилиния 4359">
              <a:extLst>
                <a:ext uri="{FF2B5EF4-FFF2-40B4-BE49-F238E27FC236}">
                  <a16:creationId xmlns:a16="http://schemas.microsoft.com/office/drawing/2014/main" id="{351831F3-9830-4A23-8B34-11A3FCCA027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613650" y="1471613"/>
              <a:ext cx="200025" cy="200025"/>
            </a:xfrm>
            <a:custGeom>
              <a:avLst/>
              <a:gdLst>
                <a:gd name="T0" fmla="*/ 276 w 629"/>
                <a:gd name="T1" fmla="*/ 436 h 629"/>
                <a:gd name="T2" fmla="*/ 233 w 629"/>
                <a:gd name="T3" fmla="*/ 411 h 629"/>
                <a:gd name="T4" fmla="*/ 202 w 629"/>
                <a:gd name="T5" fmla="*/ 374 h 629"/>
                <a:gd name="T6" fmla="*/ 187 w 629"/>
                <a:gd name="T7" fmla="*/ 325 h 629"/>
                <a:gd name="T8" fmla="*/ 192 w 629"/>
                <a:gd name="T9" fmla="*/ 274 h 629"/>
                <a:gd name="T10" fmla="*/ 216 w 629"/>
                <a:gd name="T11" fmla="*/ 231 h 629"/>
                <a:gd name="T12" fmla="*/ 253 w 629"/>
                <a:gd name="T13" fmla="*/ 199 h 629"/>
                <a:gd name="T14" fmla="*/ 301 w 629"/>
                <a:gd name="T15" fmla="*/ 184 h 629"/>
                <a:gd name="T16" fmla="*/ 352 w 629"/>
                <a:gd name="T17" fmla="*/ 190 h 629"/>
                <a:gd name="T18" fmla="*/ 395 w 629"/>
                <a:gd name="T19" fmla="*/ 213 h 629"/>
                <a:gd name="T20" fmla="*/ 426 w 629"/>
                <a:gd name="T21" fmla="*/ 252 h 629"/>
                <a:gd name="T22" fmla="*/ 441 w 629"/>
                <a:gd name="T23" fmla="*/ 300 h 629"/>
                <a:gd name="T24" fmla="*/ 436 w 629"/>
                <a:gd name="T25" fmla="*/ 350 h 629"/>
                <a:gd name="T26" fmla="*/ 413 w 629"/>
                <a:gd name="T27" fmla="*/ 394 h 629"/>
                <a:gd name="T28" fmla="*/ 375 w 629"/>
                <a:gd name="T29" fmla="*/ 425 h 629"/>
                <a:gd name="T30" fmla="*/ 327 w 629"/>
                <a:gd name="T31" fmla="*/ 440 h 629"/>
                <a:gd name="T32" fmla="*/ 572 w 629"/>
                <a:gd name="T33" fmla="*/ 346 h 629"/>
                <a:gd name="T34" fmla="*/ 574 w 629"/>
                <a:gd name="T35" fmla="*/ 302 h 629"/>
                <a:gd name="T36" fmla="*/ 620 w 629"/>
                <a:gd name="T37" fmla="*/ 241 h 629"/>
                <a:gd name="T38" fmla="*/ 628 w 629"/>
                <a:gd name="T39" fmla="*/ 231 h 629"/>
                <a:gd name="T40" fmla="*/ 625 w 629"/>
                <a:gd name="T41" fmla="*/ 219 h 629"/>
                <a:gd name="T42" fmla="*/ 544 w 629"/>
                <a:gd name="T43" fmla="*/ 84 h 629"/>
                <a:gd name="T44" fmla="*/ 532 w 629"/>
                <a:gd name="T45" fmla="*/ 83 h 629"/>
                <a:gd name="T46" fmla="*/ 447 w 629"/>
                <a:gd name="T47" fmla="*/ 88 h 629"/>
                <a:gd name="T48" fmla="*/ 407 w 629"/>
                <a:gd name="T49" fmla="*/ 69 h 629"/>
                <a:gd name="T50" fmla="*/ 404 w 629"/>
                <a:gd name="T51" fmla="*/ 7 h 629"/>
                <a:gd name="T52" fmla="*/ 395 w 629"/>
                <a:gd name="T53" fmla="*/ 0 h 629"/>
                <a:gd name="T54" fmla="*/ 235 w 629"/>
                <a:gd name="T55" fmla="*/ 1 h 629"/>
                <a:gd name="T56" fmla="*/ 227 w 629"/>
                <a:gd name="T57" fmla="*/ 10 h 629"/>
                <a:gd name="T58" fmla="*/ 216 w 629"/>
                <a:gd name="T59" fmla="*/ 72 h 629"/>
                <a:gd name="T60" fmla="*/ 177 w 629"/>
                <a:gd name="T61" fmla="*/ 91 h 629"/>
                <a:gd name="T62" fmla="*/ 98 w 629"/>
                <a:gd name="T63" fmla="*/ 84 h 629"/>
                <a:gd name="T64" fmla="*/ 87 w 629"/>
                <a:gd name="T65" fmla="*/ 83 h 629"/>
                <a:gd name="T66" fmla="*/ 78 w 629"/>
                <a:gd name="T67" fmla="*/ 90 h 629"/>
                <a:gd name="T68" fmla="*/ 1 w 629"/>
                <a:gd name="T69" fmla="*/ 228 h 629"/>
                <a:gd name="T70" fmla="*/ 57 w 629"/>
                <a:gd name="T71" fmla="*/ 269 h 629"/>
                <a:gd name="T72" fmla="*/ 54 w 629"/>
                <a:gd name="T73" fmla="*/ 313 h 629"/>
                <a:gd name="T74" fmla="*/ 57 w 629"/>
                <a:gd name="T75" fmla="*/ 355 h 629"/>
                <a:gd name="T76" fmla="*/ 2 w 629"/>
                <a:gd name="T77" fmla="*/ 391 h 629"/>
                <a:gd name="T78" fmla="*/ 1 w 629"/>
                <a:gd name="T79" fmla="*/ 402 h 629"/>
                <a:gd name="T80" fmla="*/ 86 w 629"/>
                <a:gd name="T81" fmla="*/ 543 h 629"/>
                <a:gd name="T82" fmla="*/ 98 w 629"/>
                <a:gd name="T83" fmla="*/ 542 h 629"/>
                <a:gd name="T84" fmla="*/ 177 w 629"/>
                <a:gd name="T85" fmla="*/ 533 h 629"/>
                <a:gd name="T86" fmla="*/ 216 w 629"/>
                <a:gd name="T87" fmla="*/ 552 h 629"/>
                <a:gd name="T88" fmla="*/ 227 w 629"/>
                <a:gd name="T89" fmla="*/ 620 h 629"/>
                <a:gd name="T90" fmla="*/ 235 w 629"/>
                <a:gd name="T91" fmla="*/ 628 h 629"/>
                <a:gd name="T92" fmla="*/ 395 w 629"/>
                <a:gd name="T93" fmla="*/ 629 h 629"/>
                <a:gd name="T94" fmla="*/ 404 w 629"/>
                <a:gd name="T95" fmla="*/ 623 h 629"/>
                <a:gd name="T96" fmla="*/ 407 w 629"/>
                <a:gd name="T97" fmla="*/ 556 h 629"/>
                <a:gd name="T98" fmla="*/ 447 w 629"/>
                <a:gd name="T99" fmla="*/ 538 h 629"/>
                <a:gd name="T100" fmla="*/ 533 w 629"/>
                <a:gd name="T101" fmla="*/ 543 h 629"/>
                <a:gd name="T102" fmla="*/ 545 w 629"/>
                <a:gd name="T103" fmla="*/ 543 h 629"/>
                <a:gd name="T104" fmla="*/ 627 w 629"/>
                <a:gd name="T105" fmla="*/ 405 h 629"/>
                <a:gd name="T106" fmla="*/ 628 w 629"/>
                <a:gd name="T107" fmla="*/ 394 h 629"/>
                <a:gd name="T108" fmla="*/ 621 w 629"/>
                <a:gd name="T109" fmla="*/ 385 h 6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629" h="629">
                  <a:moveTo>
                    <a:pt x="314" y="441"/>
                  </a:moveTo>
                  <a:lnTo>
                    <a:pt x="301" y="440"/>
                  </a:lnTo>
                  <a:lnTo>
                    <a:pt x="288" y="439"/>
                  </a:lnTo>
                  <a:lnTo>
                    <a:pt x="276" y="436"/>
                  </a:lnTo>
                  <a:lnTo>
                    <a:pt x="264" y="430"/>
                  </a:lnTo>
                  <a:lnTo>
                    <a:pt x="253" y="425"/>
                  </a:lnTo>
                  <a:lnTo>
                    <a:pt x="242" y="418"/>
                  </a:lnTo>
                  <a:lnTo>
                    <a:pt x="233" y="411"/>
                  </a:lnTo>
                  <a:lnTo>
                    <a:pt x="223" y="404"/>
                  </a:lnTo>
                  <a:lnTo>
                    <a:pt x="216" y="394"/>
                  </a:lnTo>
                  <a:lnTo>
                    <a:pt x="208" y="384"/>
                  </a:lnTo>
                  <a:lnTo>
                    <a:pt x="202" y="374"/>
                  </a:lnTo>
                  <a:lnTo>
                    <a:pt x="196" y="362"/>
                  </a:lnTo>
                  <a:lnTo>
                    <a:pt x="192" y="350"/>
                  </a:lnTo>
                  <a:lnTo>
                    <a:pt x="189" y="338"/>
                  </a:lnTo>
                  <a:lnTo>
                    <a:pt x="187" y="325"/>
                  </a:lnTo>
                  <a:lnTo>
                    <a:pt x="186" y="313"/>
                  </a:lnTo>
                  <a:lnTo>
                    <a:pt x="187" y="300"/>
                  </a:lnTo>
                  <a:lnTo>
                    <a:pt x="189" y="287"/>
                  </a:lnTo>
                  <a:lnTo>
                    <a:pt x="192" y="274"/>
                  </a:lnTo>
                  <a:lnTo>
                    <a:pt x="196" y="262"/>
                  </a:lnTo>
                  <a:lnTo>
                    <a:pt x="202" y="252"/>
                  </a:lnTo>
                  <a:lnTo>
                    <a:pt x="208" y="241"/>
                  </a:lnTo>
                  <a:lnTo>
                    <a:pt x="216" y="231"/>
                  </a:lnTo>
                  <a:lnTo>
                    <a:pt x="223" y="222"/>
                  </a:lnTo>
                  <a:lnTo>
                    <a:pt x="233" y="213"/>
                  </a:lnTo>
                  <a:lnTo>
                    <a:pt x="242" y="206"/>
                  </a:lnTo>
                  <a:lnTo>
                    <a:pt x="253" y="199"/>
                  </a:lnTo>
                  <a:lnTo>
                    <a:pt x="264" y="194"/>
                  </a:lnTo>
                  <a:lnTo>
                    <a:pt x="276" y="190"/>
                  </a:lnTo>
                  <a:lnTo>
                    <a:pt x="288" y="186"/>
                  </a:lnTo>
                  <a:lnTo>
                    <a:pt x="301" y="184"/>
                  </a:lnTo>
                  <a:lnTo>
                    <a:pt x="314" y="184"/>
                  </a:lnTo>
                  <a:lnTo>
                    <a:pt x="327" y="184"/>
                  </a:lnTo>
                  <a:lnTo>
                    <a:pt x="340" y="186"/>
                  </a:lnTo>
                  <a:lnTo>
                    <a:pt x="352" y="190"/>
                  </a:lnTo>
                  <a:lnTo>
                    <a:pt x="363" y="194"/>
                  </a:lnTo>
                  <a:lnTo>
                    <a:pt x="375" y="199"/>
                  </a:lnTo>
                  <a:lnTo>
                    <a:pt x="386" y="206"/>
                  </a:lnTo>
                  <a:lnTo>
                    <a:pt x="395" y="213"/>
                  </a:lnTo>
                  <a:lnTo>
                    <a:pt x="404" y="222"/>
                  </a:lnTo>
                  <a:lnTo>
                    <a:pt x="413" y="231"/>
                  </a:lnTo>
                  <a:lnTo>
                    <a:pt x="420" y="241"/>
                  </a:lnTo>
                  <a:lnTo>
                    <a:pt x="426" y="252"/>
                  </a:lnTo>
                  <a:lnTo>
                    <a:pt x="432" y="262"/>
                  </a:lnTo>
                  <a:lnTo>
                    <a:pt x="436" y="274"/>
                  </a:lnTo>
                  <a:lnTo>
                    <a:pt x="439" y="287"/>
                  </a:lnTo>
                  <a:lnTo>
                    <a:pt x="441" y="300"/>
                  </a:lnTo>
                  <a:lnTo>
                    <a:pt x="443" y="313"/>
                  </a:lnTo>
                  <a:lnTo>
                    <a:pt x="441" y="325"/>
                  </a:lnTo>
                  <a:lnTo>
                    <a:pt x="439" y="338"/>
                  </a:lnTo>
                  <a:lnTo>
                    <a:pt x="436" y="350"/>
                  </a:lnTo>
                  <a:lnTo>
                    <a:pt x="432" y="362"/>
                  </a:lnTo>
                  <a:lnTo>
                    <a:pt x="426" y="374"/>
                  </a:lnTo>
                  <a:lnTo>
                    <a:pt x="420" y="384"/>
                  </a:lnTo>
                  <a:lnTo>
                    <a:pt x="413" y="394"/>
                  </a:lnTo>
                  <a:lnTo>
                    <a:pt x="404" y="404"/>
                  </a:lnTo>
                  <a:lnTo>
                    <a:pt x="395" y="411"/>
                  </a:lnTo>
                  <a:lnTo>
                    <a:pt x="386" y="418"/>
                  </a:lnTo>
                  <a:lnTo>
                    <a:pt x="375" y="425"/>
                  </a:lnTo>
                  <a:lnTo>
                    <a:pt x="363" y="430"/>
                  </a:lnTo>
                  <a:lnTo>
                    <a:pt x="352" y="436"/>
                  </a:lnTo>
                  <a:lnTo>
                    <a:pt x="340" y="439"/>
                  </a:lnTo>
                  <a:lnTo>
                    <a:pt x="327" y="440"/>
                  </a:lnTo>
                  <a:lnTo>
                    <a:pt x="314" y="441"/>
                  </a:lnTo>
                  <a:close/>
                  <a:moveTo>
                    <a:pt x="621" y="385"/>
                  </a:moveTo>
                  <a:lnTo>
                    <a:pt x="571" y="355"/>
                  </a:lnTo>
                  <a:lnTo>
                    <a:pt x="572" y="346"/>
                  </a:lnTo>
                  <a:lnTo>
                    <a:pt x="573" y="335"/>
                  </a:lnTo>
                  <a:lnTo>
                    <a:pt x="574" y="323"/>
                  </a:lnTo>
                  <a:lnTo>
                    <a:pt x="574" y="313"/>
                  </a:lnTo>
                  <a:lnTo>
                    <a:pt x="574" y="302"/>
                  </a:lnTo>
                  <a:lnTo>
                    <a:pt x="573" y="291"/>
                  </a:lnTo>
                  <a:lnTo>
                    <a:pt x="572" y="280"/>
                  </a:lnTo>
                  <a:lnTo>
                    <a:pt x="570" y="269"/>
                  </a:lnTo>
                  <a:lnTo>
                    <a:pt x="620" y="241"/>
                  </a:lnTo>
                  <a:lnTo>
                    <a:pt x="623" y="239"/>
                  </a:lnTo>
                  <a:lnTo>
                    <a:pt x="624" y="237"/>
                  </a:lnTo>
                  <a:lnTo>
                    <a:pt x="627" y="234"/>
                  </a:lnTo>
                  <a:lnTo>
                    <a:pt x="628" y="231"/>
                  </a:lnTo>
                  <a:lnTo>
                    <a:pt x="628" y="228"/>
                  </a:lnTo>
                  <a:lnTo>
                    <a:pt x="628" y="226"/>
                  </a:lnTo>
                  <a:lnTo>
                    <a:pt x="628" y="223"/>
                  </a:lnTo>
                  <a:lnTo>
                    <a:pt x="625" y="219"/>
                  </a:lnTo>
                  <a:lnTo>
                    <a:pt x="551" y="90"/>
                  </a:lnTo>
                  <a:lnTo>
                    <a:pt x="548" y="87"/>
                  </a:lnTo>
                  <a:lnTo>
                    <a:pt x="546" y="85"/>
                  </a:lnTo>
                  <a:lnTo>
                    <a:pt x="544" y="84"/>
                  </a:lnTo>
                  <a:lnTo>
                    <a:pt x="541" y="83"/>
                  </a:lnTo>
                  <a:lnTo>
                    <a:pt x="539" y="81"/>
                  </a:lnTo>
                  <a:lnTo>
                    <a:pt x="536" y="81"/>
                  </a:lnTo>
                  <a:lnTo>
                    <a:pt x="532" y="83"/>
                  </a:lnTo>
                  <a:lnTo>
                    <a:pt x="530" y="84"/>
                  </a:lnTo>
                  <a:lnTo>
                    <a:pt x="481" y="113"/>
                  </a:lnTo>
                  <a:lnTo>
                    <a:pt x="465" y="99"/>
                  </a:lnTo>
                  <a:lnTo>
                    <a:pt x="447" y="88"/>
                  </a:lnTo>
                  <a:lnTo>
                    <a:pt x="438" y="83"/>
                  </a:lnTo>
                  <a:lnTo>
                    <a:pt x="429" y="77"/>
                  </a:lnTo>
                  <a:lnTo>
                    <a:pt x="418" y="73"/>
                  </a:lnTo>
                  <a:lnTo>
                    <a:pt x="407" y="69"/>
                  </a:lnTo>
                  <a:lnTo>
                    <a:pt x="407" y="15"/>
                  </a:lnTo>
                  <a:lnTo>
                    <a:pt x="407" y="12"/>
                  </a:lnTo>
                  <a:lnTo>
                    <a:pt x="406" y="10"/>
                  </a:lnTo>
                  <a:lnTo>
                    <a:pt x="404" y="7"/>
                  </a:lnTo>
                  <a:lnTo>
                    <a:pt x="403" y="4"/>
                  </a:lnTo>
                  <a:lnTo>
                    <a:pt x="401" y="2"/>
                  </a:lnTo>
                  <a:lnTo>
                    <a:pt x="398" y="1"/>
                  </a:lnTo>
                  <a:lnTo>
                    <a:pt x="395" y="0"/>
                  </a:lnTo>
                  <a:lnTo>
                    <a:pt x="392" y="0"/>
                  </a:lnTo>
                  <a:lnTo>
                    <a:pt x="241" y="0"/>
                  </a:lnTo>
                  <a:lnTo>
                    <a:pt x="238" y="0"/>
                  </a:lnTo>
                  <a:lnTo>
                    <a:pt x="235" y="1"/>
                  </a:lnTo>
                  <a:lnTo>
                    <a:pt x="233" y="2"/>
                  </a:lnTo>
                  <a:lnTo>
                    <a:pt x="231" y="4"/>
                  </a:lnTo>
                  <a:lnTo>
                    <a:pt x="229" y="7"/>
                  </a:lnTo>
                  <a:lnTo>
                    <a:pt x="227" y="10"/>
                  </a:lnTo>
                  <a:lnTo>
                    <a:pt x="226" y="12"/>
                  </a:lnTo>
                  <a:lnTo>
                    <a:pt x="226" y="15"/>
                  </a:lnTo>
                  <a:lnTo>
                    <a:pt x="226" y="69"/>
                  </a:lnTo>
                  <a:lnTo>
                    <a:pt x="216" y="72"/>
                  </a:lnTo>
                  <a:lnTo>
                    <a:pt x="206" y="76"/>
                  </a:lnTo>
                  <a:lnTo>
                    <a:pt x="196" y="80"/>
                  </a:lnTo>
                  <a:lnTo>
                    <a:pt x="187" y="86"/>
                  </a:lnTo>
                  <a:lnTo>
                    <a:pt x="177" y="91"/>
                  </a:lnTo>
                  <a:lnTo>
                    <a:pt x="168" y="98"/>
                  </a:lnTo>
                  <a:lnTo>
                    <a:pt x="159" y="105"/>
                  </a:lnTo>
                  <a:lnTo>
                    <a:pt x="149" y="113"/>
                  </a:lnTo>
                  <a:lnTo>
                    <a:pt x="98" y="84"/>
                  </a:lnTo>
                  <a:lnTo>
                    <a:pt x="96" y="83"/>
                  </a:lnTo>
                  <a:lnTo>
                    <a:pt x="93" y="81"/>
                  </a:lnTo>
                  <a:lnTo>
                    <a:pt x="90" y="81"/>
                  </a:lnTo>
                  <a:lnTo>
                    <a:pt x="87" y="83"/>
                  </a:lnTo>
                  <a:lnTo>
                    <a:pt x="84" y="84"/>
                  </a:lnTo>
                  <a:lnTo>
                    <a:pt x="82" y="85"/>
                  </a:lnTo>
                  <a:lnTo>
                    <a:pt x="80" y="87"/>
                  </a:lnTo>
                  <a:lnTo>
                    <a:pt x="78" y="90"/>
                  </a:lnTo>
                  <a:lnTo>
                    <a:pt x="3" y="219"/>
                  </a:lnTo>
                  <a:lnTo>
                    <a:pt x="1" y="222"/>
                  </a:lnTo>
                  <a:lnTo>
                    <a:pt x="1" y="225"/>
                  </a:lnTo>
                  <a:lnTo>
                    <a:pt x="1" y="228"/>
                  </a:lnTo>
                  <a:lnTo>
                    <a:pt x="1" y="230"/>
                  </a:lnTo>
                  <a:lnTo>
                    <a:pt x="4" y="236"/>
                  </a:lnTo>
                  <a:lnTo>
                    <a:pt x="8" y="241"/>
                  </a:lnTo>
                  <a:lnTo>
                    <a:pt x="57" y="269"/>
                  </a:lnTo>
                  <a:lnTo>
                    <a:pt x="56" y="280"/>
                  </a:lnTo>
                  <a:lnTo>
                    <a:pt x="55" y="291"/>
                  </a:lnTo>
                  <a:lnTo>
                    <a:pt x="54" y="302"/>
                  </a:lnTo>
                  <a:lnTo>
                    <a:pt x="54" y="313"/>
                  </a:lnTo>
                  <a:lnTo>
                    <a:pt x="54" y="323"/>
                  </a:lnTo>
                  <a:lnTo>
                    <a:pt x="55" y="335"/>
                  </a:lnTo>
                  <a:lnTo>
                    <a:pt x="56" y="346"/>
                  </a:lnTo>
                  <a:lnTo>
                    <a:pt x="57" y="355"/>
                  </a:lnTo>
                  <a:lnTo>
                    <a:pt x="7" y="385"/>
                  </a:lnTo>
                  <a:lnTo>
                    <a:pt x="5" y="387"/>
                  </a:lnTo>
                  <a:lnTo>
                    <a:pt x="3" y="389"/>
                  </a:lnTo>
                  <a:lnTo>
                    <a:pt x="2" y="391"/>
                  </a:lnTo>
                  <a:lnTo>
                    <a:pt x="1" y="394"/>
                  </a:lnTo>
                  <a:lnTo>
                    <a:pt x="0" y="396"/>
                  </a:lnTo>
                  <a:lnTo>
                    <a:pt x="1" y="399"/>
                  </a:lnTo>
                  <a:lnTo>
                    <a:pt x="1" y="402"/>
                  </a:lnTo>
                  <a:lnTo>
                    <a:pt x="2" y="405"/>
                  </a:lnTo>
                  <a:lnTo>
                    <a:pt x="78" y="536"/>
                  </a:lnTo>
                  <a:lnTo>
                    <a:pt x="81" y="540"/>
                  </a:lnTo>
                  <a:lnTo>
                    <a:pt x="86" y="543"/>
                  </a:lnTo>
                  <a:lnTo>
                    <a:pt x="89" y="544"/>
                  </a:lnTo>
                  <a:lnTo>
                    <a:pt x="93" y="544"/>
                  </a:lnTo>
                  <a:lnTo>
                    <a:pt x="95" y="543"/>
                  </a:lnTo>
                  <a:lnTo>
                    <a:pt x="98" y="542"/>
                  </a:lnTo>
                  <a:lnTo>
                    <a:pt x="149" y="513"/>
                  </a:lnTo>
                  <a:lnTo>
                    <a:pt x="159" y="520"/>
                  </a:lnTo>
                  <a:lnTo>
                    <a:pt x="168" y="527"/>
                  </a:lnTo>
                  <a:lnTo>
                    <a:pt x="177" y="533"/>
                  </a:lnTo>
                  <a:lnTo>
                    <a:pt x="187" y="539"/>
                  </a:lnTo>
                  <a:lnTo>
                    <a:pt x="196" y="544"/>
                  </a:lnTo>
                  <a:lnTo>
                    <a:pt x="206" y="549"/>
                  </a:lnTo>
                  <a:lnTo>
                    <a:pt x="216" y="552"/>
                  </a:lnTo>
                  <a:lnTo>
                    <a:pt x="226" y="556"/>
                  </a:lnTo>
                  <a:lnTo>
                    <a:pt x="226" y="614"/>
                  </a:lnTo>
                  <a:lnTo>
                    <a:pt x="226" y="617"/>
                  </a:lnTo>
                  <a:lnTo>
                    <a:pt x="227" y="620"/>
                  </a:lnTo>
                  <a:lnTo>
                    <a:pt x="229" y="623"/>
                  </a:lnTo>
                  <a:lnTo>
                    <a:pt x="231" y="625"/>
                  </a:lnTo>
                  <a:lnTo>
                    <a:pt x="233" y="627"/>
                  </a:lnTo>
                  <a:lnTo>
                    <a:pt x="235" y="628"/>
                  </a:lnTo>
                  <a:lnTo>
                    <a:pt x="238" y="629"/>
                  </a:lnTo>
                  <a:lnTo>
                    <a:pt x="241" y="629"/>
                  </a:lnTo>
                  <a:lnTo>
                    <a:pt x="392" y="629"/>
                  </a:lnTo>
                  <a:lnTo>
                    <a:pt x="395" y="629"/>
                  </a:lnTo>
                  <a:lnTo>
                    <a:pt x="398" y="628"/>
                  </a:lnTo>
                  <a:lnTo>
                    <a:pt x="401" y="627"/>
                  </a:lnTo>
                  <a:lnTo>
                    <a:pt x="403" y="625"/>
                  </a:lnTo>
                  <a:lnTo>
                    <a:pt x="404" y="623"/>
                  </a:lnTo>
                  <a:lnTo>
                    <a:pt x="406" y="620"/>
                  </a:lnTo>
                  <a:lnTo>
                    <a:pt x="407" y="617"/>
                  </a:lnTo>
                  <a:lnTo>
                    <a:pt x="407" y="614"/>
                  </a:lnTo>
                  <a:lnTo>
                    <a:pt x="407" y="556"/>
                  </a:lnTo>
                  <a:lnTo>
                    <a:pt x="418" y="552"/>
                  </a:lnTo>
                  <a:lnTo>
                    <a:pt x="429" y="548"/>
                  </a:lnTo>
                  <a:lnTo>
                    <a:pt x="438" y="544"/>
                  </a:lnTo>
                  <a:lnTo>
                    <a:pt x="447" y="538"/>
                  </a:lnTo>
                  <a:lnTo>
                    <a:pt x="465" y="527"/>
                  </a:lnTo>
                  <a:lnTo>
                    <a:pt x="481" y="513"/>
                  </a:lnTo>
                  <a:lnTo>
                    <a:pt x="530" y="542"/>
                  </a:lnTo>
                  <a:lnTo>
                    <a:pt x="533" y="543"/>
                  </a:lnTo>
                  <a:lnTo>
                    <a:pt x="537" y="544"/>
                  </a:lnTo>
                  <a:lnTo>
                    <a:pt x="539" y="544"/>
                  </a:lnTo>
                  <a:lnTo>
                    <a:pt x="542" y="543"/>
                  </a:lnTo>
                  <a:lnTo>
                    <a:pt x="545" y="543"/>
                  </a:lnTo>
                  <a:lnTo>
                    <a:pt x="547" y="540"/>
                  </a:lnTo>
                  <a:lnTo>
                    <a:pt x="550" y="539"/>
                  </a:lnTo>
                  <a:lnTo>
                    <a:pt x="552" y="536"/>
                  </a:lnTo>
                  <a:lnTo>
                    <a:pt x="627" y="405"/>
                  </a:lnTo>
                  <a:lnTo>
                    <a:pt x="628" y="402"/>
                  </a:lnTo>
                  <a:lnTo>
                    <a:pt x="628" y="399"/>
                  </a:lnTo>
                  <a:lnTo>
                    <a:pt x="629" y="396"/>
                  </a:lnTo>
                  <a:lnTo>
                    <a:pt x="628" y="394"/>
                  </a:lnTo>
                  <a:lnTo>
                    <a:pt x="627" y="391"/>
                  </a:lnTo>
                  <a:lnTo>
                    <a:pt x="625" y="389"/>
                  </a:lnTo>
                  <a:lnTo>
                    <a:pt x="623" y="387"/>
                  </a:lnTo>
                  <a:lnTo>
                    <a:pt x="621" y="3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41" name="Полилиния 4360">
              <a:extLst>
                <a:ext uri="{FF2B5EF4-FFF2-40B4-BE49-F238E27FC236}">
                  <a16:creationId xmlns:a16="http://schemas.microsoft.com/office/drawing/2014/main" id="{CDB8F87B-81A2-480F-ADA8-BFB5FD890AC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781925" y="1387475"/>
              <a:ext cx="115888" cy="117475"/>
            </a:xfrm>
            <a:custGeom>
              <a:avLst/>
              <a:gdLst>
                <a:gd name="T0" fmla="*/ 160 w 362"/>
                <a:gd name="T1" fmla="*/ 252 h 369"/>
                <a:gd name="T2" fmla="*/ 135 w 362"/>
                <a:gd name="T3" fmla="*/ 238 h 369"/>
                <a:gd name="T4" fmla="*/ 118 w 362"/>
                <a:gd name="T5" fmla="*/ 218 h 369"/>
                <a:gd name="T6" fmla="*/ 109 w 362"/>
                <a:gd name="T7" fmla="*/ 190 h 369"/>
                <a:gd name="T8" fmla="*/ 113 w 362"/>
                <a:gd name="T9" fmla="*/ 162 h 369"/>
                <a:gd name="T10" fmla="*/ 125 w 362"/>
                <a:gd name="T11" fmla="*/ 138 h 369"/>
                <a:gd name="T12" fmla="*/ 147 w 362"/>
                <a:gd name="T13" fmla="*/ 121 h 369"/>
                <a:gd name="T14" fmla="*/ 174 w 362"/>
                <a:gd name="T15" fmla="*/ 112 h 369"/>
                <a:gd name="T16" fmla="*/ 202 w 362"/>
                <a:gd name="T17" fmla="*/ 114 h 369"/>
                <a:gd name="T18" fmla="*/ 226 w 362"/>
                <a:gd name="T19" fmla="*/ 128 h 369"/>
                <a:gd name="T20" fmla="*/ 244 w 362"/>
                <a:gd name="T21" fmla="*/ 149 h 369"/>
                <a:gd name="T22" fmla="*/ 252 w 362"/>
                <a:gd name="T23" fmla="*/ 176 h 369"/>
                <a:gd name="T24" fmla="*/ 250 w 362"/>
                <a:gd name="T25" fmla="*/ 205 h 369"/>
                <a:gd name="T26" fmla="*/ 236 w 362"/>
                <a:gd name="T27" fmla="*/ 229 h 369"/>
                <a:gd name="T28" fmla="*/ 215 w 362"/>
                <a:gd name="T29" fmla="*/ 247 h 369"/>
                <a:gd name="T30" fmla="*/ 189 w 362"/>
                <a:gd name="T31" fmla="*/ 254 h 369"/>
                <a:gd name="T32" fmla="*/ 328 w 362"/>
                <a:gd name="T33" fmla="*/ 195 h 369"/>
                <a:gd name="T34" fmla="*/ 354 w 362"/>
                <a:gd name="T35" fmla="*/ 144 h 369"/>
                <a:gd name="T36" fmla="*/ 361 w 362"/>
                <a:gd name="T37" fmla="*/ 136 h 369"/>
                <a:gd name="T38" fmla="*/ 360 w 362"/>
                <a:gd name="T39" fmla="*/ 124 h 369"/>
                <a:gd name="T40" fmla="*/ 316 w 362"/>
                <a:gd name="T41" fmla="*/ 53 h 369"/>
                <a:gd name="T42" fmla="*/ 304 w 362"/>
                <a:gd name="T43" fmla="*/ 52 h 369"/>
                <a:gd name="T44" fmla="*/ 256 w 362"/>
                <a:gd name="T45" fmla="*/ 56 h 369"/>
                <a:gd name="T46" fmla="*/ 236 w 362"/>
                <a:gd name="T47" fmla="*/ 10 h 369"/>
                <a:gd name="T48" fmla="*/ 229 w 362"/>
                <a:gd name="T49" fmla="*/ 2 h 369"/>
                <a:gd name="T50" fmla="*/ 146 w 362"/>
                <a:gd name="T51" fmla="*/ 0 h 369"/>
                <a:gd name="T52" fmla="*/ 135 w 362"/>
                <a:gd name="T53" fmla="*/ 3 h 369"/>
                <a:gd name="T54" fmla="*/ 131 w 362"/>
                <a:gd name="T55" fmla="*/ 14 h 369"/>
                <a:gd name="T56" fmla="*/ 99 w 362"/>
                <a:gd name="T57" fmla="*/ 63 h 369"/>
                <a:gd name="T58" fmla="*/ 55 w 362"/>
                <a:gd name="T59" fmla="*/ 51 h 369"/>
                <a:gd name="T60" fmla="*/ 44 w 362"/>
                <a:gd name="T61" fmla="*/ 54 h 369"/>
                <a:gd name="T62" fmla="*/ 1 w 362"/>
                <a:gd name="T63" fmla="*/ 126 h 369"/>
                <a:gd name="T64" fmla="*/ 2 w 362"/>
                <a:gd name="T65" fmla="*/ 139 h 369"/>
                <a:gd name="T66" fmla="*/ 36 w 362"/>
                <a:gd name="T67" fmla="*/ 160 h 369"/>
                <a:gd name="T68" fmla="*/ 36 w 362"/>
                <a:gd name="T69" fmla="*/ 207 h 369"/>
                <a:gd name="T70" fmla="*/ 1 w 362"/>
                <a:gd name="T71" fmla="*/ 230 h 369"/>
                <a:gd name="T72" fmla="*/ 1 w 362"/>
                <a:gd name="T73" fmla="*/ 240 h 369"/>
                <a:gd name="T74" fmla="*/ 44 w 362"/>
                <a:gd name="T75" fmla="*/ 313 h 369"/>
                <a:gd name="T76" fmla="*/ 60 w 362"/>
                <a:gd name="T77" fmla="*/ 314 h 369"/>
                <a:gd name="T78" fmla="*/ 120 w 362"/>
                <a:gd name="T79" fmla="*/ 316 h 369"/>
                <a:gd name="T80" fmla="*/ 132 w 362"/>
                <a:gd name="T81" fmla="*/ 359 h 369"/>
                <a:gd name="T82" fmla="*/ 140 w 362"/>
                <a:gd name="T83" fmla="*/ 368 h 369"/>
                <a:gd name="T84" fmla="*/ 225 w 362"/>
                <a:gd name="T85" fmla="*/ 368 h 369"/>
                <a:gd name="T86" fmla="*/ 233 w 362"/>
                <a:gd name="T87" fmla="*/ 361 h 369"/>
                <a:gd name="T88" fmla="*/ 237 w 362"/>
                <a:gd name="T89" fmla="*/ 321 h 369"/>
                <a:gd name="T90" fmla="*/ 274 w 362"/>
                <a:gd name="T91" fmla="*/ 298 h 369"/>
                <a:gd name="T92" fmla="*/ 310 w 362"/>
                <a:gd name="T93" fmla="*/ 316 h 369"/>
                <a:gd name="T94" fmla="*/ 360 w 362"/>
                <a:gd name="T95" fmla="*/ 243 h 369"/>
                <a:gd name="T96" fmla="*/ 362 w 362"/>
                <a:gd name="T97" fmla="*/ 232 h 369"/>
                <a:gd name="T98" fmla="*/ 354 w 362"/>
                <a:gd name="T99" fmla="*/ 223 h 3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362" h="369">
                  <a:moveTo>
                    <a:pt x="181" y="255"/>
                  </a:moveTo>
                  <a:lnTo>
                    <a:pt x="174" y="254"/>
                  </a:lnTo>
                  <a:lnTo>
                    <a:pt x="166" y="253"/>
                  </a:lnTo>
                  <a:lnTo>
                    <a:pt x="160" y="252"/>
                  </a:lnTo>
                  <a:lnTo>
                    <a:pt x="153" y="249"/>
                  </a:lnTo>
                  <a:lnTo>
                    <a:pt x="147" y="247"/>
                  </a:lnTo>
                  <a:lnTo>
                    <a:pt x="141" y="243"/>
                  </a:lnTo>
                  <a:lnTo>
                    <a:pt x="135" y="238"/>
                  </a:lnTo>
                  <a:lnTo>
                    <a:pt x="131" y="234"/>
                  </a:lnTo>
                  <a:lnTo>
                    <a:pt x="125" y="229"/>
                  </a:lnTo>
                  <a:lnTo>
                    <a:pt x="122" y="223"/>
                  </a:lnTo>
                  <a:lnTo>
                    <a:pt x="118" y="218"/>
                  </a:lnTo>
                  <a:lnTo>
                    <a:pt x="115" y="212"/>
                  </a:lnTo>
                  <a:lnTo>
                    <a:pt x="113" y="205"/>
                  </a:lnTo>
                  <a:lnTo>
                    <a:pt x="110" y="198"/>
                  </a:lnTo>
                  <a:lnTo>
                    <a:pt x="109" y="190"/>
                  </a:lnTo>
                  <a:lnTo>
                    <a:pt x="109" y="183"/>
                  </a:lnTo>
                  <a:lnTo>
                    <a:pt x="109" y="176"/>
                  </a:lnTo>
                  <a:lnTo>
                    <a:pt x="110" y="169"/>
                  </a:lnTo>
                  <a:lnTo>
                    <a:pt x="113" y="162"/>
                  </a:lnTo>
                  <a:lnTo>
                    <a:pt x="115" y="156"/>
                  </a:lnTo>
                  <a:lnTo>
                    <a:pt x="118" y="149"/>
                  </a:lnTo>
                  <a:lnTo>
                    <a:pt x="122" y="143"/>
                  </a:lnTo>
                  <a:lnTo>
                    <a:pt x="125" y="138"/>
                  </a:lnTo>
                  <a:lnTo>
                    <a:pt x="131" y="132"/>
                  </a:lnTo>
                  <a:lnTo>
                    <a:pt x="135" y="128"/>
                  </a:lnTo>
                  <a:lnTo>
                    <a:pt x="141" y="124"/>
                  </a:lnTo>
                  <a:lnTo>
                    <a:pt x="147" y="121"/>
                  </a:lnTo>
                  <a:lnTo>
                    <a:pt x="153" y="117"/>
                  </a:lnTo>
                  <a:lnTo>
                    <a:pt x="160" y="114"/>
                  </a:lnTo>
                  <a:lnTo>
                    <a:pt x="166" y="113"/>
                  </a:lnTo>
                  <a:lnTo>
                    <a:pt x="174" y="112"/>
                  </a:lnTo>
                  <a:lnTo>
                    <a:pt x="181" y="111"/>
                  </a:lnTo>
                  <a:lnTo>
                    <a:pt x="189" y="112"/>
                  </a:lnTo>
                  <a:lnTo>
                    <a:pt x="195" y="113"/>
                  </a:lnTo>
                  <a:lnTo>
                    <a:pt x="202" y="114"/>
                  </a:lnTo>
                  <a:lnTo>
                    <a:pt x="209" y="117"/>
                  </a:lnTo>
                  <a:lnTo>
                    <a:pt x="215" y="121"/>
                  </a:lnTo>
                  <a:lnTo>
                    <a:pt x="221" y="124"/>
                  </a:lnTo>
                  <a:lnTo>
                    <a:pt x="226" y="128"/>
                  </a:lnTo>
                  <a:lnTo>
                    <a:pt x="231" y="132"/>
                  </a:lnTo>
                  <a:lnTo>
                    <a:pt x="236" y="138"/>
                  </a:lnTo>
                  <a:lnTo>
                    <a:pt x="240" y="143"/>
                  </a:lnTo>
                  <a:lnTo>
                    <a:pt x="244" y="149"/>
                  </a:lnTo>
                  <a:lnTo>
                    <a:pt x="247" y="156"/>
                  </a:lnTo>
                  <a:lnTo>
                    <a:pt x="250" y="162"/>
                  </a:lnTo>
                  <a:lnTo>
                    <a:pt x="251" y="169"/>
                  </a:lnTo>
                  <a:lnTo>
                    <a:pt x="252" y="176"/>
                  </a:lnTo>
                  <a:lnTo>
                    <a:pt x="253" y="183"/>
                  </a:lnTo>
                  <a:lnTo>
                    <a:pt x="252" y="190"/>
                  </a:lnTo>
                  <a:lnTo>
                    <a:pt x="251" y="198"/>
                  </a:lnTo>
                  <a:lnTo>
                    <a:pt x="250" y="205"/>
                  </a:lnTo>
                  <a:lnTo>
                    <a:pt x="247" y="212"/>
                  </a:lnTo>
                  <a:lnTo>
                    <a:pt x="244" y="218"/>
                  </a:lnTo>
                  <a:lnTo>
                    <a:pt x="240" y="223"/>
                  </a:lnTo>
                  <a:lnTo>
                    <a:pt x="236" y="229"/>
                  </a:lnTo>
                  <a:lnTo>
                    <a:pt x="231" y="234"/>
                  </a:lnTo>
                  <a:lnTo>
                    <a:pt x="226" y="238"/>
                  </a:lnTo>
                  <a:lnTo>
                    <a:pt x="221" y="243"/>
                  </a:lnTo>
                  <a:lnTo>
                    <a:pt x="215" y="247"/>
                  </a:lnTo>
                  <a:lnTo>
                    <a:pt x="209" y="249"/>
                  </a:lnTo>
                  <a:lnTo>
                    <a:pt x="202" y="252"/>
                  </a:lnTo>
                  <a:lnTo>
                    <a:pt x="195" y="253"/>
                  </a:lnTo>
                  <a:lnTo>
                    <a:pt x="189" y="254"/>
                  </a:lnTo>
                  <a:lnTo>
                    <a:pt x="181" y="255"/>
                  </a:lnTo>
                  <a:close/>
                  <a:moveTo>
                    <a:pt x="354" y="223"/>
                  </a:moveTo>
                  <a:lnTo>
                    <a:pt x="327" y="207"/>
                  </a:lnTo>
                  <a:lnTo>
                    <a:pt x="328" y="195"/>
                  </a:lnTo>
                  <a:lnTo>
                    <a:pt x="328" y="183"/>
                  </a:lnTo>
                  <a:lnTo>
                    <a:pt x="328" y="172"/>
                  </a:lnTo>
                  <a:lnTo>
                    <a:pt x="327" y="160"/>
                  </a:lnTo>
                  <a:lnTo>
                    <a:pt x="354" y="144"/>
                  </a:lnTo>
                  <a:lnTo>
                    <a:pt x="357" y="143"/>
                  </a:lnTo>
                  <a:lnTo>
                    <a:pt x="359" y="141"/>
                  </a:lnTo>
                  <a:lnTo>
                    <a:pt x="360" y="139"/>
                  </a:lnTo>
                  <a:lnTo>
                    <a:pt x="361" y="136"/>
                  </a:lnTo>
                  <a:lnTo>
                    <a:pt x="362" y="132"/>
                  </a:lnTo>
                  <a:lnTo>
                    <a:pt x="362" y="129"/>
                  </a:lnTo>
                  <a:lnTo>
                    <a:pt x="361" y="126"/>
                  </a:lnTo>
                  <a:lnTo>
                    <a:pt x="360" y="124"/>
                  </a:lnTo>
                  <a:lnTo>
                    <a:pt x="322" y="59"/>
                  </a:lnTo>
                  <a:lnTo>
                    <a:pt x="320" y="56"/>
                  </a:lnTo>
                  <a:lnTo>
                    <a:pt x="318" y="54"/>
                  </a:lnTo>
                  <a:lnTo>
                    <a:pt x="316" y="53"/>
                  </a:lnTo>
                  <a:lnTo>
                    <a:pt x="313" y="51"/>
                  </a:lnTo>
                  <a:lnTo>
                    <a:pt x="309" y="51"/>
                  </a:lnTo>
                  <a:lnTo>
                    <a:pt x="307" y="51"/>
                  </a:lnTo>
                  <a:lnTo>
                    <a:pt x="304" y="52"/>
                  </a:lnTo>
                  <a:lnTo>
                    <a:pt x="301" y="53"/>
                  </a:lnTo>
                  <a:lnTo>
                    <a:pt x="274" y="69"/>
                  </a:lnTo>
                  <a:lnTo>
                    <a:pt x="266" y="63"/>
                  </a:lnTo>
                  <a:lnTo>
                    <a:pt x="256" y="56"/>
                  </a:lnTo>
                  <a:lnTo>
                    <a:pt x="246" y="51"/>
                  </a:lnTo>
                  <a:lnTo>
                    <a:pt x="237" y="47"/>
                  </a:lnTo>
                  <a:lnTo>
                    <a:pt x="237" y="14"/>
                  </a:lnTo>
                  <a:lnTo>
                    <a:pt x="236" y="10"/>
                  </a:lnTo>
                  <a:lnTo>
                    <a:pt x="236" y="8"/>
                  </a:lnTo>
                  <a:lnTo>
                    <a:pt x="233" y="5"/>
                  </a:lnTo>
                  <a:lnTo>
                    <a:pt x="232" y="3"/>
                  </a:lnTo>
                  <a:lnTo>
                    <a:pt x="229" y="2"/>
                  </a:lnTo>
                  <a:lnTo>
                    <a:pt x="227" y="1"/>
                  </a:lnTo>
                  <a:lnTo>
                    <a:pt x="224" y="0"/>
                  </a:lnTo>
                  <a:lnTo>
                    <a:pt x="222" y="0"/>
                  </a:lnTo>
                  <a:lnTo>
                    <a:pt x="146" y="0"/>
                  </a:lnTo>
                  <a:lnTo>
                    <a:pt x="143" y="0"/>
                  </a:lnTo>
                  <a:lnTo>
                    <a:pt x="140" y="1"/>
                  </a:lnTo>
                  <a:lnTo>
                    <a:pt x="137" y="2"/>
                  </a:lnTo>
                  <a:lnTo>
                    <a:pt x="135" y="3"/>
                  </a:lnTo>
                  <a:lnTo>
                    <a:pt x="134" y="5"/>
                  </a:lnTo>
                  <a:lnTo>
                    <a:pt x="132" y="8"/>
                  </a:lnTo>
                  <a:lnTo>
                    <a:pt x="132" y="10"/>
                  </a:lnTo>
                  <a:lnTo>
                    <a:pt x="131" y="14"/>
                  </a:lnTo>
                  <a:lnTo>
                    <a:pt x="131" y="47"/>
                  </a:lnTo>
                  <a:lnTo>
                    <a:pt x="120" y="52"/>
                  </a:lnTo>
                  <a:lnTo>
                    <a:pt x="109" y="57"/>
                  </a:lnTo>
                  <a:lnTo>
                    <a:pt x="99" y="63"/>
                  </a:lnTo>
                  <a:lnTo>
                    <a:pt x="90" y="69"/>
                  </a:lnTo>
                  <a:lnTo>
                    <a:pt x="61" y="53"/>
                  </a:lnTo>
                  <a:lnTo>
                    <a:pt x="58" y="52"/>
                  </a:lnTo>
                  <a:lnTo>
                    <a:pt x="55" y="51"/>
                  </a:lnTo>
                  <a:lnTo>
                    <a:pt x="53" y="51"/>
                  </a:lnTo>
                  <a:lnTo>
                    <a:pt x="49" y="51"/>
                  </a:lnTo>
                  <a:lnTo>
                    <a:pt x="47" y="52"/>
                  </a:lnTo>
                  <a:lnTo>
                    <a:pt x="44" y="54"/>
                  </a:lnTo>
                  <a:lnTo>
                    <a:pt x="42" y="56"/>
                  </a:lnTo>
                  <a:lnTo>
                    <a:pt x="41" y="59"/>
                  </a:lnTo>
                  <a:lnTo>
                    <a:pt x="2" y="124"/>
                  </a:lnTo>
                  <a:lnTo>
                    <a:pt x="1" y="126"/>
                  </a:lnTo>
                  <a:lnTo>
                    <a:pt x="0" y="129"/>
                  </a:lnTo>
                  <a:lnTo>
                    <a:pt x="0" y="132"/>
                  </a:lnTo>
                  <a:lnTo>
                    <a:pt x="1" y="136"/>
                  </a:lnTo>
                  <a:lnTo>
                    <a:pt x="2" y="139"/>
                  </a:lnTo>
                  <a:lnTo>
                    <a:pt x="3" y="141"/>
                  </a:lnTo>
                  <a:lnTo>
                    <a:pt x="6" y="143"/>
                  </a:lnTo>
                  <a:lnTo>
                    <a:pt x="8" y="144"/>
                  </a:lnTo>
                  <a:lnTo>
                    <a:pt x="36" y="160"/>
                  </a:lnTo>
                  <a:lnTo>
                    <a:pt x="34" y="172"/>
                  </a:lnTo>
                  <a:lnTo>
                    <a:pt x="34" y="183"/>
                  </a:lnTo>
                  <a:lnTo>
                    <a:pt x="34" y="195"/>
                  </a:lnTo>
                  <a:lnTo>
                    <a:pt x="36" y="207"/>
                  </a:lnTo>
                  <a:lnTo>
                    <a:pt x="8" y="223"/>
                  </a:lnTo>
                  <a:lnTo>
                    <a:pt x="6" y="224"/>
                  </a:lnTo>
                  <a:lnTo>
                    <a:pt x="3" y="227"/>
                  </a:lnTo>
                  <a:lnTo>
                    <a:pt x="1" y="230"/>
                  </a:lnTo>
                  <a:lnTo>
                    <a:pt x="0" y="233"/>
                  </a:lnTo>
                  <a:lnTo>
                    <a:pt x="0" y="235"/>
                  </a:lnTo>
                  <a:lnTo>
                    <a:pt x="0" y="237"/>
                  </a:lnTo>
                  <a:lnTo>
                    <a:pt x="1" y="240"/>
                  </a:lnTo>
                  <a:lnTo>
                    <a:pt x="2" y="243"/>
                  </a:lnTo>
                  <a:lnTo>
                    <a:pt x="40" y="309"/>
                  </a:lnTo>
                  <a:lnTo>
                    <a:pt x="42" y="311"/>
                  </a:lnTo>
                  <a:lnTo>
                    <a:pt x="44" y="313"/>
                  </a:lnTo>
                  <a:lnTo>
                    <a:pt x="46" y="314"/>
                  </a:lnTo>
                  <a:lnTo>
                    <a:pt x="48" y="315"/>
                  </a:lnTo>
                  <a:lnTo>
                    <a:pt x="55" y="316"/>
                  </a:lnTo>
                  <a:lnTo>
                    <a:pt x="60" y="314"/>
                  </a:lnTo>
                  <a:lnTo>
                    <a:pt x="90" y="297"/>
                  </a:lnTo>
                  <a:lnTo>
                    <a:pt x="99" y="304"/>
                  </a:lnTo>
                  <a:lnTo>
                    <a:pt x="109" y="310"/>
                  </a:lnTo>
                  <a:lnTo>
                    <a:pt x="120" y="316"/>
                  </a:lnTo>
                  <a:lnTo>
                    <a:pt x="131" y="321"/>
                  </a:lnTo>
                  <a:lnTo>
                    <a:pt x="131" y="354"/>
                  </a:lnTo>
                  <a:lnTo>
                    <a:pt x="132" y="356"/>
                  </a:lnTo>
                  <a:lnTo>
                    <a:pt x="132" y="359"/>
                  </a:lnTo>
                  <a:lnTo>
                    <a:pt x="134" y="361"/>
                  </a:lnTo>
                  <a:lnTo>
                    <a:pt x="135" y="363"/>
                  </a:lnTo>
                  <a:lnTo>
                    <a:pt x="137" y="366"/>
                  </a:lnTo>
                  <a:lnTo>
                    <a:pt x="140" y="368"/>
                  </a:lnTo>
                  <a:lnTo>
                    <a:pt x="143" y="368"/>
                  </a:lnTo>
                  <a:lnTo>
                    <a:pt x="146" y="369"/>
                  </a:lnTo>
                  <a:lnTo>
                    <a:pt x="222" y="369"/>
                  </a:lnTo>
                  <a:lnTo>
                    <a:pt x="225" y="368"/>
                  </a:lnTo>
                  <a:lnTo>
                    <a:pt x="227" y="368"/>
                  </a:lnTo>
                  <a:lnTo>
                    <a:pt x="229" y="366"/>
                  </a:lnTo>
                  <a:lnTo>
                    <a:pt x="232" y="363"/>
                  </a:lnTo>
                  <a:lnTo>
                    <a:pt x="233" y="361"/>
                  </a:lnTo>
                  <a:lnTo>
                    <a:pt x="236" y="359"/>
                  </a:lnTo>
                  <a:lnTo>
                    <a:pt x="236" y="356"/>
                  </a:lnTo>
                  <a:lnTo>
                    <a:pt x="237" y="354"/>
                  </a:lnTo>
                  <a:lnTo>
                    <a:pt x="237" y="321"/>
                  </a:lnTo>
                  <a:lnTo>
                    <a:pt x="246" y="316"/>
                  </a:lnTo>
                  <a:lnTo>
                    <a:pt x="256" y="311"/>
                  </a:lnTo>
                  <a:lnTo>
                    <a:pt x="266" y="305"/>
                  </a:lnTo>
                  <a:lnTo>
                    <a:pt x="274" y="298"/>
                  </a:lnTo>
                  <a:lnTo>
                    <a:pt x="302" y="313"/>
                  </a:lnTo>
                  <a:lnTo>
                    <a:pt x="305" y="315"/>
                  </a:lnTo>
                  <a:lnTo>
                    <a:pt x="307" y="315"/>
                  </a:lnTo>
                  <a:lnTo>
                    <a:pt x="310" y="316"/>
                  </a:lnTo>
                  <a:lnTo>
                    <a:pt x="314" y="316"/>
                  </a:lnTo>
                  <a:lnTo>
                    <a:pt x="319" y="313"/>
                  </a:lnTo>
                  <a:lnTo>
                    <a:pt x="322" y="309"/>
                  </a:lnTo>
                  <a:lnTo>
                    <a:pt x="360" y="243"/>
                  </a:lnTo>
                  <a:lnTo>
                    <a:pt x="362" y="240"/>
                  </a:lnTo>
                  <a:lnTo>
                    <a:pt x="362" y="237"/>
                  </a:lnTo>
                  <a:lnTo>
                    <a:pt x="362" y="234"/>
                  </a:lnTo>
                  <a:lnTo>
                    <a:pt x="362" y="232"/>
                  </a:lnTo>
                  <a:lnTo>
                    <a:pt x="361" y="229"/>
                  </a:lnTo>
                  <a:lnTo>
                    <a:pt x="359" y="227"/>
                  </a:lnTo>
                  <a:lnTo>
                    <a:pt x="357" y="224"/>
                  </a:lnTo>
                  <a:lnTo>
                    <a:pt x="354" y="22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</p:grpSp>
      <p:sp>
        <p:nvSpPr>
          <p:cNvPr id="42" name="Полилиния 4346" descr="Значок диаграммы ящик с усами. ">
            <a:extLst>
              <a:ext uri="{FF2B5EF4-FFF2-40B4-BE49-F238E27FC236}">
                <a16:creationId xmlns:a16="http://schemas.microsoft.com/office/drawing/2014/main" id="{D131817A-5B27-4718-8BAC-45C9CEDA45D9}"/>
              </a:ext>
            </a:extLst>
          </p:cNvPr>
          <p:cNvSpPr>
            <a:spLocks noEditPoints="1"/>
          </p:cNvSpPr>
          <p:nvPr/>
        </p:nvSpPr>
        <p:spPr bwMode="auto">
          <a:xfrm>
            <a:off x="3967321" y="3532346"/>
            <a:ext cx="345758" cy="345758"/>
          </a:xfrm>
          <a:custGeom>
            <a:avLst/>
            <a:gdLst>
              <a:gd name="T0" fmla="*/ 706 w 898"/>
              <a:gd name="T1" fmla="*/ 479 h 898"/>
              <a:gd name="T2" fmla="*/ 652 w 898"/>
              <a:gd name="T3" fmla="*/ 556 h 898"/>
              <a:gd name="T4" fmla="*/ 632 w 898"/>
              <a:gd name="T5" fmla="*/ 551 h 898"/>
              <a:gd name="T6" fmla="*/ 576 w 898"/>
              <a:gd name="T7" fmla="*/ 477 h 898"/>
              <a:gd name="T8" fmla="*/ 571 w 898"/>
              <a:gd name="T9" fmla="*/ 398 h 898"/>
              <a:gd name="T10" fmla="*/ 628 w 898"/>
              <a:gd name="T11" fmla="*/ 129 h 898"/>
              <a:gd name="T12" fmla="*/ 643 w 898"/>
              <a:gd name="T13" fmla="*/ 114 h 898"/>
              <a:gd name="T14" fmla="*/ 658 w 898"/>
              <a:gd name="T15" fmla="*/ 129 h 898"/>
              <a:gd name="T16" fmla="*/ 717 w 898"/>
              <a:gd name="T17" fmla="*/ 398 h 898"/>
              <a:gd name="T18" fmla="*/ 621 w 898"/>
              <a:gd name="T19" fmla="*/ 758 h 898"/>
              <a:gd name="T20" fmla="*/ 589 w 898"/>
              <a:gd name="T21" fmla="*/ 727 h 898"/>
              <a:gd name="T22" fmla="*/ 589 w 898"/>
              <a:gd name="T23" fmla="*/ 680 h 898"/>
              <a:gd name="T24" fmla="*/ 621 w 898"/>
              <a:gd name="T25" fmla="*/ 648 h 898"/>
              <a:gd name="T26" fmla="*/ 667 w 898"/>
              <a:gd name="T27" fmla="*/ 648 h 898"/>
              <a:gd name="T28" fmla="*/ 699 w 898"/>
              <a:gd name="T29" fmla="*/ 680 h 898"/>
              <a:gd name="T30" fmla="*/ 699 w 898"/>
              <a:gd name="T31" fmla="*/ 727 h 898"/>
              <a:gd name="T32" fmla="*/ 667 w 898"/>
              <a:gd name="T33" fmla="*/ 758 h 898"/>
              <a:gd name="T34" fmla="*/ 536 w 898"/>
              <a:gd name="T35" fmla="*/ 294 h 898"/>
              <a:gd name="T36" fmla="*/ 479 w 898"/>
              <a:gd name="T37" fmla="*/ 546 h 898"/>
              <a:gd name="T38" fmla="*/ 461 w 898"/>
              <a:gd name="T39" fmla="*/ 558 h 898"/>
              <a:gd name="T40" fmla="*/ 450 w 898"/>
              <a:gd name="T41" fmla="*/ 299 h 898"/>
              <a:gd name="T42" fmla="*/ 390 w 898"/>
              <a:gd name="T43" fmla="*/ 287 h 898"/>
              <a:gd name="T44" fmla="*/ 398 w 898"/>
              <a:gd name="T45" fmla="*/ 211 h 898"/>
              <a:gd name="T46" fmla="*/ 454 w 898"/>
              <a:gd name="T47" fmla="*/ 118 h 898"/>
              <a:gd name="T48" fmla="*/ 475 w 898"/>
              <a:gd name="T49" fmla="*/ 118 h 898"/>
              <a:gd name="T50" fmla="*/ 530 w 898"/>
              <a:gd name="T51" fmla="*/ 211 h 898"/>
              <a:gd name="T52" fmla="*/ 465 w 898"/>
              <a:gd name="T53" fmla="*/ 763 h 898"/>
              <a:gd name="T54" fmla="*/ 422 w 898"/>
              <a:gd name="T55" fmla="*/ 745 h 898"/>
              <a:gd name="T56" fmla="*/ 405 w 898"/>
              <a:gd name="T57" fmla="*/ 703 h 898"/>
              <a:gd name="T58" fmla="*/ 422 w 898"/>
              <a:gd name="T59" fmla="*/ 661 h 898"/>
              <a:gd name="T60" fmla="*/ 465 w 898"/>
              <a:gd name="T61" fmla="*/ 643 h 898"/>
              <a:gd name="T62" fmla="*/ 506 w 898"/>
              <a:gd name="T63" fmla="*/ 661 h 898"/>
              <a:gd name="T64" fmla="*/ 525 w 898"/>
              <a:gd name="T65" fmla="*/ 703 h 898"/>
              <a:gd name="T66" fmla="*/ 506 w 898"/>
              <a:gd name="T67" fmla="*/ 745 h 898"/>
              <a:gd name="T68" fmla="*/ 465 w 898"/>
              <a:gd name="T69" fmla="*/ 763 h 898"/>
              <a:gd name="T70" fmla="*/ 318 w 898"/>
              <a:gd name="T71" fmla="*/ 419 h 898"/>
              <a:gd name="T72" fmla="*/ 263 w 898"/>
              <a:gd name="T73" fmla="*/ 556 h 898"/>
              <a:gd name="T74" fmla="*/ 242 w 898"/>
              <a:gd name="T75" fmla="*/ 551 h 898"/>
              <a:gd name="T76" fmla="*/ 186 w 898"/>
              <a:gd name="T77" fmla="*/ 417 h 898"/>
              <a:gd name="T78" fmla="*/ 181 w 898"/>
              <a:gd name="T79" fmla="*/ 339 h 898"/>
              <a:gd name="T80" fmla="*/ 240 w 898"/>
              <a:gd name="T81" fmla="*/ 129 h 898"/>
              <a:gd name="T82" fmla="*/ 255 w 898"/>
              <a:gd name="T83" fmla="*/ 114 h 898"/>
              <a:gd name="T84" fmla="*/ 270 w 898"/>
              <a:gd name="T85" fmla="*/ 129 h 898"/>
              <a:gd name="T86" fmla="*/ 329 w 898"/>
              <a:gd name="T87" fmla="*/ 339 h 898"/>
              <a:gd name="T88" fmla="*/ 231 w 898"/>
              <a:gd name="T89" fmla="*/ 758 h 898"/>
              <a:gd name="T90" fmla="*/ 200 w 898"/>
              <a:gd name="T91" fmla="*/ 727 h 898"/>
              <a:gd name="T92" fmla="*/ 200 w 898"/>
              <a:gd name="T93" fmla="*/ 680 h 898"/>
              <a:gd name="T94" fmla="*/ 231 w 898"/>
              <a:gd name="T95" fmla="*/ 648 h 898"/>
              <a:gd name="T96" fmla="*/ 278 w 898"/>
              <a:gd name="T97" fmla="*/ 648 h 898"/>
              <a:gd name="T98" fmla="*/ 311 w 898"/>
              <a:gd name="T99" fmla="*/ 680 h 898"/>
              <a:gd name="T100" fmla="*/ 311 w 898"/>
              <a:gd name="T101" fmla="*/ 727 h 898"/>
              <a:gd name="T102" fmla="*/ 278 w 898"/>
              <a:gd name="T103" fmla="*/ 758 h 898"/>
              <a:gd name="T104" fmla="*/ 10 w 898"/>
              <a:gd name="T105" fmla="*/ 2 h 898"/>
              <a:gd name="T106" fmla="*/ 1 w 898"/>
              <a:gd name="T107" fmla="*/ 886 h 898"/>
              <a:gd name="T108" fmla="*/ 883 w 898"/>
              <a:gd name="T109" fmla="*/ 898 h 898"/>
              <a:gd name="T110" fmla="*/ 898 w 898"/>
              <a:gd name="T111" fmla="*/ 883 h 898"/>
              <a:gd name="T112" fmla="*/ 886 w 898"/>
              <a:gd name="T113" fmla="*/ 0 h 8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898" h="898">
                <a:moveTo>
                  <a:pt x="718" y="464"/>
                </a:moveTo>
                <a:lnTo>
                  <a:pt x="718" y="467"/>
                </a:lnTo>
                <a:lnTo>
                  <a:pt x="717" y="470"/>
                </a:lnTo>
                <a:lnTo>
                  <a:pt x="716" y="472"/>
                </a:lnTo>
                <a:lnTo>
                  <a:pt x="714" y="474"/>
                </a:lnTo>
                <a:lnTo>
                  <a:pt x="712" y="477"/>
                </a:lnTo>
                <a:lnTo>
                  <a:pt x="710" y="478"/>
                </a:lnTo>
                <a:lnTo>
                  <a:pt x="706" y="479"/>
                </a:lnTo>
                <a:lnTo>
                  <a:pt x="703" y="479"/>
                </a:lnTo>
                <a:lnTo>
                  <a:pt x="658" y="479"/>
                </a:lnTo>
                <a:lnTo>
                  <a:pt x="658" y="543"/>
                </a:lnTo>
                <a:lnTo>
                  <a:pt x="658" y="546"/>
                </a:lnTo>
                <a:lnTo>
                  <a:pt x="657" y="549"/>
                </a:lnTo>
                <a:lnTo>
                  <a:pt x="656" y="551"/>
                </a:lnTo>
                <a:lnTo>
                  <a:pt x="654" y="554"/>
                </a:lnTo>
                <a:lnTo>
                  <a:pt x="652" y="556"/>
                </a:lnTo>
                <a:lnTo>
                  <a:pt x="650" y="557"/>
                </a:lnTo>
                <a:lnTo>
                  <a:pt x="647" y="558"/>
                </a:lnTo>
                <a:lnTo>
                  <a:pt x="643" y="558"/>
                </a:lnTo>
                <a:lnTo>
                  <a:pt x="641" y="558"/>
                </a:lnTo>
                <a:lnTo>
                  <a:pt x="638" y="557"/>
                </a:lnTo>
                <a:lnTo>
                  <a:pt x="636" y="556"/>
                </a:lnTo>
                <a:lnTo>
                  <a:pt x="634" y="554"/>
                </a:lnTo>
                <a:lnTo>
                  <a:pt x="632" y="551"/>
                </a:lnTo>
                <a:lnTo>
                  <a:pt x="631" y="549"/>
                </a:lnTo>
                <a:lnTo>
                  <a:pt x="629" y="546"/>
                </a:lnTo>
                <a:lnTo>
                  <a:pt x="628" y="543"/>
                </a:lnTo>
                <a:lnTo>
                  <a:pt x="628" y="479"/>
                </a:lnTo>
                <a:lnTo>
                  <a:pt x="583" y="479"/>
                </a:lnTo>
                <a:lnTo>
                  <a:pt x="581" y="479"/>
                </a:lnTo>
                <a:lnTo>
                  <a:pt x="578" y="478"/>
                </a:lnTo>
                <a:lnTo>
                  <a:pt x="576" y="477"/>
                </a:lnTo>
                <a:lnTo>
                  <a:pt x="574" y="474"/>
                </a:lnTo>
                <a:lnTo>
                  <a:pt x="572" y="472"/>
                </a:lnTo>
                <a:lnTo>
                  <a:pt x="571" y="470"/>
                </a:lnTo>
                <a:lnTo>
                  <a:pt x="570" y="467"/>
                </a:lnTo>
                <a:lnTo>
                  <a:pt x="570" y="464"/>
                </a:lnTo>
                <a:lnTo>
                  <a:pt x="570" y="404"/>
                </a:lnTo>
                <a:lnTo>
                  <a:pt x="570" y="402"/>
                </a:lnTo>
                <a:lnTo>
                  <a:pt x="571" y="398"/>
                </a:lnTo>
                <a:lnTo>
                  <a:pt x="572" y="396"/>
                </a:lnTo>
                <a:lnTo>
                  <a:pt x="574" y="394"/>
                </a:lnTo>
                <a:lnTo>
                  <a:pt x="576" y="392"/>
                </a:lnTo>
                <a:lnTo>
                  <a:pt x="578" y="391"/>
                </a:lnTo>
                <a:lnTo>
                  <a:pt x="581" y="390"/>
                </a:lnTo>
                <a:lnTo>
                  <a:pt x="583" y="389"/>
                </a:lnTo>
                <a:lnTo>
                  <a:pt x="628" y="389"/>
                </a:lnTo>
                <a:lnTo>
                  <a:pt x="628" y="129"/>
                </a:lnTo>
                <a:lnTo>
                  <a:pt x="629" y="126"/>
                </a:lnTo>
                <a:lnTo>
                  <a:pt x="631" y="123"/>
                </a:lnTo>
                <a:lnTo>
                  <a:pt x="632" y="121"/>
                </a:lnTo>
                <a:lnTo>
                  <a:pt x="634" y="118"/>
                </a:lnTo>
                <a:lnTo>
                  <a:pt x="636" y="117"/>
                </a:lnTo>
                <a:lnTo>
                  <a:pt x="638" y="115"/>
                </a:lnTo>
                <a:lnTo>
                  <a:pt x="641" y="114"/>
                </a:lnTo>
                <a:lnTo>
                  <a:pt x="643" y="114"/>
                </a:lnTo>
                <a:lnTo>
                  <a:pt x="647" y="114"/>
                </a:lnTo>
                <a:lnTo>
                  <a:pt x="650" y="115"/>
                </a:lnTo>
                <a:lnTo>
                  <a:pt x="652" y="117"/>
                </a:lnTo>
                <a:lnTo>
                  <a:pt x="654" y="118"/>
                </a:lnTo>
                <a:lnTo>
                  <a:pt x="656" y="121"/>
                </a:lnTo>
                <a:lnTo>
                  <a:pt x="657" y="123"/>
                </a:lnTo>
                <a:lnTo>
                  <a:pt x="658" y="127"/>
                </a:lnTo>
                <a:lnTo>
                  <a:pt x="658" y="129"/>
                </a:lnTo>
                <a:lnTo>
                  <a:pt x="658" y="389"/>
                </a:lnTo>
                <a:lnTo>
                  <a:pt x="703" y="389"/>
                </a:lnTo>
                <a:lnTo>
                  <a:pt x="706" y="390"/>
                </a:lnTo>
                <a:lnTo>
                  <a:pt x="710" y="391"/>
                </a:lnTo>
                <a:lnTo>
                  <a:pt x="712" y="392"/>
                </a:lnTo>
                <a:lnTo>
                  <a:pt x="714" y="394"/>
                </a:lnTo>
                <a:lnTo>
                  <a:pt x="716" y="396"/>
                </a:lnTo>
                <a:lnTo>
                  <a:pt x="717" y="398"/>
                </a:lnTo>
                <a:lnTo>
                  <a:pt x="718" y="402"/>
                </a:lnTo>
                <a:lnTo>
                  <a:pt x="718" y="404"/>
                </a:lnTo>
                <a:lnTo>
                  <a:pt x="718" y="464"/>
                </a:lnTo>
                <a:close/>
                <a:moveTo>
                  <a:pt x="643" y="763"/>
                </a:moveTo>
                <a:lnTo>
                  <a:pt x="638" y="762"/>
                </a:lnTo>
                <a:lnTo>
                  <a:pt x="632" y="762"/>
                </a:lnTo>
                <a:lnTo>
                  <a:pt x="626" y="760"/>
                </a:lnTo>
                <a:lnTo>
                  <a:pt x="621" y="758"/>
                </a:lnTo>
                <a:lnTo>
                  <a:pt x="616" y="756"/>
                </a:lnTo>
                <a:lnTo>
                  <a:pt x="610" y="753"/>
                </a:lnTo>
                <a:lnTo>
                  <a:pt x="606" y="749"/>
                </a:lnTo>
                <a:lnTo>
                  <a:pt x="602" y="745"/>
                </a:lnTo>
                <a:lnTo>
                  <a:pt x="597" y="741"/>
                </a:lnTo>
                <a:lnTo>
                  <a:pt x="594" y="737"/>
                </a:lnTo>
                <a:lnTo>
                  <a:pt x="591" y="731"/>
                </a:lnTo>
                <a:lnTo>
                  <a:pt x="589" y="727"/>
                </a:lnTo>
                <a:lnTo>
                  <a:pt x="587" y="720"/>
                </a:lnTo>
                <a:lnTo>
                  <a:pt x="586" y="715"/>
                </a:lnTo>
                <a:lnTo>
                  <a:pt x="584" y="710"/>
                </a:lnTo>
                <a:lnTo>
                  <a:pt x="583" y="703"/>
                </a:lnTo>
                <a:lnTo>
                  <a:pt x="584" y="697"/>
                </a:lnTo>
                <a:lnTo>
                  <a:pt x="586" y="692"/>
                </a:lnTo>
                <a:lnTo>
                  <a:pt x="587" y="685"/>
                </a:lnTo>
                <a:lnTo>
                  <a:pt x="589" y="680"/>
                </a:lnTo>
                <a:lnTo>
                  <a:pt x="591" y="674"/>
                </a:lnTo>
                <a:lnTo>
                  <a:pt x="594" y="670"/>
                </a:lnTo>
                <a:lnTo>
                  <a:pt x="597" y="665"/>
                </a:lnTo>
                <a:lnTo>
                  <a:pt x="602" y="661"/>
                </a:lnTo>
                <a:lnTo>
                  <a:pt x="606" y="657"/>
                </a:lnTo>
                <a:lnTo>
                  <a:pt x="610" y="653"/>
                </a:lnTo>
                <a:lnTo>
                  <a:pt x="616" y="651"/>
                </a:lnTo>
                <a:lnTo>
                  <a:pt x="621" y="648"/>
                </a:lnTo>
                <a:lnTo>
                  <a:pt x="626" y="646"/>
                </a:lnTo>
                <a:lnTo>
                  <a:pt x="632" y="645"/>
                </a:lnTo>
                <a:lnTo>
                  <a:pt x="638" y="643"/>
                </a:lnTo>
                <a:lnTo>
                  <a:pt x="643" y="643"/>
                </a:lnTo>
                <a:lnTo>
                  <a:pt x="650" y="643"/>
                </a:lnTo>
                <a:lnTo>
                  <a:pt x="656" y="645"/>
                </a:lnTo>
                <a:lnTo>
                  <a:pt x="662" y="646"/>
                </a:lnTo>
                <a:lnTo>
                  <a:pt x="667" y="648"/>
                </a:lnTo>
                <a:lnTo>
                  <a:pt x="672" y="651"/>
                </a:lnTo>
                <a:lnTo>
                  <a:pt x="678" y="653"/>
                </a:lnTo>
                <a:lnTo>
                  <a:pt x="682" y="657"/>
                </a:lnTo>
                <a:lnTo>
                  <a:pt x="686" y="661"/>
                </a:lnTo>
                <a:lnTo>
                  <a:pt x="690" y="665"/>
                </a:lnTo>
                <a:lnTo>
                  <a:pt x="694" y="670"/>
                </a:lnTo>
                <a:lnTo>
                  <a:pt x="697" y="674"/>
                </a:lnTo>
                <a:lnTo>
                  <a:pt x="699" y="680"/>
                </a:lnTo>
                <a:lnTo>
                  <a:pt x="701" y="685"/>
                </a:lnTo>
                <a:lnTo>
                  <a:pt x="702" y="692"/>
                </a:lnTo>
                <a:lnTo>
                  <a:pt x="703" y="697"/>
                </a:lnTo>
                <a:lnTo>
                  <a:pt x="703" y="703"/>
                </a:lnTo>
                <a:lnTo>
                  <a:pt x="703" y="710"/>
                </a:lnTo>
                <a:lnTo>
                  <a:pt x="702" y="715"/>
                </a:lnTo>
                <a:lnTo>
                  <a:pt x="701" y="720"/>
                </a:lnTo>
                <a:lnTo>
                  <a:pt x="699" y="727"/>
                </a:lnTo>
                <a:lnTo>
                  <a:pt x="697" y="731"/>
                </a:lnTo>
                <a:lnTo>
                  <a:pt x="694" y="737"/>
                </a:lnTo>
                <a:lnTo>
                  <a:pt x="690" y="741"/>
                </a:lnTo>
                <a:lnTo>
                  <a:pt x="686" y="745"/>
                </a:lnTo>
                <a:lnTo>
                  <a:pt x="682" y="749"/>
                </a:lnTo>
                <a:lnTo>
                  <a:pt x="678" y="753"/>
                </a:lnTo>
                <a:lnTo>
                  <a:pt x="672" y="756"/>
                </a:lnTo>
                <a:lnTo>
                  <a:pt x="667" y="758"/>
                </a:lnTo>
                <a:lnTo>
                  <a:pt x="662" y="760"/>
                </a:lnTo>
                <a:lnTo>
                  <a:pt x="656" y="762"/>
                </a:lnTo>
                <a:lnTo>
                  <a:pt x="650" y="762"/>
                </a:lnTo>
                <a:lnTo>
                  <a:pt x="643" y="763"/>
                </a:lnTo>
                <a:close/>
                <a:moveTo>
                  <a:pt x="540" y="284"/>
                </a:moveTo>
                <a:lnTo>
                  <a:pt x="538" y="287"/>
                </a:lnTo>
                <a:lnTo>
                  <a:pt x="537" y="290"/>
                </a:lnTo>
                <a:lnTo>
                  <a:pt x="536" y="294"/>
                </a:lnTo>
                <a:lnTo>
                  <a:pt x="534" y="296"/>
                </a:lnTo>
                <a:lnTo>
                  <a:pt x="532" y="297"/>
                </a:lnTo>
                <a:lnTo>
                  <a:pt x="530" y="298"/>
                </a:lnTo>
                <a:lnTo>
                  <a:pt x="527" y="299"/>
                </a:lnTo>
                <a:lnTo>
                  <a:pt x="525" y="299"/>
                </a:lnTo>
                <a:lnTo>
                  <a:pt x="480" y="299"/>
                </a:lnTo>
                <a:lnTo>
                  <a:pt x="480" y="543"/>
                </a:lnTo>
                <a:lnTo>
                  <a:pt x="479" y="546"/>
                </a:lnTo>
                <a:lnTo>
                  <a:pt x="479" y="549"/>
                </a:lnTo>
                <a:lnTo>
                  <a:pt x="476" y="551"/>
                </a:lnTo>
                <a:lnTo>
                  <a:pt x="475" y="554"/>
                </a:lnTo>
                <a:lnTo>
                  <a:pt x="472" y="556"/>
                </a:lnTo>
                <a:lnTo>
                  <a:pt x="470" y="557"/>
                </a:lnTo>
                <a:lnTo>
                  <a:pt x="467" y="558"/>
                </a:lnTo>
                <a:lnTo>
                  <a:pt x="465" y="558"/>
                </a:lnTo>
                <a:lnTo>
                  <a:pt x="461" y="558"/>
                </a:lnTo>
                <a:lnTo>
                  <a:pt x="458" y="557"/>
                </a:lnTo>
                <a:lnTo>
                  <a:pt x="456" y="556"/>
                </a:lnTo>
                <a:lnTo>
                  <a:pt x="454" y="554"/>
                </a:lnTo>
                <a:lnTo>
                  <a:pt x="452" y="551"/>
                </a:lnTo>
                <a:lnTo>
                  <a:pt x="451" y="549"/>
                </a:lnTo>
                <a:lnTo>
                  <a:pt x="450" y="546"/>
                </a:lnTo>
                <a:lnTo>
                  <a:pt x="450" y="543"/>
                </a:lnTo>
                <a:lnTo>
                  <a:pt x="450" y="299"/>
                </a:lnTo>
                <a:lnTo>
                  <a:pt x="405" y="299"/>
                </a:lnTo>
                <a:lnTo>
                  <a:pt x="402" y="299"/>
                </a:lnTo>
                <a:lnTo>
                  <a:pt x="398" y="298"/>
                </a:lnTo>
                <a:lnTo>
                  <a:pt x="396" y="297"/>
                </a:lnTo>
                <a:lnTo>
                  <a:pt x="394" y="296"/>
                </a:lnTo>
                <a:lnTo>
                  <a:pt x="392" y="294"/>
                </a:lnTo>
                <a:lnTo>
                  <a:pt x="391" y="290"/>
                </a:lnTo>
                <a:lnTo>
                  <a:pt x="390" y="287"/>
                </a:lnTo>
                <a:lnTo>
                  <a:pt x="390" y="284"/>
                </a:lnTo>
                <a:lnTo>
                  <a:pt x="390" y="225"/>
                </a:lnTo>
                <a:lnTo>
                  <a:pt x="390" y="222"/>
                </a:lnTo>
                <a:lnTo>
                  <a:pt x="391" y="219"/>
                </a:lnTo>
                <a:lnTo>
                  <a:pt x="392" y="217"/>
                </a:lnTo>
                <a:lnTo>
                  <a:pt x="394" y="214"/>
                </a:lnTo>
                <a:lnTo>
                  <a:pt x="396" y="212"/>
                </a:lnTo>
                <a:lnTo>
                  <a:pt x="398" y="211"/>
                </a:lnTo>
                <a:lnTo>
                  <a:pt x="402" y="210"/>
                </a:lnTo>
                <a:lnTo>
                  <a:pt x="405" y="210"/>
                </a:lnTo>
                <a:lnTo>
                  <a:pt x="450" y="210"/>
                </a:lnTo>
                <a:lnTo>
                  <a:pt x="450" y="129"/>
                </a:lnTo>
                <a:lnTo>
                  <a:pt x="450" y="126"/>
                </a:lnTo>
                <a:lnTo>
                  <a:pt x="451" y="123"/>
                </a:lnTo>
                <a:lnTo>
                  <a:pt x="452" y="121"/>
                </a:lnTo>
                <a:lnTo>
                  <a:pt x="454" y="118"/>
                </a:lnTo>
                <a:lnTo>
                  <a:pt x="456" y="117"/>
                </a:lnTo>
                <a:lnTo>
                  <a:pt x="458" y="115"/>
                </a:lnTo>
                <a:lnTo>
                  <a:pt x="461" y="114"/>
                </a:lnTo>
                <a:lnTo>
                  <a:pt x="465" y="114"/>
                </a:lnTo>
                <a:lnTo>
                  <a:pt x="467" y="114"/>
                </a:lnTo>
                <a:lnTo>
                  <a:pt x="470" y="115"/>
                </a:lnTo>
                <a:lnTo>
                  <a:pt x="472" y="117"/>
                </a:lnTo>
                <a:lnTo>
                  <a:pt x="475" y="118"/>
                </a:lnTo>
                <a:lnTo>
                  <a:pt x="476" y="121"/>
                </a:lnTo>
                <a:lnTo>
                  <a:pt x="479" y="123"/>
                </a:lnTo>
                <a:lnTo>
                  <a:pt x="479" y="127"/>
                </a:lnTo>
                <a:lnTo>
                  <a:pt x="480" y="129"/>
                </a:lnTo>
                <a:lnTo>
                  <a:pt x="480" y="210"/>
                </a:lnTo>
                <a:lnTo>
                  <a:pt x="525" y="210"/>
                </a:lnTo>
                <a:lnTo>
                  <a:pt x="527" y="210"/>
                </a:lnTo>
                <a:lnTo>
                  <a:pt x="530" y="211"/>
                </a:lnTo>
                <a:lnTo>
                  <a:pt x="532" y="212"/>
                </a:lnTo>
                <a:lnTo>
                  <a:pt x="534" y="214"/>
                </a:lnTo>
                <a:lnTo>
                  <a:pt x="536" y="217"/>
                </a:lnTo>
                <a:lnTo>
                  <a:pt x="537" y="219"/>
                </a:lnTo>
                <a:lnTo>
                  <a:pt x="538" y="222"/>
                </a:lnTo>
                <a:lnTo>
                  <a:pt x="540" y="225"/>
                </a:lnTo>
                <a:lnTo>
                  <a:pt x="540" y="284"/>
                </a:lnTo>
                <a:close/>
                <a:moveTo>
                  <a:pt x="465" y="763"/>
                </a:moveTo>
                <a:lnTo>
                  <a:pt x="458" y="762"/>
                </a:lnTo>
                <a:lnTo>
                  <a:pt x="452" y="762"/>
                </a:lnTo>
                <a:lnTo>
                  <a:pt x="446" y="760"/>
                </a:lnTo>
                <a:lnTo>
                  <a:pt x="441" y="758"/>
                </a:lnTo>
                <a:lnTo>
                  <a:pt x="436" y="756"/>
                </a:lnTo>
                <a:lnTo>
                  <a:pt x="430" y="753"/>
                </a:lnTo>
                <a:lnTo>
                  <a:pt x="426" y="749"/>
                </a:lnTo>
                <a:lnTo>
                  <a:pt x="422" y="745"/>
                </a:lnTo>
                <a:lnTo>
                  <a:pt x="419" y="741"/>
                </a:lnTo>
                <a:lnTo>
                  <a:pt x="414" y="737"/>
                </a:lnTo>
                <a:lnTo>
                  <a:pt x="412" y="731"/>
                </a:lnTo>
                <a:lnTo>
                  <a:pt x="409" y="727"/>
                </a:lnTo>
                <a:lnTo>
                  <a:pt x="407" y="720"/>
                </a:lnTo>
                <a:lnTo>
                  <a:pt x="406" y="715"/>
                </a:lnTo>
                <a:lnTo>
                  <a:pt x="405" y="710"/>
                </a:lnTo>
                <a:lnTo>
                  <a:pt x="405" y="703"/>
                </a:lnTo>
                <a:lnTo>
                  <a:pt x="405" y="697"/>
                </a:lnTo>
                <a:lnTo>
                  <a:pt x="406" y="692"/>
                </a:lnTo>
                <a:lnTo>
                  <a:pt x="407" y="685"/>
                </a:lnTo>
                <a:lnTo>
                  <a:pt x="409" y="680"/>
                </a:lnTo>
                <a:lnTo>
                  <a:pt x="412" y="674"/>
                </a:lnTo>
                <a:lnTo>
                  <a:pt x="414" y="670"/>
                </a:lnTo>
                <a:lnTo>
                  <a:pt x="419" y="665"/>
                </a:lnTo>
                <a:lnTo>
                  <a:pt x="422" y="661"/>
                </a:lnTo>
                <a:lnTo>
                  <a:pt x="426" y="657"/>
                </a:lnTo>
                <a:lnTo>
                  <a:pt x="430" y="653"/>
                </a:lnTo>
                <a:lnTo>
                  <a:pt x="436" y="651"/>
                </a:lnTo>
                <a:lnTo>
                  <a:pt x="441" y="648"/>
                </a:lnTo>
                <a:lnTo>
                  <a:pt x="446" y="646"/>
                </a:lnTo>
                <a:lnTo>
                  <a:pt x="452" y="645"/>
                </a:lnTo>
                <a:lnTo>
                  <a:pt x="458" y="643"/>
                </a:lnTo>
                <a:lnTo>
                  <a:pt x="465" y="643"/>
                </a:lnTo>
                <a:lnTo>
                  <a:pt x="470" y="643"/>
                </a:lnTo>
                <a:lnTo>
                  <a:pt x="476" y="645"/>
                </a:lnTo>
                <a:lnTo>
                  <a:pt x="482" y="646"/>
                </a:lnTo>
                <a:lnTo>
                  <a:pt x="487" y="648"/>
                </a:lnTo>
                <a:lnTo>
                  <a:pt x="492" y="651"/>
                </a:lnTo>
                <a:lnTo>
                  <a:pt x="498" y="653"/>
                </a:lnTo>
                <a:lnTo>
                  <a:pt x="502" y="657"/>
                </a:lnTo>
                <a:lnTo>
                  <a:pt x="506" y="661"/>
                </a:lnTo>
                <a:lnTo>
                  <a:pt x="511" y="665"/>
                </a:lnTo>
                <a:lnTo>
                  <a:pt x="514" y="670"/>
                </a:lnTo>
                <a:lnTo>
                  <a:pt x="517" y="674"/>
                </a:lnTo>
                <a:lnTo>
                  <a:pt x="519" y="680"/>
                </a:lnTo>
                <a:lnTo>
                  <a:pt x="521" y="685"/>
                </a:lnTo>
                <a:lnTo>
                  <a:pt x="522" y="692"/>
                </a:lnTo>
                <a:lnTo>
                  <a:pt x="524" y="697"/>
                </a:lnTo>
                <a:lnTo>
                  <a:pt x="525" y="703"/>
                </a:lnTo>
                <a:lnTo>
                  <a:pt x="524" y="710"/>
                </a:lnTo>
                <a:lnTo>
                  <a:pt x="522" y="715"/>
                </a:lnTo>
                <a:lnTo>
                  <a:pt x="521" y="720"/>
                </a:lnTo>
                <a:lnTo>
                  <a:pt x="519" y="727"/>
                </a:lnTo>
                <a:lnTo>
                  <a:pt x="517" y="731"/>
                </a:lnTo>
                <a:lnTo>
                  <a:pt x="514" y="737"/>
                </a:lnTo>
                <a:lnTo>
                  <a:pt x="511" y="741"/>
                </a:lnTo>
                <a:lnTo>
                  <a:pt x="506" y="745"/>
                </a:lnTo>
                <a:lnTo>
                  <a:pt x="502" y="749"/>
                </a:lnTo>
                <a:lnTo>
                  <a:pt x="498" y="753"/>
                </a:lnTo>
                <a:lnTo>
                  <a:pt x="492" y="756"/>
                </a:lnTo>
                <a:lnTo>
                  <a:pt x="487" y="758"/>
                </a:lnTo>
                <a:lnTo>
                  <a:pt x="482" y="760"/>
                </a:lnTo>
                <a:lnTo>
                  <a:pt x="476" y="762"/>
                </a:lnTo>
                <a:lnTo>
                  <a:pt x="470" y="762"/>
                </a:lnTo>
                <a:lnTo>
                  <a:pt x="465" y="763"/>
                </a:lnTo>
                <a:close/>
                <a:moveTo>
                  <a:pt x="330" y="404"/>
                </a:moveTo>
                <a:lnTo>
                  <a:pt x="330" y="407"/>
                </a:lnTo>
                <a:lnTo>
                  <a:pt x="329" y="410"/>
                </a:lnTo>
                <a:lnTo>
                  <a:pt x="328" y="412"/>
                </a:lnTo>
                <a:lnTo>
                  <a:pt x="326" y="414"/>
                </a:lnTo>
                <a:lnTo>
                  <a:pt x="323" y="417"/>
                </a:lnTo>
                <a:lnTo>
                  <a:pt x="320" y="418"/>
                </a:lnTo>
                <a:lnTo>
                  <a:pt x="318" y="419"/>
                </a:lnTo>
                <a:lnTo>
                  <a:pt x="315" y="419"/>
                </a:lnTo>
                <a:lnTo>
                  <a:pt x="270" y="419"/>
                </a:lnTo>
                <a:lnTo>
                  <a:pt x="270" y="543"/>
                </a:lnTo>
                <a:lnTo>
                  <a:pt x="270" y="546"/>
                </a:lnTo>
                <a:lnTo>
                  <a:pt x="269" y="549"/>
                </a:lnTo>
                <a:lnTo>
                  <a:pt x="268" y="551"/>
                </a:lnTo>
                <a:lnTo>
                  <a:pt x="266" y="554"/>
                </a:lnTo>
                <a:lnTo>
                  <a:pt x="263" y="556"/>
                </a:lnTo>
                <a:lnTo>
                  <a:pt x="260" y="557"/>
                </a:lnTo>
                <a:lnTo>
                  <a:pt x="258" y="558"/>
                </a:lnTo>
                <a:lnTo>
                  <a:pt x="255" y="558"/>
                </a:lnTo>
                <a:lnTo>
                  <a:pt x="252" y="558"/>
                </a:lnTo>
                <a:lnTo>
                  <a:pt x="250" y="557"/>
                </a:lnTo>
                <a:lnTo>
                  <a:pt x="246" y="556"/>
                </a:lnTo>
                <a:lnTo>
                  <a:pt x="244" y="554"/>
                </a:lnTo>
                <a:lnTo>
                  <a:pt x="242" y="551"/>
                </a:lnTo>
                <a:lnTo>
                  <a:pt x="241" y="549"/>
                </a:lnTo>
                <a:lnTo>
                  <a:pt x="240" y="546"/>
                </a:lnTo>
                <a:lnTo>
                  <a:pt x="240" y="543"/>
                </a:lnTo>
                <a:lnTo>
                  <a:pt x="240" y="419"/>
                </a:lnTo>
                <a:lnTo>
                  <a:pt x="195" y="419"/>
                </a:lnTo>
                <a:lnTo>
                  <a:pt x="192" y="419"/>
                </a:lnTo>
                <a:lnTo>
                  <a:pt x="190" y="418"/>
                </a:lnTo>
                <a:lnTo>
                  <a:pt x="186" y="417"/>
                </a:lnTo>
                <a:lnTo>
                  <a:pt x="184" y="414"/>
                </a:lnTo>
                <a:lnTo>
                  <a:pt x="183" y="412"/>
                </a:lnTo>
                <a:lnTo>
                  <a:pt x="181" y="410"/>
                </a:lnTo>
                <a:lnTo>
                  <a:pt x="180" y="407"/>
                </a:lnTo>
                <a:lnTo>
                  <a:pt x="180" y="404"/>
                </a:lnTo>
                <a:lnTo>
                  <a:pt x="180" y="344"/>
                </a:lnTo>
                <a:lnTo>
                  <a:pt x="180" y="342"/>
                </a:lnTo>
                <a:lnTo>
                  <a:pt x="181" y="339"/>
                </a:lnTo>
                <a:lnTo>
                  <a:pt x="183" y="336"/>
                </a:lnTo>
                <a:lnTo>
                  <a:pt x="184" y="334"/>
                </a:lnTo>
                <a:lnTo>
                  <a:pt x="186" y="332"/>
                </a:lnTo>
                <a:lnTo>
                  <a:pt x="190" y="331"/>
                </a:lnTo>
                <a:lnTo>
                  <a:pt x="192" y="330"/>
                </a:lnTo>
                <a:lnTo>
                  <a:pt x="195" y="329"/>
                </a:lnTo>
                <a:lnTo>
                  <a:pt x="240" y="329"/>
                </a:lnTo>
                <a:lnTo>
                  <a:pt x="240" y="129"/>
                </a:lnTo>
                <a:lnTo>
                  <a:pt x="240" y="126"/>
                </a:lnTo>
                <a:lnTo>
                  <a:pt x="241" y="123"/>
                </a:lnTo>
                <a:lnTo>
                  <a:pt x="242" y="121"/>
                </a:lnTo>
                <a:lnTo>
                  <a:pt x="244" y="118"/>
                </a:lnTo>
                <a:lnTo>
                  <a:pt x="246" y="117"/>
                </a:lnTo>
                <a:lnTo>
                  <a:pt x="250" y="115"/>
                </a:lnTo>
                <a:lnTo>
                  <a:pt x="252" y="114"/>
                </a:lnTo>
                <a:lnTo>
                  <a:pt x="255" y="114"/>
                </a:lnTo>
                <a:lnTo>
                  <a:pt x="258" y="114"/>
                </a:lnTo>
                <a:lnTo>
                  <a:pt x="260" y="115"/>
                </a:lnTo>
                <a:lnTo>
                  <a:pt x="263" y="117"/>
                </a:lnTo>
                <a:lnTo>
                  <a:pt x="266" y="118"/>
                </a:lnTo>
                <a:lnTo>
                  <a:pt x="268" y="121"/>
                </a:lnTo>
                <a:lnTo>
                  <a:pt x="269" y="123"/>
                </a:lnTo>
                <a:lnTo>
                  <a:pt x="270" y="127"/>
                </a:lnTo>
                <a:lnTo>
                  <a:pt x="270" y="129"/>
                </a:lnTo>
                <a:lnTo>
                  <a:pt x="270" y="329"/>
                </a:lnTo>
                <a:lnTo>
                  <a:pt x="315" y="329"/>
                </a:lnTo>
                <a:lnTo>
                  <a:pt x="318" y="330"/>
                </a:lnTo>
                <a:lnTo>
                  <a:pt x="320" y="331"/>
                </a:lnTo>
                <a:lnTo>
                  <a:pt x="323" y="332"/>
                </a:lnTo>
                <a:lnTo>
                  <a:pt x="326" y="334"/>
                </a:lnTo>
                <a:lnTo>
                  <a:pt x="328" y="336"/>
                </a:lnTo>
                <a:lnTo>
                  <a:pt x="329" y="339"/>
                </a:lnTo>
                <a:lnTo>
                  <a:pt x="330" y="342"/>
                </a:lnTo>
                <a:lnTo>
                  <a:pt x="330" y="344"/>
                </a:lnTo>
                <a:lnTo>
                  <a:pt x="330" y="404"/>
                </a:lnTo>
                <a:close/>
                <a:moveTo>
                  <a:pt x="255" y="763"/>
                </a:moveTo>
                <a:lnTo>
                  <a:pt x="249" y="762"/>
                </a:lnTo>
                <a:lnTo>
                  <a:pt x="243" y="762"/>
                </a:lnTo>
                <a:lnTo>
                  <a:pt x="237" y="760"/>
                </a:lnTo>
                <a:lnTo>
                  <a:pt x="231" y="758"/>
                </a:lnTo>
                <a:lnTo>
                  <a:pt x="226" y="756"/>
                </a:lnTo>
                <a:lnTo>
                  <a:pt x="222" y="753"/>
                </a:lnTo>
                <a:lnTo>
                  <a:pt x="216" y="749"/>
                </a:lnTo>
                <a:lnTo>
                  <a:pt x="212" y="745"/>
                </a:lnTo>
                <a:lnTo>
                  <a:pt x="209" y="741"/>
                </a:lnTo>
                <a:lnTo>
                  <a:pt x="206" y="737"/>
                </a:lnTo>
                <a:lnTo>
                  <a:pt x="203" y="731"/>
                </a:lnTo>
                <a:lnTo>
                  <a:pt x="200" y="727"/>
                </a:lnTo>
                <a:lnTo>
                  <a:pt x="198" y="720"/>
                </a:lnTo>
                <a:lnTo>
                  <a:pt x="196" y="715"/>
                </a:lnTo>
                <a:lnTo>
                  <a:pt x="195" y="710"/>
                </a:lnTo>
                <a:lnTo>
                  <a:pt x="195" y="703"/>
                </a:lnTo>
                <a:lnTo>
                  <a:pt x="195" y="697"/>
                </a:lnTo>
                <a:lnTo>
                  <a:pt x="196" y="692"/>
                </a:lnTo>
                <a:lnTo>
                  <a:pt x="198" y="685"/>
                </a:lnTo>
                <a:lnTo>
                  <a:pt x="200" y="680"/>
                </a:lnTo>
                <a:lnTo>
                  <a:pt x="203" y="674"/>
                </a:lnTo>
                <a:lnTo>
                  <a:pt x="206" y="670"/>
                </a:lnTo>
                <a:lnTo>
                  <a:pt x="209" y="665"/>
                </a:lnTo>
                <a:lnTo>
                  <a:pt x="212" y="661"/>
                </a:lnTo>
                <a:lnTo>
                  <a:pt x="216" y="657"/>
                </a:lnTo>
                <a:lnTo>
                  <a:pt x="222" y="653"/>
                </a:lnTo>
                <a:lnTo>
                  <a:pt x="226" y="651"/>
                </a:lnTo>
                <a:lnTo>
                  <a:pt x="231" y="648"/>
                </a:lnTo>
                <a:lnTo>
                  <a:pt x="237" y="646"/>
                </a:lnTo>
                <a:lnTo>
                  <a:pt x="243" y="645"/>
                </a:lnTo>
                <a:lnTo>
                  <a:pt x="249" y="643"/>
                </a:lnTo>
                <a:lnTo>
                  <a:pt x="255" y="643"/>
                </a:lnTo>
                <a:lnTo>
                  <a:pt x="261" y="643"/>
                </a:lnTo>
                <a:lnTo>
                  <a:pt x="267" y="645"/>
                </a:lnTo>
                <a:lnTo>
                  <a:pt x="273" y="646"/>
                </a:lnTo>
                <a:lnTo>
                  <a:pt x="278" y="648"/>
                </a:lnTo>
                <a:lnTo>
                  <a:pt x="284" y="651"/>
                </a:lnTo>
                <a:lnTo>
                  <a:pt x="288" y="653"/>
                </a:lnTo>
                <a:lnTo>
                  <a:pt x="293" y="657"/>
                </a:lnTo>
                <a:lnTo>
                  <a:pt x="298" y="661"/>
                </a:lnTo>
                <a:lnTo>
                  <a:pt x="301" y="665"/>
                </a:lnTo>
                <a:lnTo>
                  <a:pt x="304" y="670"/>
                </a:lnTo>
                <a:lnTo>
                  <a:pt x="307" y="674"/>
                </a:lnTo>
                <a:lnTo>
                  <a:pt x="311" y="680"/>
                </a:lnTo>
                <a:lnTo>
                  <a:pt x="312" y="685"/>
                </a:lnTo>
                <a:lnTo>
                  <a:pt x="314" y="692"/>
                </a:lnTo>
                <a:lnTo>
                  <a:pt x="315" y="697"/>
                </a:lnTo>
                <a:lnTo>
                  <a:pt x="315" y="703"/>
                </a:lnTo>
                <a:lnTo>
                  <a:pt x="315" y="710"/>
                </a:lnTo>
                <a:lnTo>
                  <a:pt x="314" y="715"/>
                </a:lnTo>
                <a:lnTo>
                  <a:pt x="312" y="720"/>
                </a:lnTo>
                <a:lnTo>
                  <a:pt x="311" y="727"/>
                </a:lnTo>
                <a:lnTo>
                  <a:pt x="307" y="731"/>
                </a:lnTo>
                <a:lnTo>
                  <a:pt x="304" y="737"/>
                </a:lnTo>
                <a:lnTo>
                  <a:pt x="301" y="741"/>
                </a:lnTo>
                <a:lnTo>
                  <a:pt x="298" y="745"/>
                </a:lnTo>
                <a:lnTo>
                  <a:pt x="293" y="749"/>
                </a:lnTo>
                <a:lnTo>
                  <a:pt x="288" y="753"/>
                </a:lnTo>
                <a:lnTo>
                  <a:pt x="284" y="756"/>
                </a:lnTo>
                <a:lnTo>
                  <a:pt x="278" y="758"/>
                </a:lnTo>
                <a:lnTo>
                  <a:pt x="273" y="760"/>
                </a:lnTo>
                <a:lnTo>
                  <a:pt x="267" y="762"/>
                </a:lnTo>
                <a:lnTo>
                  <a:pt x="261" y="762"/>
                </a:lnTo>
                <a:lnTo>
                  <a:pt x="255" y="763"/>
                </a:lnTo>
                <a:close/>
                <a:moveTo>
                  <a:pt x="883" y="0"/>
                </a:moveTo>
                <a:lnTo>
                  <a:pt x="15" y="0"/>
                </a:lnTo>
                <a:lnTo>
                  <a:pt x="13" y="0"/>
                </a:lnTo>
                <a:lnTo>
                  <a:pt x="10" y="2"/>
                </a:lnTo>
                <a:lnTo>
                  <a:pt x="8" y="3"/>
                </a:lnTo>
                <a:lnTo>
                  <a:pt x="6" y="5"/>
                </a:lnTo>
                <a:lnTo>
                  <a:pt x="3" y="7"/>
                </a:lnTo>
                <a:lnTo>
                  <a:pt x="2" y="10"/>
                </a:lnTo>
                <a:lnTo>
                  <a:pt x="1" y="12"/>
                </a:lnTo>
                <a:lnTo>
                  <a:pt x="0" y="15"/>
                </a:lnTo>
                <a:lnTo>
                  <a:pt x="0" y="883"/>
                </a:lnTo>
                <a:lnTo>
                  <a:pt x="1" y="886"/>
                </a:lnTo>
                <a:lnTo>
                  <a:pt x="2" y="888"/>
                </a:lnTo>
                <a:lnTo>
                  <a:pt x="3" y="892"/>
                </a:lnTo>
                <a:lnTo>
                  <a:pt x="6" y="894"/>
                </a:lnTo>
                <a:lnTo>
                  <a:pt x="8" y="895"/>
                </a:lnTo>
                <a:lnTo>
                  <a:pt x="10" y="897"/>
                </a:lnTo>
                <a:lnTo>
                  <a:pt x="13" y="897"/>
                </a:lnTo>
                <a:lnTo>
                  <a:pt x="15" y="898"/>
                </a:lnTo>
                <a:lnTo>
                  <a:pt x="883" y="898"/>
                </a:lnTo>
                <a:lnTo>
                  <a:pt x="886" y="897"/>
                </a:lnTo>
                <a:lnTo>
                  <a:pt x="888" y="897"/>
                </a:lnTo>
                <a:lnTo>
                  <a:pt x="892" y="895"/>
                </a:lnTo>
                <a:lnTo>
                  <a:pt x="894" y="894"/>
                </a:lnTo>
                <a:lnTo>
                  <a:pt x="896" y="892"/>
                </a:lnTo>
                <a:lnTo>
                  <a:pt x="897" y="888"/>
                </a:lnTo>
                <a:lnTo>
                  <a:pt x="898" y="886"/>
                </a:lnTo>
                <a:lnTo>
                  <a:pt x="898" y="883"/>
                </a:lnTo>
                <a:lnTo>
                  <a:pt x="898" y="15"/>
                </a:lnTo>
                <a:lnTo>
                  <a:pt x="898" y="12"/>
                </a:lnTo>
                <a:lnTo>
                  <a:pt x="897" y="10"/>
                </a:lnTo>
                <a:lnTo>
                  <a:pt x="896" y="7"/>
                </a:lnTo>
                <a:lnTo>
                  <a:pt x="894" y="5"/>
                </a:lnTo>
                <a:lnTo>
                  <a:pt x="892" y="3"/>
                </a:lnTo>
                <a:lnTo>
                  <a:pt x="888" y="2"/>
                </a:lnTo>
                <a:lnTo>
                  <a:pt x="886" y="0"/>
                </a:lnTo>
                <a:lnTo>
                  <a:pt x="883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ru-RU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F0055DA-EB9A-9344-E076-A7F0C0DFD657}"/>
              </a:ext>
            </a:extLst>
          </p:cNvPr>
          <p:cNvSpPr txBox="1"/>
          <p:nvPr/>
        </p:nvSpPr>
        <p:spPr>
          <a:xfrm>
            <a:off x="457199" y="966097"/>
            <a:ext cx="9567334" cy="50475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romanUcPeriod"/>
            </a:pPr>
            <a:r>
              <a:rPr lang="be-BY" sz="2000" b="1" dirty="0"/>
              <a:t>Внутриличностный конфликт - </a:t>
            </a:r>
            <a:r>
              <a:rPr lang="ru-RU" sz="2000" dirty="0"/>
              <a:t>когда к одному человеку предъявляются противоречивые требования по поводу того, каким должен быть результат его работы.</a:t>
            </a:r>
            <a:endParaRPr lang="be-BY" sz="2000" dirty="0"/>
          </a:p>
          <a:p>
            <a:endParaRPr lang="ru-RU" sz="2000" b="1" dirty="0"/>
          </a:p>
          <a:p>
            <a:endParaRPr lang="ru-RU" sz="2000" b="1" dirty="0"/>
          </a:p>
          <a:p>
            <a:r>
              <a:rPr lang="ru-RU" sz="2200" b="1" dirty="0"/>
              <a:t>Причины возникновения внутриличностных конфликтов:</a:t>
            </a:r>
          </a:p>
          <a:p>
            <a:endParaRPr lang="ru-RU" sz="20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dirty="0"/>
              <a:t>противоречивые требования, предъявляемые к одному и тому же человеку;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ru-RU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be-BY" sz="2000" dirty="0"/>
              <a:t>нарушение принципа единоначалия;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be-BY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dirty="0"/>
              <a:t>не согласование производственных требований с личными потребностями или ценностями;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ru-RU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dirty="0"/>
              <a:t>рабочая перегрузка или недогрузка;</a:t>
            </a:r>
            <a:endParaRPr lang="be-BY" sz="2000" dirty="0"/>
          </a:p>
          <a:p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val="32770374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 hidden="1">
            <a:extLst>
              <a:ext uri="{FF2B5EF4-FFF2-40B4-BE49-F238E27FC236}">
                <a16:creationId xmlns:a16="http://schemas.microsoft.com/office/drawing/2014/main" id="{B5981CF1-BC08-49F8-B0F9-AAF98EC67450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365125"/>
            <a:ext cx="10515600" cy="1325563"/>
          </a:xfrm>
        </p:spPr>
        <p:txBody>
          <a:bodyPr rtlCol="0"/>
          <a:lstStyle/>
          <a:p>
            <a:r>
              <a:rPr lang="ru-RU" dirty="0"/>
              <a:t>Слайд 2 с анализом проекта</a:t>
            </a:r>
          </a:p>
        </p:txBody>
      </p:sp>
      <p:cxnSp>
        <p:nvCxnSpPr>
          <p:cNvPr id="8" name="Прямая соединительная линия 7">
            <a:extLst>
              <a:ext uri="{FF2B5EF4-FFF2-40B4-BE49-F238E27FC236}">
                <a16:creationId xmlns:a16="http://schemas.microsoft.com/office/drawing/2014/main" id="{D0986099-F5F2-4E8B-BE17-81194861A0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8105775" y="522898"/>
            <a:ext cx="4086225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Заголовок 1">
            <a:extLst>
              <a:ext uri="{FF2B5EF4-FFF2-40B4-BE49-F238E27FC236}">
                <a16:creationId xmlns:a16="http://schemas.microsoft.com/office/drawing/2014/main" id="{4E3F5479-058B-4FA8-92E9-18CAB8CDC5C5}"/>
              </a:ext>
            </a:extLst>
          </p:cNvPr>
          <p:cNvSpPr txBox="1">
            <a:spLocks/>
          </p:cNvSpPr>
          <p:nvPr/>
        </p:nvSpPr>
        <p:spPr>
          <a:xfrm>
            <a:off x="228600" y="190500"/>
            <a:ext cx="11734800" cy="7755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0"/>
            <a:r>
              <a:rPr lang="ru-RU" sz="2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Типы конфликтов</a:t>
            </a:r>
            <a:br>
              <a:rPr lang="ru-RU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lang="ru-RU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14" name="Прямая соединительная линия 13">
            <a:extLst>
              <a:ext uri="{FF2B5EF4-FFF2-40B4-BE49-F238E27FC236}">
                <a16:creationId xmlns:a16="http://schemas.microsoft.com/office/drawing/2014/main" id="{83E690F4-843A-47A5-8620-4FB01C0D8E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0" y="522898"/>
            <a:ext cx="4086225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Полилиния 1676" descr="Значок флажка. ">
            <a:extLst>
              <a:ext uri="{FF2B5EF4-FFF2-40B4-BE49-F238E27FC236}">
                <a16:creationId xmlns:a16="http://schemas.microsoft.com/office/drawing/2014/main" id="{6FB02354-C73F-4DCF-8004-E9CCA66963EA}"/>
              </a:ext>
            </a:extLst>
          </p:cNvPr>
          <p:cNvSpPr>
            <a:spLocks noEditPoints="1"/>
          </p:cNvSpPr>
          <p:nvPr/>
        </p:nvSpPr>
        <p:spPr bwMode="auto">
          <a:xfrm>
            <a:off x="7129621" y="1811496"/>
            <a:ext cx="345758" cy="345758"/>
          </a:xfrm>
          <a:custGeom>
            <a:avLst/>
            <a:gdLst>
              <a:gd name="T0" fmla="*/ 374 w 719"/>
              <a:gd name="T1" fmla="*/ 267 h 719"/>
              <a:gd name="T2" fmla="*/ 366 w 719"/>
              <a:gd name="T3" fmla="*/ 263 h 719"/>
              <a:gd name="T4" fmla="*/ 362 w 719"/>
              <a:gd name="T5" fmla="*/ 254 h 719"/>
              <a:gd name="T6" fmla="*/ 366 w 719"/>
              <a:gd name="T7" fmla="*/ 247 h 719"/>
              <a:gd name="T8" fmla="*/ 374 w 719"/>
              <a:gd name="T9" fmla="*/ 243 h 719"/>
              <a:gd name="T10" fmla="*/ 621 w 719"/>
              <a:gd name="T11" fmla="*/ 244 h 719"/>
              <a:gd name="T12" fmla="*/ 627 w 719"/>
              <a:gd name="T13" fmla="*/ 250 h 719"/>
              <a:gd name="T14" fmla="*/ 627 w 719"/>
              <a:gd name="T15" fmla="*/ 260 h 719"/>
              <a:gd name="T16" fmla="*/ 621 w 719"/>
              <a:gd name="T17" fmla="*/ 265 h 719"/>
              <a:gd name="T18" fmla="*/ 616 w 719"/>
              <a:gd name="T19" fmla="*/ 528 h 719"/>
              <a:gd name="T20" fmla="*/ 370 w 719"/>
              <a:gd name="T21" fmla="*/ 527 h 719"/>
              <a:gd name="T22" fmla="*/ 363 w 719"/>
              <a:gd name="T23" fmla="*/ 521 h 719"/>
              <a:gd name="T24" fmla="*/ 363 w 719"/>
              <a:gd name="T25" fmla="*/ 512 h 719"/>
              <a:gd name="T26" fmla="*/ 370 w 719"/>
              <a:gd name="T27" fmla="*/ 505 h 719"/>
              <a:gd name="T28" fmla="*/ 616 w 719"/>
              <a:gd name="T29" fmla="*/ 504 h 719"/>
              <a:gd name="T30" fmla="*/ 625 w 719"/>
              <a:gd name="T31" fmla="*/ 507 h 719"/>
              <a:gd name="T32" fmla="*/ 628 w 719"/>
              <a:gd name="T33" fmla="*/ 516 h 719"/>
              <a:gd name="T34" fmla="*/ 625 w 719"/>
              <a:gd name="T35" fmla="*/ 525 h 719"/>
              <a:gd name="T36" fmla="*/ 616 w 719"/>
              <a:gd name="T37" fmla="*/ 528 h 719"/>
              <a:gd name="T38" fmla="*/ 171 w 719"/>
              <a:gd name="T39" fmla="*/ 279 h 719"/>
              <a:gd name="T40" fmla="*/ 164 w 719"/>
              <a:gd name="T41" fmla="*/ 282 h 719"/>
              <a:gd name="T42" fmla="*/ 155 w 719"/>
              <a:gd name="T43" fmla="*/ 279 h 719"/>
              <a:gd name="T44" fmla="*/ 92 w 719"/>
              <a:gd name="T45" fmla="*/ 214 h 719"/>
              <a:gd name="T46" fmla="*/ 92 w 719"/>
              <a:gd name="T47" fmla="*/ 205 h 719"/>
              <a:gd name="T48" fmla="*/ 98 w 719"/>
              <a:gd name="T49" fmla="*/ 198 h 719"/>
              <a:gd name="T50" fmla="*/ 107 w 719"/>
              <a:gd name="T51" fmla="*/ 198 h 719"/>
              <a:gd name="T52" fmla="*/ 164 w 719"/>
              <a:gd name="T53" fmla="*/ 253 h 719"/>
              <a:gd name="T54" fmla="*/ 309 w 719"/>
              <a:gd name="T55" fmla="*/ 109 h 719"/>
              <a:gd name="T56" fmla="*/ 318 w 719"/>
              <a:gd name="T57" fmla="*/ 109 h 719"/>
              <a:gd name="T58" fmla="*/ 325 w 719"/>
              <a:gd name="T59" fmla="*/ 114 h 719"/>
              <a:gd name="T60" fmla="*/ 325 w 719"/>
              <a:gd name="T61" fmla="*/ 124 h 719"/>
              <a:gd name="T62" fmla="*/ 323 w 719"/>
              <a:gd name="T63" fmla="*/ 414 h 719"/>
              <a:gd name="T64" fmla="*/ 168 w 719"/>
              <a:gd name="T65" fmla="*/ 568 h 719"/>
              <a:gd name="T66" fmla="*/ 158 w 719"/>
              <a:gd name="T67" fmla="*/ 568 h 719"/>
              <a:gd name="T68" fmla="*/ 94 w 719"/>
              <a:gd name="T69" fmla="*/ 505 h 719"/>
              <a:gd name="T70" fmla="*/ 91 w 719"/>
              <a:gd name="T71" fmla="*/ 497 h 719"/>
              <a:gd name="T72" fmla="*/ 94 w 719"/>
              <a:gd name="T73" fmla="*/ 488 h 719"/>
              <a:gd name="T74" fmla="*/ 103 w 719"/>
              <a:gd name="T75" fmla="*/ 485 h 719"/>
              <a:gd name="T76" fmla="*/ 111 w 719"/>
              <a:gd name="T77" fmla="*/ 488 h 719"/>
              <a:gd name="T78" fmla="*/ 306 w 719"/>
              <a:gd name="T79" fmla="*/ 397 h 719"/>
              <a:gd name="T80" fmla="*/ 314 w 719"/>
              <a:gd name="T81" fmla="*/ 394 h 719"/>
              <a:gd name="T82" fmla="*/ 323 w 719"/>
              <a:gd name="T83" fmla="*/ 398 h 719"/>
              <a:gd name="T84" fmla="*/ 326 w 719"/>
              <a:gd name="T85" fmla="*/ 406 h 719"/>
              <a:gd name="T86" fmla="*/ 323 w 719"/>
              <a:gd name="T87" fmla="*/ 414 h 719"/>
              <a:gd name="T88" fmla="*/ 12 w 719"/>
              <a:gd name="T89" fmla="*/ 0 h 719"/>
              <a:gd name="T90" fmla="*/ 3 w 719"/>
              <a:gd name="T91" fmla="*/ 5 h 719"/>
              <a:gd name="T92" fmla="*/ 0 w 719"/>
              <a:gd name="T93" fmla="*/ 13 h 719"/>
              <a:gd name="T94" fmla="*/ 1 w 719"/>
              <a:gd name="T95" fmla="*/ 713 h 719"/>
              <a:gd name="T96" fmla="*/ 8 w 719"/>
              <a:gd name="T97" fmla="*/ 719 h 719"/>
              <a:gd name="T98" fmla="*/ 707 w 719"/>
              <a:gd name="T99" fmla="*/ 719 h 719"/>
              <a:gd name="T100" fmla="*/ 716 w 719"/>
              <a:gd name="T101" fmla="*/ 716 h 719"/>
              <a:gd name="T102" fmla="*/ 719 w 719"/>
              <a:gd name="T103" fmla="*/ 707 h 719"/>
              <a:gd name="T104" fmla="*/ 718 w 719"/>
              <a:gd name="T105" fmla="*/ 8 h 719"/>
              <a:gd name="T106" fmla="*/ 711 w 719"/>
              <a:gd name="T107" fmla="*/ 2 h 7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719" h="719">
                <a:moveTo>
                  <a:pt x="616" y="267"/>
                </a:moveTo>
                <a:lnTo>
                  <a:pt x="374" y="267"/>
                </a:lnTo>
                <a:lnTo>
                  <a:pt x="370" y="265"/>
                </a:lnTo>
                <a:lnTo>
                  <a:pt x="366" y="263"/>
                </a:lnTo>
                <a:lnTo>
                  <a:pt x="363" y="260"/>
                </a:lnTo>
                <a:lnTo>
                  <a:pt x="362" y="254"/>
                </a:lnTo>
                <a:lnTo>
                  <a:pt x="363" y="250"/>
                </a:lnTo>
                <a:lnTo>
                  <a:pt x="366" y="247"/>
                </a:lnTo>
                <a:lnTo>
                  <a:pt x="370" y="244"/>
                </a:lnTo>
                <a:lnTo>
                  <a:pt x="374" y="243"/>
                </a:lnTo>
                <a:lnTo>
                  <a:pt x="616" y="243"/>
                </a:lnTo>
                <a:lnTo>
                  <a:pt x="621" y="244"/>
                </a:lnTo>
                <a:lnTo>
                  <a:pt x="625" y="247"/>
                </a:lnTo>
                <a:lnTo>
                  <a:pt x="627" y="250"/>
                </a:lnTo>
                <a:lnTo>
                  <a:pt x="628" y="254"/>
                </a:lnTo>
                <a:lnTo>
                  <a:pt x="627" y="260"/>
                </a:lnTo>
                <a:lnTo>
                  <a:pt x="625" y="263"/>
                </a:lnTo>
                <a:lnTo>
                  <a:pt x="621" y="265"/>
                </a:lnTo>
                <a:lnTo>
                  <a:pt x="616" y="267"/>
                </a:lnTo>
                <a:close/>
                <a:moveTo>
                  <a:pt x="616" y="528"/>
                </a:moveTo>
                <a:lnTo>
                  <a:pt x="374" y="528"/>
                </a:lnTo>
                <a:lnTo>
                  <a:pt x="370" y="527"/>
                </a:lnTo>
                <a:lnTo>
                  <a:pt x="366" y="525"/>
                </a:lnTo>
                <a:lnTo>
                  <a:pt x="363" y="521"/>
                </a:lnTo>
                <a:lnTo>
                  <a:pt x="362" y="516"/>
                </a:lnTo>
                <a:lnTo>
                  <a:pt x="363" y="512"/>
                </a:lnTo>
                <a:lnTo>
                  <a:pt x="366" y="507"/>
                </a:lnTo>
                <a:lnTo>
                  <a:pt x="370" y="505"/>
                </a:lnTo>
                <a:lnTo>
                  <a:pt x="374" y="504"/>
                </a:lnTo>
                <a:lnTo>
                  <a:pt x="616" y="504"/>
                </a:lnTo>
                <a:lnTo>
                  <a:pt x="621" y="505"/>
                </a:lnTo>
                <a:lnTo>
                  <a:pt x="625" y="507"/>
                </a:lnTo>
                <a:lnTo>
                  <a:pt x="627" y="512"/>
                </a:lnTo>
                <a:lnTo>
                  <a:pt x="628" y="516"/>
                </a:lnTo>
                <a:lnTo>
                  <a:pt x="627" y="521"/>
                </a:lnTo>
                <a:lnTo>
                  <a:pt x="625" y="525"/>
                </a:lnTo>
                <a:lnTo>
                  <a:pt x="621" y="527"/>
                </a:lnTo>
                <a:lnTo>
                  <a:pt x="616" y="528"/>
                </a:lnTo>
                <a:close/>
                <a:moveTo>
                  <a:pt x="323" y="127"/>
                </a:moveTo>
                <a:lnTo>
                  <a:pt x="171" y="279"/>
                </a:lnTo>
                <a:lnTo>
                  <a:pt x="168" y="282"/>
                </a:lnTo>
                <a:lnTo>
                  <a:pt x="164" y="282"/>
                </a:lnTo>
                <a:lnTo>
                  <a:pt x="158" y="282"/>
                </a:lnTo>
                <a:lnTo>
                  <a:pt x="155" y="279"/>
                </a:lnTo>
                <a:lnTo>
                  <a:pt x="94" y="218"/>
                </a:lnTo>
                <a:lnTo>
                  <a:pt x="92" y="214"/>
                </a:lnTo>
                <a:lnTo>
                  <a:pt x="91" y="209"/>
                </a:lnTo>
                <a:lnTo>
                  <a:pt x="92" y="205"/>
                </a:lnTo>
                <a:lnTo>
                  <a:pt x="94" y="201"/>
                </a:lnTo>
                <a:lnTo>
                  <a:pt x="98" y="198"/>
                </a:lnTo>
                <a:lnTo>
                  <a:pt x="103" y="197"/>
                </a:lnTo>
                <a:lnTo>
                  <a:pt x="107" y="198"/>
                </a:lnTo>
                <a:lnTo>
                  <a:pt x="111" y="201"/>
                </a:lnTo>
                <a:lnTo>
                  <a:pt x="164" y="253"/>
                </a:lnTo>
                <a:lnTo>
                  <a:pt x="306" y="111"/>
                </a:lnTo>
                <a:lnTo>
                  <a:pt x="309" y="109"/>
                </a:lnTo>
                <a:lnTo>
                  <a:pt x="314" y="108"/>
                </a:lnTo>
                <a:lnTo>
                  <a:pt x="318" y="109"/>
                </a:lnTo>
                <a:lnTo>
                  <a:pt x="323" y="111"/>
                </a:lnTo>
                <a:lnTo>
                  <a:pt x="325" y="114"/>
                </a:lnTo>
                <a:lnTo>
                  <a:pt x="326" y="119"/>
                </a:lnTo>
                <a:lnTo>
                  <a:pt x="325" y="124"/>
                </a:lnTo>
                <a:lnTo>
                  <a:pt x="323" y="127"/>
                </a:lnTo>
                <a:close/>
                <a:moveTo>
                  <a:pt x="323" y="414"/>
                </a:moveTo>
                <a:lnTo>
                  <a:pt x="171" y="565"/>
                </a:lnTo>
                <a:lnTo>
                  <a:pt x="168" y="568"/>
                </a:lnTo>
                <a:lnTo>
                  <a:pt x="164" y="569"/>
                </a:lnTo>
                <a:lnTo>
                  <a:pt x="158" y="568"/>
                </a:lnTo>
                <a:lnTo>
                  <a:pt x="155" y="565"/>
                </a:lnTo>
                <a:lnTo>
                  <a:pt x="94" y="505"/>
                </a:lnTo>
                <a:lnTo>
                  <a:pt x="92" y="502"/>
                </a:lnTo>
                <a:lnTo>
                  <a:pt x="91" y="497"/>
                </a:lnTo>
                <a:lnTo>
                  <a:pt x="92" y="493"/>
                </a:lnTo>
                <a:lnTo>
                  <a:pt x="94" y="488"/>
                </a:lnTo>
                <a:lnTo>
                  <a:pt x="98" y="486"/>
                </a:lnTo>
                <a:lnTo>
                  <a:pt x="103" y="485"/>
                </a:lnTo>
                <a:lnTo>
                  <a:pt x="107" y="486"/>
                </a:lnTo>
                <a:lnTo>
                  <a:pt x="111" y="488"/>
                </a:lnTo>
                <a:lnTo>
                  <a:pt x="164" y="540"/>
                </a:lnTo>
                <a:lnTo>
                  <a:pt x="306" y="397"/>
                </a:lnTo>
                <a:lnTo>
                  <a:pt x="309" y="395"/>
                </a:lnTo>
                <a:lnTo>
                  <a:pt x="314" y="394"/>
                </a:lnTo>
                <a:lnTo>
                  <a:pt x="318" y="395"/>
                </a:lnTo>
                <a:lnTo>
                  <a:pt x="323" y="398"/>
                </a:lnTo>
                <a:lnTo>
                  <a:pt x="325" y="401"/>
                </a:lnTo>
                <a:lnTo>
                  <a:pt x="326" y="406"/>
                </a:lnTo>
                <a:lnTo>
                  <a:pt x="325" y="410"/>
                </a:lnTo>
                <a:lnTo>
                  <a:pt x="323" y="414"/>
                </a:lnTo>
                <a:close/>
                <a:moveTo>
                  <a:pt x="707" y="0"/>
                </a:moveTo>
                <a:lnTo>
                  <a:pt x="12" y="0"/>
                </a:lnTo>
                <a:lnTo>
                  <a:pt x="8" y="2"/>
                </a:lnTo>
                <a:lnTo>
                  <a:pt x="3" y="5"/>
                </a:lnTo>
                <a:lnTo>
                  <a:pt x="1" y="8"/>
                </a:lnTo>
                <a:lnTo>
                  <a:pt x="0" y="13"/>
                </a:lnTo>
                <a:lnTo>
                  <a:pt x="0" y="707"/>
                </a:lnTo>
                <a:lnTo>
                  <a:pt x="1" y="713"/>
                </a:lnTo>
                <a:lnTo>
                  <a:pt x="3" y="716"/>
                </a:lnTo>
                <a:lnTo>
                  <a:pt x="8" y="719"/>
                </a:lnTo>
                <a:lnTo>
                  <a:pt x="12" y="719"/>
                </a:lnTo>
                <a:lnTo>
                  <a:pt x="707" y="719"/>
                </a:lnTo>
                <a:lnTo>
                  <a:pt x="711" y="719"/>
                </a:lnTo>
                <a:lnTo>
                  <a:pt x="716" y="716"/>
                </a:lnTo>
                <a:lnTo>
                  <a:pt x="718" y="713"/>
                </a:lnTo>
                <a:lnTo>
                  <a:pt x="719" y="707"/>
                </a:lnTo>
                <a:lnTo>
                  <a:pt x="719" y="13"/>
                </a:lnTo>
                <a:lnTo>
                  <a:pt x="718" y="8"/>
                </a:lnTo>
                <a:lnTo>
                  <a:pt x="716" y="5"/>
                </a:lnTo>
                <a:lnTo>
                  <a:pt x="711" y="2"/>
                </a:lnTo>
                <a:lnTo>
                  <a:pt x="707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ru-RU" dirty="0"/>
          </a:p>
        </p:txBody>
      </p:sp>
      <p:sp>
        <p:nvSpPr>
          <p:cNvPr id="35" name="Полилиния 4665" descr="Значок графика. ">
            <a:extLst>
              <a:ext uri="{FF2B5EF4-FFF2-40B4-BE49-F238E27FC236}">
                <a16:creationId xmlns:a16="http://schemas.microsoft.com/office/drawing/2014/main" id="{557E39B2-E017-4E5C-B53E-DDE3B9D4C92C}"/>
              </a:ext>
            </a:extLst>
          </p:cNvPr>
          <p:cNvSpPr>
            <a:spLocks/>
          </p:cNvSpPr>
          <p:nvPr/>
        </p:nvSpPr>
        <p:spPr bwMode="auto">
          <a:xfrm>
            <a:off x="7877961" y="3531386"/>
            <a:ext cx="347679" cy="347679"/>
          </a:xfrm>
          <a:custGeom>
            <a:avLst/>
            <a:gdLst>
              <a:gd name="T0" fmla="*/ 761 w 904"/>
              <a:gd name="T1" fmla="*/ 213 h 903"/>
              <a:gd name="T2" fmla="*/ 754 w 904"/>
              <a:gd name="T3" fmla="*/ 225 h 903"/>
              <a:gd name="T4" fmla="*/ 576 w 904"/>
              <a:gd name="T5" fmla="*/ 277 h 903"/>
              <a:gd name="T6" fmla="*/ 498 w 904"/>
              <a:gd name="T7" fmla="*/ 298 h 903"/>
              <a:gd name="T8" fmla="*/ 431 w 904"/>
              <a:gd name="T9" fmla="*/ 329 h 903"/>
              <a:gd name="T10" fmla="*/ 578 w 904"/>
              <a:gd name="T11" fmla="*/ 170 h 903"/>
              <a:gd name="T12" fmla="*/ 618 w 904"/>
              <a:gd name="T13" fmla="*/ 180 h 903"/>
              <a:gd name="T14" fmla="*/ 661 w 904"/>
              <a:gd name="T15" fmla="*/ 169 h 903"/>
              <a:gd name="T16" fmla="*/ 693 w 904"/>
              <a:gd name="T17" fmla="*/ 141 h 903"/>
              <a:gd name="T18" fmla="*/ 707 w 904"/>
              <a:gd name="T19" fmla="*/ 99 h 903"/>
              <a:gd name="T20" fmla="*/ 701 w 904"/>
              <a:gd name="T21" fmla="*/ 55 h 903"/>
              <a:gd name="T22" fmla="*/ 676 w 904"/>
              <a:gd name="T23" fmla="*/ 20 h 903"/>
              <a:gd name="T24" fmla="*/ 636 w 904"/>
              <a:gd name="T25" fmla="*/ 2 h 903"/>
              <a:gd name="T26" fmla="*/ 591 w 904"/>
              <a:gd name="T27" fmla="*/ 4 h 903"/>
              <a:gd name="T28" fmla="*/ 554 w 904"/>
              <a:gd name="T29" fmla="*/ 25 h 903"/>
              <a:gd name="T30" fmla="*/ 531 w 904"/>
              <a:gd name="T31" fmla="*/ 63 h 903"/>
              <a:gd name="T32" fmla="*/ 532 w 904"/>
              <a:gd name="T33" fmla="*/ 118 h 903"/>
              <a:gd name="T34" fmla="*/ 369 w 904"/>
              <a:gd name="T35" fmla="*/ 289 h 903"/>
              <a:gd name="T36" fmla="*/ 325 w 904"/>
              <a:gd name="T37" fmla="*/ 289 h 903"/>
              <a:gd name="T38" fmla="*/ 294 w 904"/>
              <a:gd name="T39" fmla="*/ 308 h 903"/>
              <a:gd name="T40" fmla="*/ 275 w 904"/>
              <a:gd name="T41" fmla="*/ 338 h 903"/>
              <a:gd name="T42" fmla="*/ 275 w 904"/>
              <a:gd name="T43" fmla="*/ 383 h 903"/>
              <a:gd name="T44" fmla="*/ 113 w 904"/>
              <a:gd name="T45" fmla="*/ 545 h 903"/>
              <a:gd name="T46" fmla="*/ 64 w 904"/>
              <a:gd name="T47" fmla="*/ 546 h 903"/>
              <a:gd name="T48" fmla="*/ 26 w 904"/>
              <a:gd name="T49" fmla="*/ 568 h 903"/>
              <a:gd name="T50" fmla="*/ 5 w 904"/>
              <a:gd name="T51" fmla="*/ 605 h 903"/>
              <a:gd name="T52" fmla="*/ 3 w 904"/>
              <a:gd name="T53" fmla="*/ 650 h 903"/>
              <a:gd name="T54" fmla="*/ 21 w 904"/>
              <a:gd name="T55" fmla="*/ 690 h 903"/>
              <a:gd name="T56" fmla="*/ 56 w 904"/>
              <a:gd name="T57" fmla="*/ 716 h 903"/>
              <a:gd name="T58" fmla="*/ 100 w 904"/>
              <a:gd name="T59" fmla="*/ 722 h 903"/>
              <a:gd name="T60" fmla="*/ 142 w 904"/>
              <a:gd name="T61" fmla="*/ 706 h 903"/>
              <a:gd name="T62" fmla="*/ 170 w 904"/>
              <a:gd name="T63" fmla="*/ 675 h 903"/>
              <a:gd name="T64" fmla="*/ 181 w 904"/>
              <a:gd name="T65" fmla="*/ 632 h 903"/>
              <a:gd name="T66" fmla="*/ 171 w 904"/>
              <a:gd name="T67" fmla="*/ 591 h 903"/>
              <a:gd name="T68" fmla="*/ 316 w 904"/>
              <a:gd name="T69" fmla="*/ 430 h 903"/>
              <a:gd name="T70" fmla="*/ 286 w 904"/>
              <a:gd name="T71" fmla="*/ 538 h 903"/>
              <a:gd name="T72" fmla="*/ 271 w 904"/>
              <a:gd name="T73" fmla="*/ 753 h 903"/>
              <a:gd name="T74" fmla="*/ 216 w 904"/>
              <a:gd name="T75" fmla="*/ 757 h 903"/>
              <a:gd name="T76" fmla="*/ 212 w 904"/>
              <a:gd name="T77" fmla="*/ 888 h 903"/>
              <a:gd name="T78" fmla="*/ 218 w 904"/>
              <a:gd name="T79" fmla="*/ 901 h 903"/>
              <a:gd name="T80" fmla="*/ 349 w 904"/>
              <a:gd name="T81" fmla="*/ 903 h 903"/>
              <a:gd name="T82" fmla="*/ 361 w 904"/>
              <a:gd name="T83" fmla="*/ 894 h 903"/>
              <a:gd name="T84" fmla="*/ 361 w 904"/>
              <a:gd name="T85" fmla="*/ 762 h 903"/>
              <a:gd name="T86" fmla="*/ 349 w 904"/>
              <a:gd name="T87" fmla="*/ 753 h 903"/>
              <a:gd name="T88" fmla="*/ 305 w 904"/>
              <a:gd name="T89" fmla="*/ 597 h 903"/>
              <a:gd name="T90" fmla="*/ 343 w 904"/>
              <a:gd name="T91" fmla="*/ 469 h 903"/>
              <a:gd name="T92" fmla="*/ 383 w 904"/>
              <a:gd name="T93" fmla="*/ 426 h 903"/>
              <a:gd name="T94" fmla="*/ 418 w 904"/>
              <a:gd name="T95" fmla="*/ 383 h 903"/>
              <a:gd name="T96" fmla="*/ 471 w 904"/>
              <a:gd name="T97" fmla="*/ 342 h 903"/>
              <a:gd name="T98" fmla="*/ 544 w 904"/>
              <a:gd name="T99" fmla="*/ 315 h 903"/>
              <a:gd name="T100" fmla="*/ 627 w 904"/>
              <a:gd name="T101" fmla="*/ 302 h 903"/>
              <a:gd name="T102" fmla="*/ 754 w 904"/>
              <a:gd name="T103" fmla="*/ 348 h 903"/>
              <a:gd name="T104" fmla="*/ 763 w 904"/>
              <a:gd name="T105" fmla="*/ 360 h 903"/>
              <a:gd name="T106" fmla="*/ 895 w 904"/>
              <a:gd name="T107" fmla="*/ 360 h 903"/>
              <a:gd name="T108" fmla="*/ 904 w 904"/>
              <a:gd name="T109" fmla="*/ 348 h 903"/>
              <a:gd name="T110" fmla="*/ 902 w 904"/>
              <a:gd name="T111" fmla="*/ 217 h 903"/>
              <a:gd name="T112" fmla="*/ 889 w 904"/>
              <a:gd name="T113" fmla="*/ 211 h 9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904" h="903">
                <a:moveTo>
                  <a:pt x="889" y="211"/>
                </a:moveTo>
                <a:lnTo>
                  <a:pt x="768" y="211"/>
                </a:lnTo>
                <a:lnTo>
                  <a:pt x="765" y="211"/>
                </a:lnTo>
                <a:lnTo>
                  <a:pt x="763" y="212"/>
                </a:lnTo>
                <a:lnTo>
                  <a:pt x="761" y="213"/>
                </a:lnTo>
                <a:lnTo>
                  <a:pt x="758" y="215"/>
                </a:lnTo>
                <a:lnTo>
                  <a:pt x="756" y="217"/>
                </a:lnTo>
                <a:lnTo>
                  <a:pt x="755" y="220"/>
                </a:lnTo>
                <a:lnTo>
                  <a:pt x="754" y="222"/>
                </a:lnTo>
                <a:lnTo>
                  <a:pt x="754" y="225"/>
                </a:lnTo>
                <a:lnTo>
                  <a:pt x="754" y="271"/>
                </a:lnTo>
                <a:lnTo>
                  <a:pt x="663" y="271"/>
                </a:lnTo>
                <a:lnTo>
                  <a:pt x="627" y="272"/>
                </a:lnTo>
                <a:lnTo>
                  <a:pt x="593" y="275"/>
                </a:lnTo>
                <a:lnTo>
                  <a:pt x="576" y="277"/>
                </a:lnTo>
                <a:lnTo>
                  <a:pt x="561" y="281"/>
                </a:lnTo>
                <a:lnTo>
                  <a:pt x="545" y="284"/>
                </a:lnTo>
                <a:lnTo>
                  <a:pt x="529" y="287"/>
                </a:lnTo>
                <a:lnTo>
                  <a:pt x="513" y="292"/>
                </a:lnTo>
                <a:lnTo>
                  <a:pt x="498" y="298"/>
                </a:lnTo>
                <a:lnTo>
                  <a:pt x="484" y="302"/>
                </a:lnTo>
                <a:lnTo>
                  <a:pt x="470" y="309"/>
                </a:lnTo>
                <a:lnTo>
                  <a:pt x="457" y="315"/>
                </a:lnTo>
                <a:lnTo>
                  <a:pt x="443" y="323"/>
                </a:lnTo>
                <a:lnTo>
                  <a:pt x="431" y="329"/>
                </a:lnTo>
                <a:lnTo>
                  <a:pt x="418" y="337"/>
                </a:lnTo>
                <a:lnTo>
                  <a:pt x="415" y="328"/>
                </a:lnTo>
                <a:lnTo>
                  <a:pt x="409" y="319"/>
                </a:lnTo>
                <a:lnTo>
                  <a:pt x="565" y="163"/>
                </a:lnTo>
                <a:lnTo>
                  <a:pt x="578" y="170"/>
                </a:lnTo>
                <a:lnTo>
                  <a:pt x="590" y="176"/>
                </a:lnTo>
                <a:lnTo>
                  <a:pt x="597" y="178"/>
                </a:lnTo>
                <a:lnTo>
                  <a:pt x="604" y="179"/>
                </a:lnTo>
                <a:lnTo>
                  <a:pt x="610" y="180"/>
                </a:lnTo>
                <a:lnTo>
                  <a:pt x="618" y="180"/>
                </a:lnTo>
                <a:lnTo>
                  <a:pt x="627" y="180"/>
                </a:lnTo>
                <a:lnTo>
                  <a:pt x="636" y="178"/>
                </a:lnTo>
                <a:lnTo>
                  <a:pt x="644" y="176"/>
                </a:lnTo>
                <a:lnTo>
                  <a:pt x="653" y="173"/>
                </a:lnTo>
                <a:lnTo>
                  <a:pt x="661" y="169"/>
                </a:lnTo>
                <a:lnTo>
                  <a:pt x="668" y="164"/>
                </a:lnTo>
                <a:lnTo>
                  <a:pt x="676" y="160"/>
                </a:lnTo>
                <a:lnTo>
                  <a:pt x="681" y="154"/>
                </a:lnTo>
                <a:lnTo>
                  <a:pt x="687" y="147"/>
                </a:lnTo>
                <a:lnTo>
                  <a:pt x="693" y="141"/>
                </a:lnTo>
                <a:lnTo>
                  <a:pt x="697" y="133"/>
                </a:lnTo>
                <a:lnTo>
                  <a:pt x="701" y="125"/>
                </a:lnTo>
                <a:lnTo>
                  <a:pt x="704" y="117"/>
                </a:lnTo>
                <a:lnTo>
                  <a:pt x="706" y="108"/>
                </a:lnTo>
                <a:lnTo>
                  <a:pt x="707" y="99"/>
                </a:lnTo>
                <a:lnTo>
                  <a:pt x="709" y="90"/>
                </a:lnTo>
                <a:lnTo>
                  <a:pt x="707" y="81"/>
                </a:lnTo>
                <a:lnTo>
                  <a:pt x="706" y="72"/>
                </a:lnTo>
                <a:lnTo>
                  <a:pt x="704" y="63"/>
                </a:lnTo>
                <a:lnTo>
                  <a:pt x="701" y="55"/>
                </a:lnTo>
                <a:lnTo>
                  <a:pt x="697" y="47"/>
                </a:lnTo>
                <a:lnTo>
                  <a:pt x="693" y="39"/>
                </a:lnTo>
                <a:lnTo>
                  <a:pt x="687" y="32"/>
                </a:lnTo>
                <a:lnTo>
                  <a:pt x="681" y="25"/>
                </a:lnTo>
                <a:lnTo>
                  <a:pt x="676" y="20"/>
                </a:lnTo>
                <a:lnTo>
                  <a:pt x="668" y="15"/>
                </a:lnTo>
                <a:lnTo>
                  <a:pt x="661" y="11"/>
                </a:lnTo>
                <a:lnTo>
                  <a:pt x="653" y="6"/>
                </a:lnTo>
                <a:lnTo>
                  <a:pt x="644" y="4"/>
                </a:lnTo>
                <a:lnTo>
                  <a:pt x="636" y="2"/>
                </a:lnTo>
                <a:lnTo>
                  <a:pt x="627" y="0"/>
                </a:lnTo>
                <a:lnTo>
                  <a:pt x="618" y="0"/>
                </a:lnTo>
                <a:lnTo>
                  <a:pt x="609" y="0"/>
                </a:lnTo>
                <a:lnTo>
                  <a:pt x="600" y="2"/>
                </a:lnTo>
                <a:lnTo>
                  <a:pt x="591" y="4"/>
                </a:lnTo>
                <a:lnTo>
                  <a:pt x="583" y="6"/>
                </a:lnTo>
                <a:lnTo>
                  <a:pt x="575" y="11"/>
                </a:lnTo>
                <a:lnTo>
                  <a:pt x="567" y="15"/>
                </a:lnTo>
                <a:lnTo>
                  <a:pt x="561" y="20"/>
                </a:lnTo>
                <a:lnTo>
                  <a:pt x="554" y="25"/>
                </a:lnTo>
                <a:lnTo>
                  <a:pt x="548" y="32"/>
                </a:lnTo>
                <a:lnTo>
                  <a:pt x="543" y="39"/>
                </a:lnTo>
                <a:lnTo>
                  <a:pt x="538" y="47"/>
                </a:lnTo>
                <a:lnTo>
                  <a:pt x="535" y="55"/>
                </a:lnTo>
                <a:lnTo>
                  <a:pt x="531" y="63"/>
                </a:lnTo>
                <a:lnTo>
                  <a:pt x="529" y="72"/>
                </a:lnTo>
                <a:lnTo>
                  <a:pt x="528" y="81"/>
                </a:lnTo>
                <a:lnTo>
                  <a:pt x="528" y="90"/>
                </a:lnTo>
                <a:lnTo>
                  <a:pt x="529" y="105"/>
                </a:lnTo>
                <a:lnTo>
                  <a:pt x="532" y="118"/>
                </a:lnTo>
                <a:lnTo>
                  <a:pt x="537" y="131"/>
                </a:lnTo>
                <a:lnTo>
                  <a:pt x="545" y="142"/>
                </a:lnTo>
                <a:lnTo>
                  <a:pt x="388" y="298"/>
                </a:lnTo>
                <a:lnTo>
                  <a:pt x="379" y="293"/>
                </a:lnTo>
                <a:lnTo>
                  <a:pt x="369" y="289"/>
                </a:lnTo>
                <a:lnTo>
                  <a:pt x="358" y="286"/>
                </a:lnTo>
                <a:lnTo>
                  <a:pt x="347" y="285"/>
                </a:lnTo>
                <a:lnTo>
                  <a:pt x="339" y="286"/>
                </a:lnTo>
                <a:lnTo>
                  <a:pt x="331" y="287"/>
                </a:lnTo>
                <a:lnTo>
                  <a:pt x="325" y="289"/>
                </a:lnTo>
                <a:lnTo>
                  <a:pt x="318" y="292"/>
                </a:lnTo>
                <a:lnTo>
                  <a:pt x="311" y="294"/>
                </a:lnTo>
                <a:lnTo>
                  <a:pt x="304" y="299"/>
                </a:lnTo>
                <a:lnTo>
                  <a:pt x="299" y="303"/>
                </a:lnTo>
                <a:lnTo>
                  <a:pt x="294" y="308"/>
                </a:lnTo>
                <a:lnTo>
                  <a:pt x="288" y="313"/>
                </a:lnTo>
                <a:lnTo>
                  <a:pt x="284" y="319"/>
                </a:lnTo>
                <a:lnTo>
                  <a:pt x="281" y="325"/>
                </a:lnTo>
                <a:lnTo>
                  <a:pt x="277" y="332"/>
                </a:lnTo>
                <a:lnTo>
                  <a:pt x="275" y="338"/>
                </a:lnTo>
                <a:lnTo>
                  <a:pt x="273" y="346"/>
                </a:lnTo>
                <a:lnTo>
                  <a:pt x="271" y="353"/>
                </a:lnTo>
                <a:lnTo>
                  <a:pt x="271" y="361"/>
                </a:lnTo>
                <a:lnTo>
                  <a:pt x="273" y="372"/>
                </a:lnTo>
                <a:lnTo>
                  <a:pt x="275" y="383"/>
                </a:lnTo>
                <a:lnTo>
                  <a:pt x="278" y="393"/>
                </a:lnTo>
                <a:lnTo>
                  <a:pt x="284" y="403"/>
                </a:lnTo>
                <a:lnTo>
                  <a:pt x="134" y="553"/>
                </a:lnTo>
                <a:lnTo>
                  <a:pt x="124" y="547"/>
                </a:lnTo>
                <a:lnTo>
                  <a:pt x="113" y="545"/>
                </a:lnTo>
                <a:lnTo>
                  <a:pt x="102" y="543"/>
                </a:lnTo>
                <a:lnTo>
                  <a:pt x="91" y="542"/>
                </a:lnTo>
                <a:lnTo>
                  <a:pt x="82" y="542"/>
                </a:lnTo>
                <a:lnTo>
                  <a:pt x="73" y="544"/>
                </a:lnTo>
                <a:lnTo>
                  <a:pt x="64" y="546"/>
                </a:lnTo>
                <a:lnTo>
                  <a:pt x="56" y="548"/>
                </a:lnTo>
                <a:lnTo>
                  <a:pt x="48" y="553"/>
                </a:lnTo>
                <a:lnTo>
                  <a:pt x="40" y="557"/>
                </a:lnTo>
                <a:lnTo>
                  <a:pt x="33" y="562"/>
                </a:lnTo>
                <a:lnTo>
                  <a:pt x="26" y="568"/>
                </a:lnTo>
                <a:lnTo>
                  <a:pt x="21" y="574"/>
                </a:lnTo>
                <a:lnTo>
                  <a:pt x="16" y="581"/>
                </a:lnTo>
                <a:lnTo>
                  <a:pt x="12" y="589"/>
                </a:lnTo>
                <a:lnTo>
                  <a:pt x="7" y="597"/>
                </a:lnTo>
                <a:lnTo>
                  <a:pt x="5" y="605"/>
                </a:lnTo>
                <a:lnTo>
                  <a:pt x="3" y="614"/>
                </a:lnTo>
                <a:lnTo>
                  <a:pt x="0" y="623"/>
                </a:lnTo>
                <a:lnTo>
                  <a:pt x="0" y="632"/>
                </a:lnTo>
                <a:lnTo>
                  <a:pt x="0" y="641"/>
                </a:lnTo>
                <a:lnTo>
                  <a:pt x="3" y="650"/>
                </a:lnTo>
                <a:lnTo>
                  <a:pt x="5" y="659"/>
                </a:lnTo>
                <a:lnTo>
                  <a:pt x="7" y="667"/>
                </a:lnTo>
                <a:lnTo>
                  <a:pt x="12" y="675"/>
                </a:lnTo>
                <a:lnTo>
                  <a:pt x="16" y="683"/>
                </a:lnTo>
                <a:lnTo>
                  <a:pt x="21" y="690"/>
                </a:lnTo>
                <a:lnTo>
                  <a:pt x="26" y="696"/>
                </a:lnTo>
                <a:lnTo>
                  <a:pt x="33" y="702"/>
                </a:lnTo>
                <a:lnTo>
                  <a:pt x="40" y="706"/>
                </a:lnTo>
                <a:lnTo>
                  <a:pt x="48" y="711"/>
                </a:lnTo>
                <a:lnTo>
                  <a:pt x="56" y="716"/>
                </a:lnTo>
                <a:lnTo>
                  <a:pt x="64" y="718"/>
                </a:lnTo>
                <a:lnTo>
                  <a:pt x="73" y="720"/>
                </a:lnTo>
                <a:lnTo>
                  <a:pt x="82" y="722"/>
                </a:lnTo>
                <a:lnTo>
                  <a:pt x="91" y="722"/>
                </a:lnTo>
                <a:lnTo>
                  <a:pt x="100" y="722"/>
                </a:lnTo>
                <a:lnTo>
                  <a:pt x="109" y="720"/>
                </a:lnTo>
                <a:lnTo>
                  <a:pt x="118" y="718"/>
                </a:lnTo>
                <a:lnTo>
                  <a:pt x="126" y="716"/>
                </a:lnTo>
                <a:lnTo>
                  <a:pt x="134" y="711"/>
                </a:lnTo>
                <a:lnTo>
                  <a:pt x="142" y="706"/>
                </a:lnTo>
                <a:lnTo>
                  <a:pt x="148" y="702"/>
                </a:lnTo>
                <a:lnTo>
                  <a:pt x="155" y="696"/>
                </a:lnTo>
                <a:lnTo>
                  <a:pt x="161" y="690"/>
                </a:lnTo>
                <a:lnTo>
                  <a:pt x="165" y="683"/>
                </a:lnTo>
                <a:lnTo>
                  <a:pt x="170" y="675"/>
                </a:lnTo>
                <a:lnTo>
                  <a:pt x="174" y="667"/>
                </a:lnTo>
                <a:lnTo>
                  <a:pt x="177" y="659"/>
                </a:lnTo>
                <a:lnTo>
                  <a:pt x="179" y="650"/>
                </a:lnTo>
                <a:lnTo>
                  <a:pt x="181" y="641"/>
                </a:lnTo>
                <a:lnTo>
                  <a:pt x="181" y="632"/>
                </a:lnTo>
                <a:lnTo>
                  <a:pt x="181" y="623"/>
                </a:lnTo>
                <a:lnTo>
                  <a:pt x="180" y="615"/>
                </a:lnTo>
                <a:lnTo>
                  <a:pt x="178" y="607"/>
                </a:lnTo>
                <a:lnTo>
                  <a:pt x="174" y="599"/>
                </a:lnTo>
                <a:lnTo>
                  <a:pt x="171" y="591"/>
                </a:lnTo>
                <a:lnTo>
                  <a:pt x="168" y="585"/>
                </a:lnTo>
                <a:lnTo>
                  <a:pt x="163" y="578"/>
                </a:lnTo>
                <a:lnTo>
                  <a:pt x="157" y="571"/>
                </a:lnTo>
                <a:lnTo>
                  <a:pt x="305" y="424"/>
                </a:lnTo>
                <a:lnTo>
                  <a:pt x="316" y="430"/>
                </a:lnTo>
                <a:lnTo>
                  <a:pt x="328" y="433"/>
                </a:lnTo>
                <a:lnTo>
                  <a:pt x="314" y="457"/>
                </a:lnTo>
                <a:lnTo>
                  <a:pt x="303" y="483"/>
                </a:lnTo>
                <a:lnTo>
                  <a:pt x="294" y="510"/>
                </a:lnTo>
                <a:lnTo>
                  <a:pt x="286" y="538"/>
                </a:lnTo>
                <a:lnTo>
                  <a:pt x="279" y="568"/>
                </a:lnTo>
                <a:lnTo>
                  <a:pt x="275" y="598"/>
                </a:lnTo>
                <a:lnTo>
                  <a:pt x="273" y="630"/>
                </a:lnTo>
                <a:lnTo>
                  <a:pt x="271" y="662"/>
                </a:lnTo>
                <a:lnTo>
                  <a:pt x="271" y="753"/>
                </a:lnTo>
                <a:lnTo>
                  <a:pt x="226" y="753"/>
                </a:lnTo>
                <a:lnTo>
                  <a:pt x="223" y="753"/>
                </a:lnTo>
                <a:lnTo>
                  <a:pt x="221" y="754"/>
                </a:lnTo>
                <a:lnTo>
                  <a:pt x="218" y="755"/>
                </a:lnTo>
                <a:lnTo>
                  <a:pt x="216" y="757"/>
                </a:lnTo>
                <a:lnTo>
                  <a:pt x="214" y="760"/>
                </a:lnTo>
                <a:lnTo>
                  <a:pt x="213" y="762"/>
                </a:lnTo>
                <a:lnTo>
                  <a:pt x="212" y="764"/>
                </a:lnTo>
                <a:lnTo>
                  <a:pt x="212" y="767"/>
                </a:lnTo>
                <a:lnTo>
                  <a:pt x="212" y="888"/>
                </a:lnTo>
                <a:lnTo>
                  <a:pt x="212" y="891"/>
                </a:lnTo>
                <a:lnTo>
                  <a:pt x="213" y="894"/>
                </a:lnTo>
                <a:lnTo>
                  <a:pt x="214" y="896"/>
                </a:lnTo>
                <a:lnTo>
                  <a:pt x="216" y="898"/>
                </a:lnTo>
                <a:lnTo>
                  <a:pt x="218" y="901"/>
                </a:lnTo>
                <a:lnTo>
                  <a:pt x="221" y="902"/>
                </a:lnTo>
                <a:lnTo>
                  <a:pt x="223" y="903"/>
                </a:lnTo>
                <a:lnTo>
                  <a:pt x="226" y="903"/>
                </a:lnTo>
                <a:lnTo>
                  <a:pt x="347" y="903"/>
                </a:lnTo>
                <a:lnTo>
                  <a:pt x="349" y="903"/>
                </a:lnTo>
                <a:lnTo>
                  <a:pt x="353" y="902"/>
                </a:lnTo>
                <a:lnTo>
                  <a:pt x="355" y="901"/>
                </a:lnTo>
                <a:lnTo>
                  <a:pt x="357" y="898"/>
                </a:lnTo>
                <a:lnTo>
                  <a:pt x="360" y="896"/>
                </a:lnTo>
                <a:lnTo>
                  <a:pt x="361" y="894"/>
                </a:lnTo>
                <a:lnTo>
                  <a:pt x="362" y="891"/>
                </a:lnTo>
                <a:lnTo>
                  <a:pt x="362" y="888"/>
                </a:lnTo>
                <a:lnTo>
                  <a:pt x="362" y="767"/>
                </a:lnTo>
                <a:lnTo>
                  <a:pt x="362" y="764"/>
                </a:lnTo>
                <a:lnTo>
                  <a:pt x="361" y="762"/>
                </a:lnTo>
                <a:lnTo>
                  <a:pt x="360" y="760"/>
                </a:lnTo>
                <a:lnTo>
                  <a:pt x="357" y="757"/>
                </a:lnTo>
                <a:lnTo>
                  <a:pt x="355" y="755"/>
                </a:lnTo>
                <a:lnTo>
                  <a:pt x="353" y="754"/>
                </a:lnTo>
                <a:lnTo>
                  <a:pt x="349" y="753"/>
                </a:lnTo>
                <a:lnTo>
                  <a:pt x="347" y="753"/>
                </a:lnTo>
                <a:lnTo>
                  <a:pt x="302" y="753"/>
                </a:lnTo>
                <a:lnTo>
                  <a:pt x="302" y="662"/>
                </a:lnTo>
                <a:lnTo>
                  <a:pt x="303" y="629"/>
                </a:lnTo>
                <a:lnTo>
                  <a:pt x="305" y="597"/>
                </a:lnTo>
                <a:lnTo>
                  <a:pt x="310" y="566"/>
                </a:lnTo>
                <a:lnTo>
                  <a:pt x="317" y="537"/>
                </a:lnTo>
                <a:lnTo>
                  <a:pt x="326" y="509"/>
                </a:lnTo>
                <a:lnTo>
                  <a:pt x="336" y="482"/>
                </a:lnTo>
                <a:lnTo>
                  <a:pt x="343" y="469"/>
                </a:lnTo>
                <a:lnTo>
                  <a:pt x="348" y="457"/>
                </a:lnTo>
                <a:lnTo>
                  <a:pt x="355" y="446"/>
                </a:lnTo>
                <a:lnTo>
                  <a:pt x="363" y="434"/>
                </a:lnTo>
                <a:lnTo>
                  <a:pt x="373" y="431"/>
                </a:lnTo>
                <a:lnTo>
                  <a:pt x="383" y="426"/>
                </a:lnTo>
                <a:lnTo>
                  <a:pt x="393" y="420"/>
                </a:lnTo>
                <a:lnTo>
                  <a:pt x="401" y="413"/>
                </a:lnTo>
                <a:lnTo>
                  <a:pt x="408" y="404"/>
                </a:lnTo>
                <a:lnTo>
                  <a:pt x="414" y="395"/>
                </a:lnTo>
                <a:lnTo>
                  <a:pt x="418" y="383"/>
                </a:lnTo>
                <a:lnTo>
                  <a:pt x="421" y="372"/>
                </a:lnTo>
                <a:lnTo>
                  <a:pt x="433" y="364"/>
                </a:lnTo>
                <a:lnTo>
                  <a:pt x="445" y="356"/>
                </a:lnTo>
                <a:lnTo>
                  <a:pt x="458" y="348"/>
                </a:lnTo>
                <a:lnTo>
                  <a:pt x="471" y="342"/>
                </a:lnTo>
                <a:lnTo>
                  <a:pt x="485" y="335"/>
                </a:lnTo>
                <a:lnTo>
                  <a:pt x="498" y="329"/>
                </a:lnTo>
                <a:lnTo>
                  <a:pt x="513" y="324"/>
                </a:lnTo>
                <a:lnTo>
                  <a:pt x="529" y="319"/>
                </a:lnTo>
                <a:lnTo>
                  <a:pt x="544" y="315"/>
                </a:lnTo>
                <a:lnTo>
                  <a:pt x="559" y="311"/>
                </a:lnTo>
                <a:lnTo>
                  <a:pt x="576" y="308"/>
                </a:lnTo>
                <a:lnTo>
                  <a:pt x="593" y="306"/>
                </a:lnTo>
                <a:lnTo>
                  <a:pt x="610" y="303"/>
                </a:lnTo>
                <a:lnTo>
                  <a:pt x="627" y="302"/>
                </a:lnTo>
                <a:lnTo>
                  <a:pt x="645" y="301"/>
                </a:lnTo>
                <a:lnTo>
                  <a:pt x="663" y="301"/>
                </a:lnTo>
                <a:lnTo>
                  <a:pt x="754" y="301"/>
                </a:lnTo>
                <a:lnTo>
                  <a:pt x="754" y="346"/>
                </a:lnTo>
                <a:lnTo>
                  <a:pt x="754" y="348"/>
                </a:lnTo>
                <a:lnTo>
                  <a:pt x="755" y="352"/>
                </a:lnTo>
                <a:lnTo>
                  <a:pt x="756" y="354"/>
                </a:lnTo>
                <a:lnTo>
                  <a:pt x="758" y="356"/>
                </a:lnTo>
                <a:lnTo>
                  <a:pt x="761" y="359"/>
                </a:lnTo>
                <a:lnTo>
                  <a:pt x="763" y="360"/>
                </a:lnTo>
                <a:lnTo>
                  <a:pt x="765" y="361"/>
                </a:lnTo>
                <a:lnTo>
                  <a:pt x="768" y="361"/>
                </a:lnTo>
                <a:lnTo>
                  <a:pt x="889" y="361"/>
                </a:lnTo>
                <a:lnTo>
                  <a:pt x="892" y="361"/>
                </a:lnTo>
                <a:lnTo>
                  <a:pt x="895" y="360"/>
                </a:lnTo>
                <a:lnTo>
                  <a:pt x="897" y="359"/>
                </a:lnTo>
                <a:lnTo>
                  <a:pt x="899" y="356"/>
                </a:lnTo>
                <a:lnTo>
                  <a:pt x="902" y="354"/>
                </a:lnTo>
                <a:lnTo>
                  <a:pt x="903" y="352"/>
                </a:lnTo>
                <a:lnTo>
                  <a:pt x="904" y="348"/>
                </a:lnTo>
                <a:lnTo>
                  <a:pt x="904" y="346"/>
                </a:lnTo>
                <a:lnTo>
                  <a:pt x="904" y="225"/>
                </a:lnTo>
                <a:lnTo>
                  <a:pt x="904" y="222"/>
                </a:lnTo>
                <a:lnTo>
                  <a:pt x="903" y="220"/>
                </a:lnTo>
                <a:lnTo>
                  <a:pt x="902" y="217"/>
                </a:lnTo>
                <a:lnTo>
                  <a:pt x="899" y="215"/>
                </a:lnTo>
                <a:lnTo>
                  <a:pt x="897" y="213"/>
                </a:lnTo>
                <a:lnTo>
                  <a:pt x="895" y="212"/>
                </a:lnTo>
                <a:lnTo>
                  <a:pt x="892" y="211"/>
                </a:lnTo>
                <a:lnTo>
                  <a:pt x="889" y="211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ru-RU" dirty="0"/>
          </a:p>
        </p:txBody>
      </p:sp>
      <p:grpSp>
        <p:nvGrpSpPr>
          <p:cNvPr id="36" name="Группа 35" descr="Значок человека и шестеренки. ">
            <a:extLst>
              <a:ext uri="{FF2B5EF4-FFF2-40B4-BE49-F238E27FC236}">
                <a16:creationId xmlns:a16="http://schemas.microsoft.com/office/drawing/2014/main" id="{ECC5F635-1712-4572-A9EC-F94E2199DDBD}"/>
              </a:ext>
            </a:extLst>
          </p:cNvPr>
          <p:cNvGrpSpPr/>
          <p:nvPr/>
        </p:nvGrpSpPr>
        <p:grpSpPr>
          <a:xfrm>
            <a:off x="7133464" y="5355478"/>
            <a:ext cx="338073" cy="339996"/>
            <a:chOff x="6450013" y="5349875"/>
            <a:chExt cx="279399" cy="280988"/>
          </a:xfrm>
          <a:solidFill>
            <a:schemeClr val="bg1"/>
          </a:solidFill>
        </p:grpSpPr>
        <p:sp>
          <p:nvSpPr>
            <p:cNvPr id="37" name="Полилиния 3673">
              <a:extLst>
                <a:ext uri="{FF2B5EF4-FFF2-40B4-BE49-F238E27FC236}">
                  <a16:creationId xmlns:a16="http://schemas.microsoft.com/office/drawing/2014/main" id="{D1391604-D4EC-48A8-AE57-EDF194392FB1}"/>
                </a:ext>
              </a:extLst>
            </p:cNvPr>
            <p:cNvSpPr>
              <a:spLocks/>
            </p:cNvSpPr>
            <p:nvPr/>
          </p:nvSpPr>
          <p:spPr bwMode="auto">
            <a:xfrm>
              <a:off x="6450013" y="5349875"/>
              <a:ext cx="182562" cy="238125"/>
            </a:xfrm>
            <a:custGeom>
              <a:avLst/>
              <a:gdLst>
                <a:gd name="T0" fmla="*/ 379 w 459"/>
                <a:gd name="T1" fmla="*/ 550 h 602"/>
                <a:gd name="T2" fmla="*/ 380 w 459"/>
                <a:gd name="T3" fmla="*/ 519 h 602"/>
                <a:gd name="T4" fmla="*/ 345 w 459"/>
                <a:gd name="T5" fmla="*/ 495 h 602"/>
                <a:gd name="T6" fmla="*/ 397 w 459"/>
                <a:gd name="T7" fmla="*/ 400 h 602"/>
                <a:gd name="T8" fmla="*/ 408 w 459"/>
                <a:gd name="T9" fmla="*/ 395 h 602"/>
                <a:gd name="T10" fmla="*/ 450 w 459"/>
                <a:gd name="T11" fmla="*/ 406 h 602"/>
                <a:gd name="T12" fmla="*/ 412 w 459"/>
                <a:gd name="T13" fmla="*/ 384 h 602"/>
                <a:gd name="T14" fmla="*/ 376 w 459"/>
                <a:gd name="T15" fmla="*/ 370 h 602"/>
                <a:gd name="T16" fmla="*/ 361 w 459"/>
                <a:gd name="T17" fmla="*/ 307 h 602"/>
                <a:gd name="T18" fmla="*/ 379 w 459"/>
                <a:gd name="T19" fmla="*/ 288 h 602"/>
                <a:gd name="T20" fmla="*/ 397 w 459"/>
                <a:gd name="T21" fmla="*/ 252 h 602"/>
                <a:gd name="T22" fmla="*/ 406 w 459"/>
                <a:gd name="T23" fmla="*/ 214 h 602"/>
                <a:gd name="T24" fmla="*/ 415 w 459"/>
                <a:gd name="T25" fmla="*/ 202 h 602"/>
                <a:gd name="T26" fmla="*/ 420 w 459"/>
                <a:gd name="T27" fmla="*/ 183 h 602"/>
                <a:gd name="T28" fmla="*/ 416 w 459"/>
                <a:gd name="T29" fmla="*/ 152 h 602"/>
                <a:gd name="T30" fmla="*/ 412 w 459"/>
                <a:gd name="T31" fmla="*/ 121 h 602"/>
                <a:gd name="T32" fmla="*/ 420 w 459"/>
                <a:gd name="T33" fmla="*/ 78 h 602"/>
                <a:gd name="T34" fmla="*/ 415 w 459"/>
                <a:gd name="T35" fmla="*/ 45 h 602"/>
                <a:gd name="T36" fmla="*/ 403 w 459"/>
                <a:gd name="T37" fmla="*/ 27 h 602"/>
                <a:gd name="T38" fmla="*/ 382 w 459"/>
                <a:gd name="T39" fmla="*/ 15 h 602"/>
                <a:gd name="T40" fmla="*/ 341 w 459"/>
                <a:gd name="T41" fmla="*/ 3 h 602"/>
                <a:gd name="T42" fmla="*/ 291 w 459"/>
                <a:gd name="T43" fmla="*/ 0 h 602"/>
                <a:gd name="T44" fmla="*/ 245 w 459"/>
                <a:gd name="T45" fmla="*/ 9 h 602"/>
                <a:gd name="T46" fmla="*/ 213 w 459"/>
                <a:gd name="T47" fmla="*/ 27 h 602"/>
                <a:gd name="T48" fmla="*/ 201 w 459"/>
                <a:gd name="T49" fmla="*/ 42 h 602"/>
                <a:gd name="T50" fmla="*/ 181 w 459"/>
                <a:gd name="T51" fmla="*/ 44 h 602"/>
                <a:gd name="T52" fmla="*/ 163 w 459"/>
                <a:gd name="T53" fmla="*/ 56 h 602"/>
                <a:gd name="T54" fmla="*/ 155 w 459"/>
                <a:gd name="T55" fmla="*/ 87 h 602"/>
                <a:gd name="T56" fmla="*/ 164 w 459"/>
                <a:gd name="T57" fmla="*/ 138 h 602"/>
                <a:gd name="T58" fmla="*/ 159 w 459"/>
                <a:gd name="T59" fmla="*/ 144 h 602"/>
                <a:gd name="T60" fmla="*/ 150 w 459"/>
                <a:gd name="T61" fmla="*/ 162 h 602"/>
                <a:gd name="T62" fmla="*/ 149 w 459"/>
                <a:gd name="T63" fmla="*/ 184 h 602"/>
                <a:gd name="T64" fmla="*/ 154 w 459"/>
                <a:gd name="T65" fmla="*/ 201 h 602"/>
                <a:gd name="T66" fmla="*/ 163 w 459"/>
                <a:gd name="T67" fmla="*/ 214 h 602"/>
                <a:gd name="T68" fmla="*/ 169 w 459"/>
                <a:gd name="T69" fmla="*/ 237 h 602"/>
                <a:gd name="T70" fmla="*/ 179 w 459"/>
                <a:gd name="T71" fmla="*/ 271 h 602"/>
                <a:gd name="T72" fmla="*/ 203 w 459"/>
                <a:gd name="T73" fmla="*/ 306 h 602"/>
                <a:gd name="T74" fmla="*/ 215 w 459"/>
                <a:gd name="T75" fmla="*/ 364 h 602"/>
                <a:gd name="T76" fmla="*/ 171 w 459"/>
                <a:gd name="T77" fmla="*/ 381 h 602"/>
                <a:gd name="T78" fmla="*/ 106 w 459"/>
                <a:gd name="T79" fmla="*/ 401 h 602"/>
                <a:gd name="T80" fmla="*/ 46 w 459"/>
                <a:gd name="T81" fmla="*/ 428 h 602"/>
                <a:gd name="T82" fmla="*/ 22 w 459"/>
                <a:gd name="T83" fmla="*/ 449 h 602"/>
                <a:gd name="T84" fmla="*/ 10 w 459"/>
                <a:gd name="T85" fmla="*/ 479 h 602"/>
                <a:gd name="T86" fmla="*/ 2 w 459"/>
                <a:gd name="T87" fmla="*/ 540 h 602"/>
                <a:gd name="T88" fmla="*/ 1 w 459"/>
                <a:gd name="T89" fmla="*/ 594 h 602"/>
                <a:gd name="T90" fmla="*/ 11 w 459"/>
                <a:gd name="T91" fmla="*/ 602 h 602"/>
                <a:gd name="T92" fmla="*/ 345 w 459"/>
                <a:gd name="T93" fmla="*/ 589 h 602"/>
                <a:gd name="T94" fmla="*/ 352 w 459"/>
                <a:gd name="T95" fmla="*/ 577 h 6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459" h="602">
                  <a:moveTo>
                    <a:pt x="352" y="577"/>
                  </a:moveTo>
                  <a:lnTo>
                    <a:pt x="380" y="560"/>
                  </a:lnTo>
                  <a:lnTo>
                    <a:pt x="379" y="550"/>
                  </a:lnTo>
                  <a:lnTo>
                    <a:pt x="379" y="540"/>
                  </a:lnTo>
                  <a:lnTo>
                    <a:pt x="379" y="530"/>
                  </a:lnTo>
                  <a:lnTo>
                    <a:pt x="380" y="519"/>
                  </a:lnTo>
                  <a:lnTo>
                    <a:pt x="352" y="503"/>
                  </a:lnTo>
                  <a:lnTo>
                    <a:pt x="348" y="499"/>
                  </a:lnTo>
                  <a:lnTo>
                    <a:pt x="345" y="495"/>
                  </a:lnTo>
                  <a:lnTo>
                    <a:pt x="345" y="490"/>
                  </a:lnTo>
                  <a:lnTo>
                    <a:pt x="346" y="486"/>
                  </a:lnTo>
                  <a:lnTo>
                    <a:pt x="397" y="400"/>
                  </a:lnTo>
                  <a:lnTo>
                    <a:pt x="399" y="397"/>
                  </a:lnTo>
                  <a:lnTo>
                    <a:pt x="403" y="395"/>
                  </a:lnTo>
                  <a:lnTo>
                    <a:pt x="408" y="395"/>
                  </a:lnTo>
                  <a:lnTo>
                    <a:pt x="413" y="396"/>
                  </a:lnTo>
                  <a:lnTo>
                    <a:pt x="441" y="413"/>
                  </a:lnTo>
                  <a:lnTo>
                    <a:pt x="450" y="406"/>
                  </a:lnTo>
                  <a:lnTo>
                    <a:pt x="459" y="401"/>
                  </a:lnTo>
                  <a:lnTo>
                    <a:pt x="424" y="388"/>
                  </a:lnTo>
                  <a:lnTo>
                    <a:pt x="412" y="384"/>
                  </a:lnTo>
                  <a:lnTo>
                    <a:pt x="400" y="379"/>
                  </a:lnTo>
                  <a:lnTo>
                    <a:pt x="389" y="375"/>
                  </a:lnTo>
                  <a:lnTo>
                    <a:pt x="376" y="370"/>
                  </a:lnTo>
                  <a:lnTo>
                    <a:pt x="368" y="368"/>
                  </a:lnTo>
                  <a:lnTo>
                    <a:pt x="361" y="364"/>
                  </a:lnTo>
                  <a:lnTo>
                    <a:pt x="361" y="307"/>
                  </a:lnTo>
                  <a:lnTo>
                    <a:pt x="366" y="302"/>
                  </a:lnTo>
                  <a:lnTo>
                    <a:pt x="372" y="297"/>
                  </a:lnTo>
                  <a:lnTo>
                    <a:pt x="379" y="288"/>
                  </a:lnTo>
                  <a:lnTo>
                    <a:pt x="385" y="279"/>
                  </a:lnTo>
                  <a:lnTo>
                    <a:pt x="391" y="266"/>
                  </a:lnTo>
                  <a:lnTo>
                    <a:pt x="397" y="252"/>
                  </a:lnTo>
                  <a:lnTo>
                    <a:pt x="400" y="235"/>
                  </a:lnTo>
                  <a:lnTo>
                    <a:pt x="402" y="216"/>
                  </a:lnTo>
                  <a:lnTo>
                    <a:pt x="406" y="214"/>
                  </a:lnTo>
                  <a:lnTo>
                    <a:pt x="409" y="211"/>
                  </a:lnTo>
                  <a:lnTo>
                    <a:pt x="412" y="207"/>
                  </a:lnTo>
                  <a:lnTo>
                    <a:pt x="415" y="202"/>
                  </a:lnTo>
                  <a:lnTo>
                    <a:pt x="417" y="197"/>
                  </a:lnTo>
                  <a:lnTo>
                    <a:pt x="418" y="191"/>
                  </a:lnTo>
                  <a:lnTo>
                    <a:pt x="420" y="183"/>
                  </a:lnTo>
                  <a:lnTo>
                    <a:pt x="420" y="175"/>
                  </a:lnTo>
                  <a:lnTo>
                    <a:pt x="420" y="164"/>
                  </a:lnTo>
                  <a:lnTo>
                    <a:pt x="416" y="152"/>
                  </a:lnTo>
                  <a:lnTo>
                    <a:pt x="412" y="144"/>
                  </a:lnTo>
                  <a:lnTo>
                    <a:pt x="406" y="137"/>
                  </a:lnTo>
                  <a:lnTo>
                    <a:pt x="412" y="121"/>
                  </a:lnTo>
                  <a:lnTo>
                    <a:pt x="417" y="101"/>
                  </a:lnTo>
                  <a:lnTo>
                    <a:pt x="420" y="89"/>
                  </a:lnTo>
                  <a:lnTo>
                    <a:pt x="420" y="78"/>
                  </a:lnTo>
                  <a:lnTo>
                    <a:pt x="420" y="65"/>
                  </a:lnTo>
                  <a:lnTo>
                    <a:pt x="417" y="53"/>
                  </a:lnTo>
                  <a:lnTo>
                    <a:pt x="415" y="45"/>
                  </a:lnTo>
                  <a:lnTo>
                    <a:pt x="412" y="39"/>
                  </a:lnTo>
                  <a:lnTo>
                    <a:pt x="407" y="34"/>
                  </a:lnTo>
                  <a:lnTo>
                    <a:pt x="403" y="27"/>
                  </a:lnTo>
                  <a:lnTo>
                    <a:pt x="397" y="24"/>
                  </a:lnTo>
                  <a:lnTo>
                    <a:pt x="390" y="18"/>
                  </a:lnTo>
                  <a:lnTo>
                    <a:pt x="382" y="15"/>
                  </a:lnTo>
                  <a:lnTo>
                    <a:pt x="376" y="12"/>
                  </a:lnTo>
                  <a:lnTo>
                    <a:pt x="359" y="7"/>
                  </a:lnTo>
                  <a:lnTo>
                    <a:pt x="341" y="3"/>
                  </a:lnTo>
                  <a:lnTo>
                    <a:pt x="325" y="0"/>
                  </a:lnTo>
                  <a:lnTo>
                    <a:pt x="307" y="0"/>
                  </a:lnTo>
                  <a:lnTo>
                    <a:pt x="291" y="0"/>
                  </a:lnTo>
                  <a:lnTo>
                    <a:pt x="276" y="2"/>
                  </a:lnTo>
                  <a:lnTo>
                    <a:pt x="260" y="6"/>
                  </a:lnTo>
                  <a:lnTo>
                    <a:pt x="245" y="9"/>
                  </a:lnTo>
                  <a:lnTo>
                    <a:pt x="231" y="16"/>
                  </a:lnTo>
                  <a:lnTo>
                    <a:pt x="218" y="22"/>
                  </a:lnTo>
                  <a:lnTo>
                    <a:pt x="213" y="27"/>
                  </a:lnTo>
                  <a:lnTo>
                    <a:pt x="209" y="31"/>
                  </a:lnTo>
                  <a:lnTo>
                    <a:pt x="204" y="36"/>
                  </a:lnTo>
                  <a:lnTo>
                    <a:pt x="201" y="42"/>
                  </a:lnTo>
                  <a:lnTo>
                    <a:pt x="194" y="42"/>
                  </a:lnTo>
                  <a:lnTo>
                    <a:pt x="187" y="43"/>
                  </a:lnTo>
                  <a:lnTo>
                    <a:pt x="181" y="44"/>
                  </a:lnTo>
                  <a:lnTo>
                    <a:pt x="176" y="45"/>
                  </a:lnTo>
                  <a:lnTo>
                    <a:pt x="168" y="51"/>
                  </a:lnTo>
                  <a:lnTo>
                    <a:pt x="163" y="56"/>
                  </a:lnTo>
                  <a:lnTo>
                    <a:pt x="158" y="65"/>
                  </a:lnTo>
                  <a:lnTo>
                    <a:pt x="155" y="75"/>
                  </a:lnTo>
                  <a:lnTo>
                    <a:pt x="155" y="87"/>
                  </a:lnTo>
                  <a:lnTo>
                    <a:pt x="155" y="98"/>
                  </a:lnTo>
                  <a:lnTo>
                    <a:pt x="159" y="120"/>
                  </a:lnTo>
                  <a:lnTo>
                    <a:pt x="164" y="138"/>
                  </a:lnTo>
                  <a:lnTo>
                    <a:pt x="164" y="139"/>
                  </a:lnTo>
                  <a:lnTo>
                    <a:pt x="164" y="139"/>
                  </a:lnTo>
                  <a:lnTo>
                    <a:pt x="159" y="144"/>
                  </a:lnTo>
                  <a:lnTo>
                    <a:pt x="154" y="151"/>
                  </a:lnTo>
                  <a:lnTo>
                    <a:pt x="151" y="156"/>
                  </a:lnTo>
                  <a:lnTo>
                    <a:pt x="150" y="162"/>
                  </a:lnTo>
                  <a:lnTo>
                    <a:pt x="149" y="170"/>
                  </a:lnTo>
                  <a:lnTo>
                    <a:pt x="149" y="176"/>
                  </a:lnTo>
                  <a:lnTo>
                    <a:pt x="149" y="184"/>
                  </a:lnTo>
                  <a:lnTo>
                    <a:pt x="150" y="191"/>
                  </a:lnTo>
                  <a:lnTo>
                    <a:pt x="151" y="196"/>
                  </a:lnTo>
                  <a:lnTo>
                    <a:pt x="154" y="201"/>
                  </a:lnTo>
                  <a:lnTo>
                    <a:pt x="156" y="206"/>
                  </a:lnTo>
                  <a:lnTo>
                    <a:pt x="159" y="210"/>
                  </a:lnTo>
                  <a:lnTo>
                    <a:pt x="163" y="214"/>
                  </a:lnTo>
                  <a:lnTo>
                    <a:pt x="167" y="216"/>
                  </a:lnTo>
                  <a:lnTo>
                    <a:pt x="168" y="227"/>
                  </a:lnTo>
                  <a:lnTo>
                    <a:pt x="169" y="237"/>
                  </a:lnTo>
                  <a:lnTo>
                    <a:pt x="172" y="246"/>
                  </a:lnTo>
                  <a:lnTo>
                    <a:pt x="174" y="255"/>
                  </a:lnTo>
                  <a:lnTo>
                    <a:pt x="179" y="271"/>
                  </a:lnTo>
                  <a:lnTo>
                    <a:pt x="187" y="286"/>
                  </a:lnTo>
                  <a:lnTo>
                    <a:pt x="195" y="297"/>
                  </a:lnTo>
                  <a:lnTo>
                    <a:pt x="203" y="306"/>
                  </a:lnTo>
                  <a:lnTo>
                    <a:pt x="210" y="314"/>
                  </a:lnTo>
                  <a:lnTo>
                    <a:pt x="215" y="319"/>
                  </a:lnTo>
                  <a:lnTo>
                    <a:pt x="215" y="364"/>
                  </a:lnTo>
                  <a:lnTo>
                    <a:pt x="201" y="369"/>
                  </a:lnTo>
                  <a:lnTo>
                    <a:pt x="186" y="375"/>
                  </a:lnTo>
                  <a:lnTo>
                    <a:pt x="171" y="381"/>
                  </a:lnTo>
                  <a:lnTo>
                    <a:pt x="155" y="384"/>
                  </a:lnTo>
                  <a:lnTo>
                    <a:pt x="129" y="393"/>
                  </a:lnTo>
                  <a:lnTo>
                    <a:pt x="106" y="401"/>
                  </a:lnTo>
                  <a:lnTo>
                    <a:pt x="83" y="410"/>
                  </a:lnTo>
                  <a:lnTo>
                    <a:pt x="64" y="419"/>
                  </a:lnTo>
                  <a:lnTo>
                    <a:pt x="46" y="428"/>
                  </a:lnTo>
                  <a:lnTo>
                    <a:pt x="32" y="438"/>
                  </a:lnTo>
                  <a:lnTo>
                    <a:pt x="27" y="444"/>
                  </a:lnTo>
                  <a:lnTo>
                    <a:pt x="22" y="449"/>
                  </a:lnTo>
                  <a:lnTo>
                    <a:pt x="18" y="455"/>
                  </a:lnTo>
                  <a:lnTo>
                    <a:pt x="15" y="460"/>
                  </a:lnTo>
                  <a:lnTo>
                    <a:pt x="10" y="479"/>
                  </a:lnTo>
                  <a:lnTo>
                    <a:pt x="6" y="499"/>
                  </a:lnTo>
                  <a:lnTo>
                    <a:pt x="4" y="521"/>
                  </a:lnTo>
                  <a:lnTo>
                    <a:pt x="2" y="540"/>
                  </a:lnTo>
                  <a:lnTo>
                    <a:pt x="0" y="573"/>
                  </a:lnTo>
                  <a:lnTo>
                    <a:pt x="0" y="589"/>
                  </a:lnTo>
                  <a:lnTo>
                    <a:pt x="1" y="594"/>
                  </a:lnTo>
                  <a:lnTo>
                    <a:pt x="4" y="598"/>
                  </a:lnTo>
                  <a:lnTo>
                    <a:pt x="7" y="600"/>
                  </a:lnTo>
                  <a:lnTo>
                    <a:pt x="11" y="602"/>
                  </a:lnTo>
                  <a:lnTo>
                    <a:pt x="350" y="602"/>
                  </a:lnTo>
                  <a:lnTo>
                    <a:pt x="346" y="594"/>
                  </a:lnTo>
                  <a:lnTo>
                    <a:pt x="345" y="589"/>
                  </a:lnTo>
                  <a:lnTo>
                    <a:pt x="345" y="585"/>
                  </a:lnTo>
                  <a:lnTo>
                    <a:pt x="348" y="581"/>
                  </a:lnTo>
                  <a:lnTo>
                    <a:pt x="352" y="57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38" name="Полилиния 3674">
              <a:extLst>
                <a:ext uri="{FF2B5EF4-FFF2-40B4-BE49-F238E27FC236}">
                  <a16:creationId xmlns:a16="http://schemas.microsoft.com/office/drawing/2014/main" id="{44A4D0F8-0767-41BC-BE62-0AED99EC8B2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597650" y="5497513"/>
              <a:ext cx="131762" cy="133350"/>
            </a:xfrm>
            <a:custGeom>
              <a:avLst/>
              <a:gdLst>
                <a:gd name="T0" fmla="*/ 151 w 332"/>
                <a:gd name="T1" fmla="*/ 243 h 336"/>
                <a:gd name="T2" fmla="*/ 129 w 332"/>
                <a:gd name="T3" fmla="*/ 235 h 336"/>
                <a:gd name="T4" fmla="*/ 111 w 332"/>
                <a:gd name="T5" fmla="*/ 222 h 336"/>
                <a:gd name="T6" fmla="*/ 97 w 332"/>
                <a:gd name="T7" fmla="*/ 204 h 336"/>
                <a:gd name="T8" fmla="*/ 89 w 332"/>
                <a:gd name="T9" fmla="*/ 182 h 336"/>
                <a:gd name="T10" fmla="*/ 88 w 332"/>
                <a:gd name="T11" fmla="*/ 159 h 336"/>
                <a:gd name="T12" fmla="*/ 94 w 332"/>
                <a:gd name="T13" fmla="*/ 136 h 336"/>
                <a:gd name="T14" fmla="*/ 106 w 332"/>
                <a:gd name="T15" fmla="*/ 117 h 336"/>
                <a:gd name="T16" fmla="*/ 122 w 332"/>
                <a:gd name="T17" fmla="*/ 103 h 336"/>
                <a:gd name="T18" fmla="*/ 143 w 332"/>
                <a:gd name="T19" fmla="*/ 92 h 336"/>
                <a:gd name="T20" fmla="*/ 166 w 332"/>
                <a:gd name="T21" fmla="*/ 89 h 336"/>
                <a:gd name="T22" fmla="*/ 189 w 332"/>
                <a:gd name="T23" fmla="*/ 92 h 336"/>
                <a:gd name="T24" fmla="*/ 210 w 332"/>
                <a:gd name="T25" fmla="*/ 103 h 336"/>
                <a:gd name="T26" fmla="*/ 226 w 332"/>
                <a:gd name="T27" fmla="*/ 117 h 336"/>
                <a:gd name="T28" fmla="*/ 238 w 332"/>
                <a:gd name="T29" fmla="*/ 136 h 336"/>
                <a:gd name="T30" fmla="*/ 243 w 332"/>
                <a:gd name="T31" fmla="*/ 159 h 336"/>
                <a:gd name="T32" fmla="*/ 242 w 332"/>
                <a:gd name="T33" fmla="*/ 182 h 336"/>
                <a:gd name="T34" fmla="*/ 234 w 332"/>
                <a:gd name="T35" fmla="*/ 204 h 336"/>
                <a:gd name="T36" fmla="*/ 221 w 332"/>
                <a:gd name="T37" fmla="*/ 222 h 336"/>
                <a:gd name="T38" fmla="*/ 203 w 332"/>
                <a:gd name="T39" fmla="*/ 235 h 336"/>
                <a:gd name="T40" fmla="*/ 181 w 332"/>
                <a:gd name="T41" fmla="*/ 243 h 336"/>
                <a:gd name="T42" fmla="*/ 306 w 332"/>
                <a:gd name="T43" fmla="*/ 204 h 336"/>
                <a:gd name="T44" fmla="*/ 300 w 332"/>
                <a:gd name="T45" fmla="*/ 195 h 336"/>
                <a:gd name="T46" fmla="*/ 302 w 332"/>
                <a:gd name="T47" fmla="*/ 167 h 336"/>
                <a:gd name="T48" fmla="*/ 300 w 332"/>
                <a:gd name="T49" fmla="*/ 139 h 336"/>
                <a:gd name="T50" fmla="*/ 306 w 332"/>
                <a:gd name="T51" fmla="*/ 130 h 336"/>
                <a:gd name="T52" fmla="*/ 269 w 332"/>
                <a:gd name="T53" fmla="*/ 64 h 336"/>
                <a:gd name="T54" fmla="*/ 257 w 332"/>
                <a:gd name="T55" fmla="*/ 65 h 336"/>
                <a:gd name="T56" fmla="*/ 242 w 332"/>
                <a:gd name="T57" fmla="*/ 53 h 336"/>
                <a:gd name="T58" fmla="*/ 215 w 332"/>
                <a:gd name="T59" fmla="*/ 35 h 336"/>
                <a:gd name="T60" fmla="*/ 207 w 332"/>
                <a:gd name="T61" fmla="*/ 27 h 336"/>
                <a:gd name="T62" fmla="*/ 135 w 332"/>
                <a:gd name="T63" fmla="*/ 0 h 336"/>
                <a:gd name="T64" fmla="*/ 133 w 332"/>
                <a:gd name="T65" fmla="*/ 31 h 336"/>
                <a:gd name="T66" fmla="*/ 113 w 332"/>
                <a:gd name="T67" fmla="*/ 41 h 336"/>
                <a:gd name="T68" fmla="*/ 77 w 332"/>
                <a:gd name="T69" fmla="*/ 63 h 336"/>
                <a:gd name="T70" fmla="*/ 67 w 332"/>
                <a:gd name="T71" fmla="*/ 65 h 336"/>
                <a:gd name="T72" fmla="*/ 0 w 332"/>
                <a:gd name="T73" fmla="*/ 114 h 336"/>
                <a:gd name="T74" fmla="*/ 31 w 332"/>
                <a:gd name="T75" fmla="*/ 135 h 336"/>
                <a:gd name="T76" fmla="*/ 30 w 332"/>
                <a:gd name="T77" fmla="*/ 154 h 336"/>
                <a:gd name="T78" fmla="*/ 31 w 332"/>
                <a:gd name="T79" fmla="*/ 191 h 336"/>
                <a:gd name="T80" fmla="*/ 29 w 332"/>
                <a:gd name="T81" fmla="*/ 202 h 336"/>
                <a:gd name="T82" fmla="*/ 38 w 332"/>
                <a:gd name="T83" fmla="*/ 284 h 336"/>
                <a:gd name="T84" fmla="*/ 71 w 332"/>
                <a:gd name="T85" fmla="*/ 267 h 336"/>
                <a:gd name="T86" fmla="*/ 89 w 332"/>
                <a:gd name="T87" fmla="*/ 279 h 336"/>
                <a:gd name="T88" fmla="*/ 139 w 332"/>
                <a:gd name="T89" fmla="*/ 300 h 336"/>
                <a:gd name="T90" fmla="*/ 146 w 332"/>
                <a:gd name="T91" fmla="*/ 308 h 336"/>
                <a:gd name="T92" fmla="*/ 207 w 332"/>
                <a:gd name="T93" fmla="*/ 336 h 336"/>
                <a:gd name="T94" fmla="*/ 208 w 332"/>
                <a:gd name="T95" fmla="*/ 306 h 336"/>
                <a:gd name="T96" fmla="*/ 223 w 332"/>
                <a:gd name="T97" fmla="*/ 297 h 336"/>
                <a:gd name="T98" fmla="*/ 246 w 332"/>
                <a:gd name="T99" fmla="*/ 279 h 336"/>
                <a:gd name="T100" fmla="*/ 257 w 332"/>
                <a:gd name="T101" fmla="*/ 268 h 336"/>
                <a:gd name="T102" fmla="*/ 269 w 332"/>
                <a:gd name="T103" fmla="*/ 270 h 336"/>
                <a:gd name="T104" fmla="*/ 306 w 332"/>
                <a:gd name="T105" fmla="*/ 204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332" h="336">
                  <a:moveTo>
                    <a:pt x="166" y="245"/>
                  </a:moveTo>
                  <a:lnTo>
                    <a:pt x="158" y="244"/>
                  </a:lnTo>
                  <a:lnTo>
                    <a:pt x="151" y="243"/>
                  </a:lnTo>
                  <a:lnTo>
                    <a:pt x="143" y="241"/>
                  </a:lnTo>
                  <a:lnTo>
                    <a:pt x="135" y="239"/>
                  </a:lnTo>
                  <a:lnTo>
                    <a:pt x="129" y="235"/>
                  </a:lnTo>
                  <a:lnTo>
                    <a:pt x="122" y="231"/>
                  </a:lnTo>
                  <a:lnTo>
                    <a:pt x="116" y="227"/>
                  </a:lnTo>
                  <a:lnTo>
                    <a:pt x="111" y="222"/>
                  </a:lnTo>
                  <a:lnTo>
                    <a:pt x="106" y="217"/>
                  </a:lnTo>
                  <a:lnTo>
                    <a:pt x="101" y="211"/>
                  </a:lnTo>
                  <a:lnTo>
                    <a:pt x="97" y="204"/>
                  </a:lnTo>
                  <a:lnTo>
                    <a:pt x="94" y="198"/>
                  </a:lnTo>
                  <a:lnTo>
                    <a:pt x="92" y="190"/>
                  </a:lnTo>
                  <a:lnTo>
                    <a:pt x="89" y="182"/>
                  </a:lnTo>
                  <a:lnTo>
                    <a:pt x="88" y="175"/>
                  </a:lnTo>
                  <a:lnTo>
                    <a:pt x="88" y="167"/>
                  </a:lnTo>
                  <a:lnTo>
                    <a:pt x="88" y="159"/>
                  </a:lnTo>
                  <a:lnTo>
                    <a:pt x="89" y="151"/>
                  </a:lnTo>
                  <a:lnTo>
                    <a:pt x="92" y="144"/>
                  </a:lnTo>
                  <a:lnTo>
                    <a:pt x="94" y="136"/>
                  </a:lnTo>
                  <a:lnTo>
                    <a:pt x="97" y="130"/>
                  </a:lnTo>
                  <a:lnTo>
                    <a:pt x="101" y="123"/>
                  </a:lnTo>
                  <a:lnTo>
                    <a:pt x="106" y="117"/>
                  </a:lnTo>
                  <a:lnTo>
                    <a:pt x="111" y="112"/>
                  </a:lnTo>
                  <a:lnTo>
                    <a:pt x="116" y="106"/>
                  </a:lnTo>
                  <a:lnTo>
                    <a:pt x="122" y="103"/>
                  </a:lnTo>
                  <a:lnTo>
                    <a:pt x="129" y="99"/>
                  </a:lnTo>
                  <a:lnTo>
                    <a:pt x="135" y="95"/>
                  </a:lnTo>
                  <a:lnTo>
                    <a:pt x="143" y="92"/>
                  </a:lnTo>
                  <a:lnTo>
                    <a:pt x="151" y="90"/>
                  </a:lnTo>
                  <a:lnTo>
                    <a:pt x="158" y="90"/>
                  </a:lnTo>
                  <a:lnTo>
                    <a:pt x="166" y="89"/>
                  </a:lnTo>
                  <a:lnTo>
                    <a:pt x="174" y="90"/>
                  </a:lnTo>
                  <a:lnTo>
                    <a:pt x="181" y="90"/>
                  </a:lnTo>
                  <a:lnTo>
                    <a:pt x="189" y="92"/>
                  </a:lnTo>
                  <a:lnTo>
                    <a:pt x="196" y="95"/>
                  </a:lnTo>
                  <a:lnTo>
                    <a:pt x="203" y="99"/>
                  </a:lnTo>
                  <a:lnTo>
                    <a:pt x="210" y="103"/>
                  </a:lnTo>
                  <a:lnTo>
                    <a:pt x="215" y="106"/>
                  </a:lnTo>
                  <a:lnTo>
                    <a:pt x="221" y="112"/>
                  </a:lnTo>
                  <a:lnTo>
                    <a:pt x="226" y="117"/>
                  </a:lnTo>
                  <a:lnTo>
                    <a:pt x="230" y="123"/>
                  </a:lnTo>
                  <a:lnTo>
                    <a:pt x="234" y="130"/>
                  </a:lnTo>
                  <a:lnTo>
                    <a:pt x="238" y="136"/>
                  </a:lnTo>
                  <a:lnTo>
                    <a:pt x="241" y="144"/>
                  </a:lnTo>
                  <a:lnTo>
                    <a:pt x="242" y="151"/>
                  </a:lnTo>
                  <a:lnTo>
                    <a:pt x="243" y="159"/>
                  </a:lnTo>
                  <a:lnTo>
                    <a:pt x="244" y="167"/>
                  </a:lnTo>
                  <a:lnTo>
                    <a:pt x="243" y="175"/>
                  </a:lnTo>
                  <a:lnTo>
                    <a:pt x="242" y="182"/>
                  </a:lnTo>
                  <a:lnTo>
                    <a:pt x="241" y="190"/>
                  </a:lnTo>
                  <a:lnTo>
                    <a:pt x="238" y="198"/>
                  </a:lnTo>
                  <a:lnTo>
                    <a:pt x="234" y="204"/>
                  </a:lnTo>
                  <a:lnTo>
                    <a:pt x="230" y="211"/>
                  </a:lnTo>
                  <a:lnTo>
                    <a:pt x="226" y="217"/>
                  </a:lnTo>
                  <a:lnTo>
                    <a:pt x="221" y="222"/>
                  </a:lnTo>
                  <a:lnTo>
                    <a:pt x="215" y="227"/>
                  </a:lnTo>
                  <a:lnTo>
                    <a:pt x="210" y="231"/>
                  </a:lnTo>
                  <a:lnTo>
                    <a:pt x="203" y="235"/>
                  </a:lnTo>
                  <a:lnTo>
                    <a:pt x="196" y="239"/>
                  </a:lnTo>
                  <a:lnTo>
                    <a:pt x="189" y="241"/>
                  </a:lnTo>
                  <a:lnTo>
                    <a:pt x="181" y="243"/>
                  </a:lnTo>
                  <a:lnTo>
                    <a:pt x="174" y="244"/>
                  </a:lnTo>
                  <a:lnTo>
                    <a:pt x="166" y="245"/>
                  </a:lnTo>
                  <a:close/>
                  <a:moveTo>
                    <a:pt x="306" y="204"/>
                  </a:moveTo>
                  <a:lnTo>
                    <a:pt x="302" y="202"/>
                  </a:lnTo>
                  <a:lnTo>
                    <a:pt x="301" y="199"/>
                  </a:lnTo>
                  <a:lnTo>
                    <a:pt x="300" y="195"/>
                  </a:lnTo>
                  <a:lnTo>
                    <a:pt x="300" y="191"/>
                  </a:lnTo>
                  <a:lnTo>
                    <a:pt x="302" y="180"/>
                  </a:lnTo>
                  <a:lnTo>
                    <a:pt x="302" y="167"/>
                  </a:lnTo>
                  <a:lnTo>
                    <a:pt x="302" y="154"/>
                  </a:lnTo>
                  <a:lnTo>
                    <a:pt x="300" y="142"/>
                  </a:lnTo>
                  <a:lnTo>
                    <a:pt x="300" y="139"/>
                  </a:lnTo>
                  <a:lnTo>
                    <a:pt x="301" y="135"/>
                  </a:lnTo>
                  <a:lnTo>
                    <a:pt x="302" y="132"/>
                  </a:lnTo>
                  <a:lnTo>
                    <a:pt x="306" y="130"/>
                  </a:lnTo>
                  <a:lnTo>
                    <a:pt x="332" y="114"/>
                  </a:lnTo>
                  <a:lnTo>
                    <a:pt x="293" y="50"/>
                  </a:lnTo>
                  <a:lnTo>
                    <a:pt x="269" y="64"/>
                  </a:lnTo>
                  <a:lnTo>
                    <a:pt x="265" y="65"/>
                  </a:lnTo>
                  <a:lnTo>
                    <a:pt x="261" y="65"/>
                  </a:lnTo>
                  <a:lnTo>
                    <a:pt x="257" y="65"/>
                  </a:lnTo>
                  <a:lnTo>
                    <a:pt x="255" y="63"/>
                  </a:lnTo>
                  <a:lnTo>
                    <a:pt x="251" y="59"/>
                  </a:lnTo>
                  <a:lnTo>
                    <a:pt x="242" y="53"/>
                  </a:lnTo>
                  <a:lnTo>
                    <a:pt x="233" y="45"/>
                  </a:lnTo>
                  <a:lnTo>
                    <a:pt x="224" y="40"/>
                  </a:lnTo>
                  <a:lnTo>
                    <a:pt x="215" y="35"/>
                  </a:lnTo>
                  <a:lnTo>
                    <a:pt x="211" y="33"/>
                  </a:lnTo>
                  <a:lnTo>
                    <a:pt x="208" y="31"/>
                  </a:lnTo>
                  <a:lnTo>
                    <a:pt x="207" y="27"/>
                  </a:lnTo>
                  <a:lnTo>
                    <a:pt x="207" y="24"/>
                  </a:lnTo>
                  <a:lnTo>
                    <a:pt x="207" y="0"/>
                  </a:lnTo>
                  <a:lnTo>
                    <a:pt x="135" y="0"/>
                  </a:lnTo>
                  <a:lnTo>
                    <a:pt x="135" y="24"/>
                  </a:lnTo>
                  <a:lnTo>
                    <a:pt x="134" y="27"/>
                  </a:lnTo>
                  <a:lnTo>
                    <a:pt x="133" y="31"/>
                  </a:lnTo>
                  <a:lnTo>
                    <a:pt x="130" y="33"/>
                  </a:lnTo>
                  <a:lnTo>
                    <a:pt x="126" y="35"/>
                  </a:lnTo>
                  <a:lnTo>
                    <a:pt x="113" y="41"/>
                  </a:lnTo>
                  <a:lnTo>
                    <a:pt x="101" y="47"/>
                  </a:lnTo>
                  <a:lnTo>
                    <a:pt x="88" y="55"/>
                  </a:lnTo>
                  <a:lnTo>
                    <a:pt x="77" y="63"/>
                  </a:lnTo>
                  <a:lnTo>
                    <a:pt x="75" y="65"/>
                  </a:lnTo>
                  <a:lnTo>
                    <a:pt x="71" y="65"/>
                  </a:lnTo>
                  <a:lnTo>
                    <a:pt x="67" y="65"/>
                  </a:lnTo>
                  <a:lnTo>
                    <a:pt x="63" y="64"/>
                  </a:lnTo>
                  <a:lnTo>
                    <a:pt x="38" y="50"/>
                  </a:lnTo>
                  <a:lnTo>
                    <a:pt x="0" y="114"/>
                  </a:lnTo>
                  <a:lnTo>
                    <a:pt x="26" y="130"/>
                  </a:lnTo>
                  <a:lnTo>
                    <a:pt x="29" y="132"/>
                  </a:lnTo>
                  <a:lnTo>
                    <a:pt x="31" y="135"/>
                  </a:lnTo>
                  <a:lnTo>
                    <a:pt x="33" y="139"/>
                  </a:lnTo>
                  <a:lnTo>
                    <a:pt x="31" y="142"/>
                  </a:lnTo>
                  <a:lnTo>
                    <a:pt x="30" y="154"/>
                  </a:lnTo>
                  <a:lnTo>
                    <a:pt x="30" y="167"/>
                  </a:lnTo>
                  <a:lnTo>
                    <a:pt x="30" y="178"/>
                  </a:lnTo>
                  <a:lnTo>
                    <a:pt x="31" y="191"/>
                  </a:lnTo>
                  <a:lnTo>
                    <a:pt x="33" y="195"/>
                  </a:lnTo>
                  <a:lnTo>
                    <a:pt x="31" y="199"/>
                  </a:lnTo>
                  <a:lnTo>
                    <a:pt x="29" y="202"/>
                  </a:lnTo>
                  <a:lnTo>
                    <a:pt x="26" y="204"/>
                  </a:lnTo>
                  <a:lnTo>
                    <a:pt x="0" y="220"/>
                  </a:lnTo>
                  <a:lnTo>
                    <a:pt x="38" y="284"/>
                  </a:lnTo>
                  <a:lnTo>
                    <a:pt x="63" y="270"/>
                  </a:lnTo>
                  <a:lnTo>
                    <a:pt x="67" y="268"/>
                  </a:lnTo>
                  <a:lnTo>
                    <a:pt x="71" y="267"/>
                  </a:lnTo>
                  <a:lnTo>
                    <a:pt x="75" y="268"/>
                  </a:lnTo>
                  <a:lnTo>
                    <a:pt x="77" y="271"/>
                  </a:lnTo>
                  <a:lnTo>
                    <a:pt x="89" y="279"/>
                  </a:lnTo>
                  <a:lnTo>
                    <a:pt x="106" y="286"/>
                  </a:lnTo>
                  <a:lnTo>
                    <a:pt x="124" y="295"/>
                  </a:lnTo>
                  <a:lnTo>
                    <a:pt x="139" y="300"/>
                  </a:lnTo>
                  <a:lnTo>
                    <a:pt x="142" y="303"/>
                  </a:lnTo>
                  <a:lnTo>
                    <a:pt x="144" y="306"/>
                  </a:lnTo>
                  <a:lnTo>
                    <a:pt x="146" y="308"/>
                  </a:lnTo>
                  <a:lnTo>
                    <a:pt x="147" y="312"/>
                  </a:lnTo>
                  <a:lnTo>
                    <a:pt x="147" y="336"/>
                  </a:lnTo>
                  <a:lnTo>
                    <a:pt x="207" y="336"/>
                  </a:lnTo>
                  <a:lnTo>
                    <a:pt x="207" y="312"/>
                  </a:lnTo>
                  <a:lnTo>
                    <a:pt x="207" y="308"/>
                  </a:lnTo>
                  <a:lnTo>
                    <a:pt x="208" y="306"/>
                  </a:lnTo>
                  <a:lnTo>
                    <a:pt x="211" y="303"/>
                  </a:lnTo>
                  <a:lnTo>
                    <a:pt x="215" y="300"/>
                  </a:lnTo>
                  <a:lnTo>
                    <a:pt x="223" y="297"/>
                  </a:lnTo>
                  <a:lnTo>
                    <a:pt x="230" y="291"/>
                  </a:lnTo>
                  <a:lnTo>
                    <a:pt x="238" y="285"/>
                  </a:lnTo>
                  <a:lnTo>
                    <a:pt x="246" y="279"/>
                  </a:lnTo>
                  <a:lnTo>
                    <a:pt x="250" y="275"/>
                  </a:lnTo>
                  <a:lnTo>
                    <a:pt x="255" y="271"/>
                  </a:lnTo>
                  <a:lnTo>
                    <a:pt x="257" y="268"/>
                  </a:lnTo>
                  <a:lnTo>
                    <a:pt x="261" y="267"/>
                  </a:lnTo>
                  <a:lnTo>
                    <a:pt x="265" y="268"/>
                  </a:lnTo>
                  <a:lnTo>
                    <a:pt x="269" y="270"/>
                  </a:lnTo>
                  <a:lnTo>
                    <a:pt x="295" y="284"/>
                  </a:lnTo>
                  <a:lnTo>
                    <a:pt x="332" y="220"/>
                  </a:lnTo>
                  <a:lnTo>
                    <a:pt x="306" y="20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</p:grpSp>
      <p:grpSp>
        <p:nvGrpSpPr>
          <p:cNvPr id="39" name="Группа 38" descr="Значок шестеренок. ">
            <a:extLst>
              <a:ext uri="{FF2B5EF4-FFF2-40B4-BE49-F238E27FC236}">
                <a16:creationId xmlns:a16="http://schemas.microsoft.com/office/drawing/2014/main" id="{5BC0E3F0-447D-4721-AB1F-C8243BA36671}"/>
              </a:ext>
            </a:extLst>
          </p:cNvPr>
          <p:cNvGrpSpPr/>
          <p:nvPr/>
        </p:nvGrpSpPr>
        <p:grpSpPr>
          <a:xfrm>
            <a:off x="4717582" y="5353558"/>
            <a:ext cx="343837" cy="343837"/>
            <a:chOff x="7613650" y="1387475"/>
            <a:chExt cx="284163" cy="284163"/>
          </a:xfrm>
          <a:solidFill>
            <a:schemeClr val="bg1"/>
          </a:solidFill>
        </p:grpSpPr>
        <p:sp>
          <p:nvSpPr>
            <p:cNvPr id="40" name="Полилиния 4359">
              <a:extLst>
                <a:ext uri="{FF2B5EF4-FFF2-40B4-BE49-F238E27FC236}">
                  <a16:creationId xmlns:a16="http://schemas.microsoft.com/office/drawing/2014/main" id="{351831F3-9830-4A23-8B34-11A3FCCA027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613650" y="1471613"/>
              <a:ext cx="200025" cy="200025"/>
            </a:xfrm>
            <a:custGeom>
              <a:avLst/>
              <a:gdLst>
                <a:gd name="T0" fmla="*/ 276 w 629"/>
                <a:gd name="T1" fmla="*/ 436 h 629"/>
                <a:gd name="T2" fmla="*/ 233 w 629"/>
                <a:gd name="T3" fmla="*/ 411 h 629"/>
                <a:gd name="T4" fmla="*/ 202 w 629"/>
                <a:gd name="T5" fmla="*/ 374 h 629"/>
                <a:gd name="T6" fmla="*/ 187 w 629"/>
                <a:gd name="T7" fmla="*/ 325 h 629"/>
                <a:gd name="T8" fmla="*/ 192 w 629"/>
                <a:gd name="T9" fmla="*/ 274 h 629"/>
                <a:gd name="T10" fmla="*/ 216 w 629"/>
                <a:gd name="T11" fmla="*/ 231 h 629"/>
                <a:gd name="T12" fmla="*/ 253 w 629"/>
                <a:gd name="T13" fmla="*/ 199 h 629"/>
                <a:gd name="T14" fmla="*/ 301 w 629"/>
                <a:gd name="T15" fmla="*/ 184 h 629"/>
                <a:gd name="T16" fmla="*/ 352 w 629"/>
                <a:gd name="T17" fmla="*/ 190 h 629"/>
                <a:gd name="T18" fmla="*/ 395 w 629"/>
                <a:gd name="T19" fmla="*/ 213 h 629"/>
                <a:gd name="T20" fmla="*/ 426 w 629"/>
                <a:gd name="T21" fmla="*/ 252 h 629"/>
                <a:gd name="T22" fmla="*/ 441 w 629"/>
                <a:gd name="T23" fmla="*/ 300 h 629"/>
                <a:gd name="T24" fmla="*/ 436 w 629"/>
                <a:gd name="T25" fmla="*/ 350 h 629"/>
                <a:gd name="T26" fmla="*/ 413 w 629"/>
                <a:gd name="T27" fmla="*/ 394 h 629"/>
                <a:gd name="T28" fmla="*/ 375 w 629"/>
                <a:gd name="T29" fmla="*/ 425 h 629"/>
                <a:gd name="T30" fmla="*/ 327 w 629"/>
                <a:gd name="T31" fmla="*/ 440 h 629"/>
                <a:gd name="T32" fmla="*/ 572 w 629"/>
                <a:gd name="T33" fmla="*/ 346 h 629"/>
                <a:gd name="T34" fmla="*/ 574 w 629"/>
                <a:gd name="T35" fmla="*/ 302 h 629"/>
                <a:gd name="T36" fmla="*/ 620 w 629"/>
                <a:gd name="T37" fmla="*/ 241 h 629"/>
                <a:gd name="T38" fmla="*/ 628 w 629"/>
                <a:gd name="T39" fmla="*/ 231 h 629"/>
                <a:gd name="T40" fmla="*/ 625 w 629"/>
                <a:gd name="T41" fmla="*/ 219 h 629"/>
                <a:gd name="T42" fmla="*/ 544 w 629"/>
                <a:gd name="T43" fmla="*/ 84 h 629"/>
                <a:gd name="T44" fmla="*/ 532 w 629"/>
                <a:gd name="T45" fmla="*/ 83 h 629"/>
                <a:gd name="T46" fmla="*/ 447 w 629"/>
                <a:gd name="T47" fmla="*/ 88 h 629"/>
                <a:gd name="T48" fmla="*/ 407 w 629"/>
                <a:gd name="T49" fmla="*/ 69 h 629"/>
                <a:gd name="T50" fmla="*/ 404 w 629"/>
                <a:gd name="T51" fmla="*/ 7 h 629"/>
                <a:gd name="T52" fmla="*/ 395 w 629"/>
                <a:gd name="T53" fmla="*/ 0 h 629"/>
                <a:gd name="T54" fmla="*/ 235 w 629"/>
                <a:gd name="T55" fmla="*/ 1 h 629"/>
                <a:gd name="T56" fmla="*/ 227 w 629"/>
                <a:gd name="T57" fmla="*/ 10 h 629"/>
                <a:gd name="T58" fmla="*/ 216 w 629"/>
                <a:gd name="T59" fmla="*/ 72 h 629"/>
                <a:gd name="T60" fmla="*/ 177 w 629"/>
                <a:gd name="T61" fmla="*/ 91 h 629"/>
                <a:gd name="T62" fmla="*/ 98 w 629"/>
                <a:gd name="T63" fmla="*/ 84 h 629"/>
                <a:gd name="T64" fmla="*/ 87 w 629"/>
                <a:gd name="T65" fmla="*/ 83 h 629"/>
                <a:gd name="T66" fmla="*/ 78 w 629"/>
                <a:gd name="T67" fmla="*/ 90 h 629"/>
                <a:gd name="T68" fmla="*/ 1 w 629"/>
                <a:gd name="T69" fmla="*/ 228 h 629"/>
                <a:gd name="T70" fmla="*/ 57 w 629"/>
                <a:gd name="T71" fmla="*/ 269 h 629"/>
                <a:gd name="T72" fmla="*/ 54 w 629"/>
                <a:gd name="T73" fmla="*/ 313 h 629"/>
                <a:gd name="T74" fmla="*/ 57 w 629"/>
                <a:gd name="T75" fmla="*/ 355 h 629"/>
                <a:gd name="T76" fmla="*/ 2 w 629"/>
                <a:gd name="T77" fmla="*/ 391 h 629"/>
                <a:gd name="T78" fmla="*/ 1 w 629"/>
                <a:gd name="T79" fmla="*/ 402 h 629"/>
                <a:gd name="T80" fmla="*/ 86 w 629"/>
                <a:gd name="T81" fmla="*/ 543 h 629"/>
                <a:gd name="T82" fmla="*/ 98 w 629"/>
                <a:gd name="T83" fmla="*/ 542 h 629"/>
                <a:gd name="T84" fmla="*/ 177 w 629"/>
                <a:gd name="T85" fmla="*/ 533 h 629"/>
                <a:gd name="T86" fmla="*/ 216 w 629"/>
                <a:gd name="T87" fmla="*/ 552 h 629"/>
                <a:gd name="T88" fmla="*/ 227 w 629"/>
                <a:gd name="T89" fmla="*/ 620 h 629"/>
                <a:gd name="T90" fmla="*/ 235 w 629"/>
                <a:gd name="T91" fmla="*/ 628 h 629"/>
                <a:gd name="T92" fmla="*/ 395 w 629"/>
                <a:gd name="T93" fmla="*/ 629 h 629"/>
                <a:gd name="T94" fmla="*/ 404 w 629"/>
                <a:gd name="T95" fmla="*/ 623 h 629"/>
                <a:gd name="T96" fmla="*/ 407 w 629"/>
                <a:gd name="T97" fmla="*/ 556 h 629"/>
                <a:gd name="T98" fmla="*/ 447 w 629"/>
                <a:gd name="T99" fmla="*/ 538 h 629"/>
                <a:gd name="T100" fmla="*/ 533 w 629"/>
                <a:gd name="T101" fmla="*/ 543 h 629"/>
                <a:gd name="T102" fmla="*/ 545 w 629"/>
                <a:gd name="T103" fmla="*/ 543 h 629"/>
                <a:gd name="T104" fmla="*/ 627 w 629"/>
                <a:gd name="T105" fmla="*/ 405 h 629"/>
                <a:gd name="T106" fmla="*/ 628 w 629"/>
                <a:gd name="T107" fmla="*/ 394 h 629"/>
                <a:gd name="T108" fmla="*/ 621 w 629"/>
                <a:gd name="T109" fmla="*/ 385 h 6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629" h="629">
                  <a:moveTo>
                    <a:pt x="314" y="441"/>
                  </a:moveTo>
                  <a:lnTo>
                    <a:pt x="301" y="440"/>
                  </a:lnTo>
                  <a:lnTo>
                    <a:pt x="288" y="439"/>
                  </a:lnTo>
                  <a:lnTo>
                    <a:pt x="276" y="436"/>
                  </a:lnTo>
                  <a:lnTo>
                    <a:pt x="264" y="430"/>
                  </a:lnTo>
                  <a:lnTo>
                    <a:pt x="253" y="425"/>
                  </a:lnTo>
                  <a:lnTo>
                    <a:pt x="242" y="418"/>
                  </a:lnTo>
                  <a:lnTo>
                    <a:pt x="233" y="411"/>
                  </a:lnTo>
                  <a:lnTo>
                    <a:pt x="223" y="404"/>
                  </a:lnTo>
                  <a:lnTo>
                    <a:pt x="216" y="394"/>
                  </a:lnTo>
                  <a:lnTo>
                    <a:pt x="208" y="384"/>
                  </a:lnTo>
                  <a:lnTo>
                    <a:pt x="202" y="374"/>
                  </a:lnTo>
                  <a:lnTo>
                    <a:pt x="196" y="362"/>
                  </a:lnTo>
                  <a:lnTo>
                    <a:pt x="192" y="350"/>
                  </a:lnTo>
                  <a:lnTo>
                    <a:pt x="189" y="338"/>
                  </a:lnTo>
                  <a:lnTo>
                    <a:pt x="187" y="325"/>
                  </a:lnTo>
                  <a:lnTo>
                    <a:pt x="186" y="313"/>
                  </a:lnTo>
                  <a:lnTo>
                    <a:pt x="187" y="300"/>
                  </a:lnTo>
                  <a:lnTo>
                    <a:pt x="189" y="287"/>
                  </a:lnTo>
                  <a:lnTo>
                    <a:pt x="192" y="274"/>
                  </a:lnTo>
                  <a:lnTo>
                    <a:pt x="196" y="262"/>
                  </a:lnTo>
                  <a:lnTo>
                    <a:pt x="202" y="252"/>
                  </a:lnTo>
                  <a:lnTo>
                    <a:pt x="208" y="241"/>
                  </a:lnTo>
                  <a:lnTo>
                    <a:pt x="216" y="231"/>
                  </a:lnTo>
                  <a:lnTo>
                    <a:pt x="223" y="222"/>
                  </a:lnTo>
                  <a:lnTo>
                    <a:pt x="233" y="213"/>
                  </a:lnTo>
                  <a:lnTo>
                    <a:pt x="242" y="206"/>
                  </a:lnTo>
                  <a:lnTo>
                    <a:pt x="253" y="199"/>
                  </a:lnTo>
                  <a:lnTo>
                    <a:pt x="264" y="194"/>
                  </a:lnTo>
                  <a:lnTo>
                    <a:pt x="276" y="190"/>
                  </a:lnTo>
                  <a:lnTo>
                    <a:pt x="288" y="186"/>
                  </a:lnTo>
                  <a:lnTo>
                    <a:pt x="301" y="184"/>
                  </a:lnTo>
                  <a:lnTo>
                    <a:pt x="314" y="184"/>
                  </a:lnTo>
                  <a:lnTo>
                    <a:pt x="327" y="184"/>
                  </a:lnTo>
                  <a:lnTo>
                    <a:pt x="340" y="186"/>
                  </a:lnTo>
                  <a:lnTo>
                    <a:pt x="352" y="190"/>
                  </a:lnTo>
                  <a:lnTo>
                    <a:pt x="363" y="194"/>
                  </a:lnTo>
                  <a:lnTo>
                    <a:pt x="375" y="199"/>
                  </a:lnTo>
                  <a:lnTo>
                    <a:pt x="386" y="206"/>
                  </a:lnTo>
                  <a:lnTo>
                    <a:pt x="395" y="213"/>
                  </a:lnTo>
                  <a:lnTo>
                    <a:pt x="404" y="222"/>
                  </a:lnTo>
                  <a:lnTo>
                    <a:pt x="413" y="231"/>
                  </a:lnTo>
                  <a:lnTo>
                    <a:pt x="420" y="241"/>
                  </a:lnTo>
                  <a:lnTo>
                    <a:pt x="426" y="252"/>
                  </a:lnTo>
                  <a:lnTo>
                    <a:pt x="432" y="262"/>
                  </a:lnTo>
                  <a:lnTo>
                    <a:pt x="436" y="274"/>
                  </a:lnTo>
                  <a:lnTo>
                    <a:pt x="439" y="287"/>
                  </a:lnTo>
                  <a:lnTo>
                    <a:pt x="441" y="300"/>
                  </a:lnTo>
                  <a:lnTo>
                    <a:pt x="443" y="313"/>
                  </a:lnTo>
                  <a:lnTo>
                    <a:pt x="441" y="325"/>
                  </a:lnTo>
                  <a:lnTo>
                    <a:pt x="439" y="338"/>
                  </a:lnTo>
                  <a:lnTo>
                    <a:pt x="436" y="350"/>
                  </a:lnTo>
                  <a:lnTo>
                    <a:pt x="432" y="362"/>
                  </a:lnTo>
                  <a:lnTo>
                    <a:pt x="426" y="374"/>
                  </a:lnTo>
                  <a:lnTo>
                    <a:pt x="420" y="384"/>
                  </a:lnTo>
                  <a:lnTo>
                    <a:pt x="413" y="394"/>
                  </a:lnTo>
                  <a:lnTo>
                    <a:pt x="404" y="404"/>
                  </a:lnTo>
                  <a:lnTo>
                    <a:pt x="395" y="411"/>
                  </a:lnTo>
                  <a:lnTo>
                    <a:pt x="386" y="418"/>
                  </a:lnTo>
                  <a:lnTo>
                    <a:pt x="375" y="425"/>
                  </a:lnTo>
                  <a:lnTo>
                    <a:pt x="363" y="430"/>
                  </a:lnTo>
                  <a:lnTo>
                    <a:pt x="352" y="436"/>
                  </a:lnTo>
                  <a:lnTo>
                    <a:pt x="340" y="439"/>
                  </a:lnTo>
                  <a:lnTo>
                    <a:pt x="327" y="440"/>
                  </a:lnTo>
                  <a:lnTo>
                    <a:pt x="314" y="441"/>
                  </a:lnTo>
                  <a:close/>
                  <a:moveTo>
                    <a:pt x="621" y="385"/>
                  </a:moveTo>
                  <a:lnTo>
                    <a:pt x="571" y="355"/>
                  </a:lnTo>
                  <a:lnTo>
                    <a:pt x="572" y="346"/>
                  </a:lnTo>
                  <a:lnTo>
                    <a:pt x="573" y="335"/>
                  </a:lnTo>
                  <a:lnTo>
                    <a:pt x="574" y="323"/>
                  </a:lnTo>
                  <a:lnTo>
                    <a:pt x="574" y="313"/>
                  </a:lnTo>
                  <a:lnTo>
                    <a:pt x="574" y="302"/>
                  </a:lnTo>
                  <a:lnTo>
                    <a:pt x="573" y="291"/>
                  </a:lnTo>
                  <a:lnTo>
                    <a:pt x="572" y="280"/>
                  </a:lnTo>
                  <a:lnTo>
                    <a:pt x="570" y="269"/>
                  </a:lnTo>
                  <a:lnTo>
                    <a:pt x="620" y="241"/>
                  </a:lnTo>
                  <a:lnTo>
                    <a:pt x="623" y="239"/>
                  </a:lnTo>
                  <a:lnTo>
                    <a:pt x="624" y="237"/>
                  </a:lnTo>
                  <a:lnTo>
                    <a:pt x="627" y="234"/>
                  </a:lnTo>
                  <a:lnTo>
                    <a:pt x="628" y="231"/>
                  </a:lnTo>
                  <a:lnTo>
                    <a:pt x="628" y="228"/>
                  </a:lnTo>
                  <a:lnTo>
                    <a:pt x="628" y="226"/>
                  </a:lnTo>
                  <a:lnTo>
                    <a:pt x="628" y="223"/>
                  </a:lnTo>
                  <a:lnTo>
                    <a:pt x="625" y="219"/>
                  </a:lnTo>
                  <a:lnTo>
                    <a:pt x="551" y="90"/>
                  </a:lnTo>
                  <a:lnTo>
                    <a:pt x="548" y="87"/>
                  </a:lnTo>
                  <a:lnTo>
                    <a:pt x="546" y="85"/>
                  </a:lnTo>
                  <a:lnTo>
                    <a:pt x="544" y="84"/>
                  </a:lnTo>
                  <a:lnTo>
                    <a:pt x="541" y="83"/>
                  </a:lnTo>
                  <a:lnTo>
                    <a:pt x="539" y="81"/>
                  </a:lnTo>
                  <a:lnTo>
                    <a:pt x="536" y="81"/>
                  </a:lnTo>
                  <a:lnTo>
                    <a:pt x="532" y="83"/>
                  </a:lnTo>
                  <a:lnTo>
                    <a:pt x="530" y="84"/>
                  </a:lnTo>
                  <a:lnTo>
                    <a:pt x="481" y="113"/>
                  </a:lnTo>
                  <a:lnTo>
                    <a:pt x="465" y="99"/>
                  </a:lnTo>
                  <a:lnTo>
                    <a:pt x="447" y="88"/>
                  </a:lnTo>
                  <a:lnTo>
                    <a:pt x="438" y="83"/>
                  </a:lnTo>
                  <a:lnTo>
                    <a:pt x="429" y="77"/>
                  </a:lnTo>
                  <a:lnTo>
                    <a:pt x="418" y="73"/>
                  </a:lnTo>
                  <a:lnTo>
                    <a:pt x="407" y="69"/>
                  </a:lnTo>
                  <a:lnTo>
                    <a:pt x="407" y="15"/>
                  </a:lnTo>
                  <a:lnTo>
                    <a:pt x="407" y="12"/>
                  </a:lnTo>
                  <a:lnTo>
                    <a:pt x="406" y="10"/>
                  </a:lnTo>
                  <a:lnTo>
                    <a:pt x="404" y="7"/>
                  </a:lnTo>
                  <a:lnTo>
                    <a:pt x="403" y="4"/>
                  </a:lnTo>
                  <a:lnTo>
                    <a:pt x="401" y="2"/>
                  </a:lnTo>
                  <a:lnTo>
                    <a:pt x="398" y="1"/>
                  </a:lnTo>
                  <a:lnTo>
                    <a:pt x="395" y="0"/>
                  </a:lnTo>
                  <a:lnTo>
                    <a:pt x="392" y="0"/>
                  </a:lnTo>
                  <a:lnTo>
                    <a:pt x="241" y="0"/>
                  </a:lnTo>
                  <a:lnTo>
                    <a:pt x="238" y="0"/>
                  </a:lnTo>
                  <a:lnTo>
                    <a:pt x="235" y="1"/>
                  </a:lnTo>
                  <a:lnTo>
                    <a:pt x="233" y="2"/>
                  </a:lnTo>
                  <a:lnTo>
                    <a:pt x="231" y="4"/>
                  </a:lnTo>
                  <a:lnTo>
                    <a:pt x="229" y="7"/>
                  </a:lnTo>
                  <a:lnTo>
                    <a:pt x="227" y="10"/>
                  </a:lnTo>
                  <a:lnTo>
                    <a:pt x="226" y="12"/>
                  </a:lnTo>
                  <a:lnTo>
                    <a:pt x="226" y="15"/>
                  </a:lnTo>
                  <a:lnTo>
                    <a:pt x="226" y="69"/>
                  </a:lnTo>
                  <a:lnTo>
                    <a:pt x="216" y="72"/>
                  </a:lnTo>
                  <a:lnTo>
                    <a:pt x="206" y="76"/>
                  </a:lnTo>
                  <a:lnTo>
                    <a:pt x="196" y="80"/>
                  </a:lnTo>
                  <a:lnTo>
                    <a:pt x="187" y="86"/>
                  </a:lnTo>
                  <a:lnTo>
                    <a:pt x="177" y="91"/>
                  </a:lnTo>
                  <a:lnTo>
                    <a:pt x="168" y="98"/>
                  </a:lnTo>
                  <a:lnTo>
                    <a:pt x="159" y="105"/>
                  </a:lnTo>
                  <a:lnTo>
                    <a:pt x="149" y="113"/>
                  </a:lnTo>
                  <a:lnTo>
                    <a:pt x="98" y="84"/>
                  </a:lnTo>
                  <a:lnTo>
                    <a:pt x="96" y="83"/>
                  </a:lnTo>
                  <a:lnTo>
                    <a:pt x="93" y="81"/>
                  </a:lnTo>
                  <a:lnTo>
                    <a:pt x="90" y="81"/>
                  </a:lnTo>
                  <a:lnTo>
                    <a:pt x="87" y="83"/>
                  </a:lnTo>
                  <a:lnTo>
                    <a:pt x="84" y="84"/>
                  </a:lnTo>
                  <a:lnTo>
                    <a:pt x="82" y="85"/>
                  </a:lnTo>
                  <a:lnTo>
                    <a:pt x="80" y="87"/>
                  </a:lnTo>
                  <a:lnTo>
                    <a:pt x="78" y="90"/>
                  </a:lnTo>
                  <a:lnTo>
                    <a:pt x="3" y="219"/>
                  </a:lnTo>
                  <a:lnTo>
                    <a:pt x="1" y="222"/>
                  </a:lnTo>
                  <a:lnTo>
                    <a:pt x="1" y="225"/>
                  </a:lnTo>
                  <a:lnTo>
                    <a:pt x="1" y="228"/>
                  </a:lnTo>
                  <a:lnTo>
                    <a:pt x="1" y="230"/>
                  </a:lnTo>
                  <a:lnTo>
                    <a:pt x="4" y="236"/>
                  </a:lnTo>
                  <a:lnTo>
                    <a:pt x="8" y="241"/>
                  </a:lnTo>
                  <a:lnTo>
                    <a:pt x="57" y="269"/>
                  </a:lnTo>
                  <a:lnTo>
                    <a:pt x="56" y="280"/>
                  </a:lnTo>
                  <a:lnTo>
                    <a:pt x="55" y="291"/>
                  </a:lnTo>
                  <a:lnTo>
                    <a:pt x="54" y="302"/>
                  </a:lnTo>
                  <a:lnTo>
                    <a:pt x="54" y="313"/>
                  </a:lnTo>
                  <a:lnTo>
                    <a:pt x="54" y="323"/>
                  </a:lnTo>
                  <a:lnTo>
                    <a:pt x="55" y="335"/>
                  </a:lnTo>
                  <a:lnTo>
                    <a:pt x="56" y="346"/>
                  </a:lnTo>
                  <a:lnTo>
                    <a:pt x="57" y="355"/>
                  </a:lnTo>
                  <a:lnTo>
                    <a:pt x="7" y="385"/>
                  </a:lnTo>
                  <a:lnTo>
                    <a:pt x="5" y="387"/>
                  </a:lnTo>
                  <a:lnTo>
                    <a:pt x="3" y="389"/>
                  </a:lnTo>
                  <a:lnTo>
                    <a:pt x="2" y="391"/>
                  </a:lnTo>
                  <a:lnTo>
                    <a:pt x="1" y="394"/>
                  </a:lnTo>
                  <a:lnTo>
                    <a:pt x="0" y="396"/>
                  </a:lnTo>
                  <a:lnTo>
                    <a:pt x="1" y="399"/>
                  </a:lnTo>
                  <a:lnTo>
                    <a:pt x="1" y="402"/>
                  </a:lnTo>
                  <a:lnTo>
                    <a:pt x="2" y="405"/>
                  </a:lnTo>
                  <a:lnTo>
                    <a:pt x="78" y="536"/>
                  </a:lnTo>
                  <a:lnTo>
                    <a:pt x="81" y="540"/>
                  </a:lnTo>
                  <a:lnTo>
                    <a:pt x="86" y="543"/>
                  </a:lnTo>
                  <a:lnTo>
                    <a:pt x="89" y="544"/>
                  </a:lnTo>
                  <a:lnTo>
                    <a:pt x="93" y="544"/>
                  </a:lnTo>
                  <a:lnTo>
                    <a:pt x="95" y="543"/>
                  </a:lnTo>
                  <a:lnTo>
                    <a:pt x="98" y="542"/>
                  </a:lnTo>
                  <a:lnTo>
                    <a:pt x="149" y="513"/>
                  </a:lnTo>
                  <a:lnTo>
                    <a:pt x="159" y="520"/>
                  </a:lnTo>
                  <a:lnTo>
                    <a:pt x="168" y="527"/>
                  </a:lnTo>
                  <a:lnTo>
                    <a:pt x="177" y="533"/>
                  </a:lnTo>
                  <a:lnTo>
                    <a:pt x="187" y="539"/>
                  </a:lnTo>
                  <a:lnTo>
                    <a:pt x="196" y="544"/>
                  </a:lnTo>
                  <a:lnTo>
                    <a:pt x="206" y="549"/>
                  </a:lnTo>
                  <a:lnTo>
                    <a:pt x="216" y="552"/>
                  </a:lnTo>
                  <a:lnTo>
                    <a:pt x="226" y="556"/>
                  </a:lnTo>
                  <a:lnTo>
                    <a:pt x="226" y="614"/>
                  </a:lnTo>
                  <a:lnTo>
                    <a:pt x="226" y="617"/>
                  </a:lnTo>
                  <a:lnTo>
                    <a:pt x="227" y="620"/>
                  </a:lnTo>
                  <a:lnTo>
                    <a:pt x="229" y="623"/>
                  </a:lnTo>
                  <a:lnTo>
                    <a:pt x="231" y="625"/>
                  </a:lnTo>
                  <a:lnTo>
                    <a:pt x="233" y="627"/>
                  </a:lnTo>
                  <a:lnTo>
                    <a:pt x="235" y="628"/>
                  </a:lnTo>
                  <a:lnTo>
                    <a:pt x="238" y="629"/>
                  </a:lnTo>
                  <a:lnTo>
                    <a:pt x="241" y="629"/>
                  </a:lnTo>
                  <a:lnTo>
                    <a:pt x="392" y="629"/>
                  </a:lnTo>
                  <a:lnTo>
                    <a:pt x="395" y="629"/>
                  </a:lnTo>
                  <a:lnTo>
                    <a:pt x="398" y="628"/>
                  </a:lnTo>
                  <a:lnTo>
                    <a:pt x="401" y="627"/>
                  </a:lnTo>
                  <a:lnTo>
                    <a:pt x="403" y="625"/>
                  </a:lnTo>
                  <a:lnTo>
                    <a:pt x="404" y="623"/>
                  </a:lnTo>
                  <a:lnTo>
                    <a:pt x="406" y="620"/>
                  </a:lnTo>
                  <a:lnTo>
                    <a:pt x="407" y="617"/>
                  </a:lnTo>
                  <a:lnTo>
                    <a:pt x="407" y="614"/>
                  </a:lnTo>
                  <a:lnTo>
                    <a:pt x="407" y="556"/>
                  </a:lnTo>
                  <a:lnTo>
                    <a:pt x="418" y="552"/>
                  </a:lnTo>
                  <a:lnTo>
                    <a:pt x="429" y="548"/>
                  </a:lnTo>
                  <a:lnTo>
                    <a:pt x="438" y="544"/>
                  </a:lnTo>
                  <a:lnTo>
                    <a:pt x="447" y="538"/>
                  </a:lnTo>
                  <a:lnTo>
                    <a:pt x="465" y="527"/>
                  </a:lnTo>
                  <a:lnTo>
                    <a:pt x="481" y="513"/>
                  </a:lnTo>
                  <a:lnTo>
                    <a:pt x="530" y="542"/>
                  </a:lnTo>
                  <a:lnTo>
                    <a:pt x="533" y="543"/>
                  </a:lnTo>
                  <a:lnTo>
                    <a:pt x="537" y="544"/>
                  </a:lnTo>
                  <a:lnTo>
                    <a:pt x="539" y="544"/>
                  </a:lnTo>
                  <a:lnTo>
                    <a:pt x="542" y="543"/>
                  </a:lnTo>
                  <a:lnTo>
                    <a:pt x="545" y="543"/>
                  </a:lnTo>
                  <a:lnTo>
                    <a:pt x="547" y="540"/>
                  </a:lnTo>
                  <a:lnTo>
                    <a:pt x="550" y="539"/>
                  </a:lnTo>
                  <a:lnTo>
                    <a:pt x="552" y="536"/>
                  </a:lnTo>
                  <a:lnTo>
                    <a:pt x="627" y="405"/>
                  </a:lnTo>
                  <a:lnTo>
                    <a:pt x="628" y="402"/>
                  </a:lnTo>
                  <a:lnTo>
                    <a:pt x="628" y="399"/>
                  </a:lnTo>
                  <a:lnTo>
                    <a:pt x="629" y="396"/>
                  </a:lnTo>
                  <a:lnTo>
                    <a:pt x="628" y="394"/>
                  </a:lnTo>
                  <a:lnTo>
                    <a:pt x="627" y="391"/>
                  </a:lnTo>
                  <a:lnTo>
                    <a:pt x="625" y="389"/>
                  </a:lnTo>
                  <a:lnTo>
                    <a:pt x="623" y="387"/>
                  </a:lnTo>
                  <a:lnTo>
                    <a:pt x="621" y="3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41" name="Полилиния 4360">
              <a:extLst>
                <a:ext uri="{FF2B5EF4-FFF2-40B4-BE49-F238E27FC236}">
                  <a16:creationId xmlns:a16="http://schemas.microsoft.com/office/drawing/2014/main" id="{CDB8F87B-81A2-480F-ADA8-BFB5FD890AC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781925" y="1387475"/>
              <a:ext cx="115888" cy="117475"/>
            </a:xfrm>
            <a:custGeom>
              <a:avLst/>
              <a:gdLst>
                <a:gd name="T0" fmla="*/ 160 w 362"/>
                <a:gd name="T1" fmla="*/ 252 h 369"/>
                <a:gd name="T2" fmla="*/ 135 w 362"/>
                <a:gd name="T3" fmla="*/ 238 h 369"/>
                <a:gd name="T4" fmla="*/ 118 w 362"/>
                <a:gd name="T5" fmla="*/ 218 h 369"/>
                <a:gd name="T6" fmla="*/ 109 w 362"/>
                <a:gd name="T7" fmla="*/ 190 h 369"/>
                <a:gd name="T8" fmla="*/ 113 w 362"/>
                <a:gd name="T9" fmla="*/ 162 h 369"/>
                <a:gd name="T10" fmla="*/ 125 w 362"/>
                <a:gd name="T11" fmla="*/ 138 h 369"/>
                <a:gd name="T12" fmla="*/ 147 w 362"/>
                <a:gd name="T13" fmla="*/ 121 h 369"/>
                <a:gd name="T14" fmla="*/ 174 w 362"/>
                <a:gd name="T15" fmla="*/ 112 h 369"/>
                <a:gd name="T16" fmla="*/ 202 w 362"/>
                <a:gd name="T17" fmla="*/ 114 h 369"/>
                <a:gd name="T18" fmla="*/ 226 w 362"/>
                <a:gd name="T19" fmla="*/ 128 h 369"/>
                <a:gd name="T20" fmla="*/ 244 w 362"/>
                <a:gd name="T21" fmla="*/ 149 h 369"/>
                <a:gd name="T22" fmla="*/ 252 w 362"/>
                <a:gd name="T23" fmla="*/ 176 h 369"/>
                <a:gd name="T24" fmla="*/ 250 w 362"/>
                <a:gd name="T25" fmla="*/ 205 h 369"/>
                <a:gd name="T26" fmla="*/ 236 w 362"/>
                <a:gd name="T27" fmla="*/ 229 h 369"/>
                <a:gd name="T28" fmla="*/ 215 w 362"/>
                <a:gd name="T29" fmla="*/ 247 h 369"/>
                <a:gd name="T30" fmla="*/ 189 w 362"/>
                <a:gd name="T31" fmla="*/ 254 h 369"/>
                <a:gd name="T32" fmla="*/ 328 w 362"/>
                <a:gd name="T33" fmla="*/ 195 h 369"/>
                <a:gd name="T34" fmla="*/ 354 w 362"/>
                <a:gd name="T35" fmla="*/ 144 h 369"/>
                <a:gd name="T36" fmla="*/ 361 w 362"/>
                <a:gd name="T37" fmla="*/ 136 h 369"/>
                <a:gd name="T38" fmla="*/ 360 w 362"/>
                <a:gd name="T39" fmla="*/ 124 h 369"/>
                <a:gd name="T40" fmla="*/ 316 w 362"/>
                <a:gd name="T41" fmla="*/ 53 h 369"/>
                <a:gd name="T42" fmla="*/ 304 w 362"/>
                <a:gd name="T43" fmla="*/ 52 h 369"/>
                <a:gd name="T44" fmla="*/ 256 w 362"/>
                <a:gd name="T45" fmla="*/ 56 h 369"/>
                <a:gd name="T46" fmla="*/ 236 w 362"/>
                <a:gd name="T47" fmla="*/ 10 h 369"/>
                <a:gd name="T48" fmla="*/ 229 w 362"/>
                <a:gd name="T49" fmla="*/ 2 h 369"/>
                <a:gd name="T50" fmla="*/ 146 w 362"/>
                <a:gd name="T51" fmla="*/ 0 h 369"/>
                <a:gd name="T52" fmla="*/ 135 w 362"/>
                <a:gd name="T53" fmla="*/ 3 h 369"/>
                <a:gd name="T54" fmla="*/ 131 w 362"/>
                <a:gd name="T55" fmla="*/ 14 h 369"/>
                <a:gd name="T56" fmla="*/ 99 w 362"/>
                <a:gd name="T57" fmla="*/ 63 h 369"/>
                <a:gd name="T58" fmla="*/ 55 w 362"/>
                <a:gd name="T59" fmla="*/ 51 h 369"/>
                <a:gd name="T60" fmla="*/ 44 w 362"/>
                <a:gd name="T61" fmla="*/ 54 h 369"/>
                <a:gd name="T62" fmla="*/ 1 w 362"/>
                <a:gd name="T63" fmla="*/ 126 h 369"/>
                <a:gd name="T64" fmla="*/ 2 w 362"/>
                <a:gd name="T65" fmla="*/ 139 h 369"/>
                <a:gd name="T66" fmla="*/ 36 w 362"/>
                <a:gd name="T67" fmla="*/ 160 h 369"/>
                <a:gd name="T68" fmla="*/ 36 w 362"/>
                <a:gd name="T69" fmla="*/ 207 h 369"/>
                <a:gd name="T70" fmla="*/ 1 w 362"/>
                <a:gd name="T71" fmla="*/ 230 h 369"/>
                <a:gd name="T72" fmla="*/ 1 w 362"/>
                <a:gd name="T73" fmla="*/ 240 h 369"/>
                <a:gd name="T74" fmla="*/ 44 w 362"/>
                <a:gd name="T75" fmla="*/ 313 h 369"/>
                <a:gd name="T76" fmla="*/ 60 w 362"/>
                <a:gd name="T77" fmla="*/ 314 h 369"/>
                <a:gd name="T78" fmla="*/ 120 w 362"/>
                <a:gd name="T79" fmla="*/ 316 h 369"/>
                <a:gd name="T80" fmla="*/ 132 w 362"/>
                <a:gd name="T81" fmla="*/ 359 h 369"/>
                <a:gd name="T82" fmla="*/ 140 w 362"/>
                <a:gd name="T83" fmla="*/ 368 h 369"/>
                <a:gd name="T84" fmla="*/ 225 w 362"/>
                <a:gd name="T85" fmla="*/ 368 h 369"/>
                <a:gd name="T86" fmla="*/ 233 w 362"/>
                <a:gd name="T87" fmla="*/ 361 h 369"/>
                <a:gd name="T88" fmla="*/ 237 w 362"/>
                <a:gd name="T89" fmla="*/ 321 h 369"/>
                <a:gd name="T90" fmla="*/ 274 w 362"/>
                <a:gd name="T91" fmla="*/ 298 h 369"/>
                <a:gd name="T92" fmla="*/ 310 w 362"/>
                <a:gd name="T93" fmla="*/ 316 h 369"/>
                <a:gd name="T94" fmla="*/ 360 w 362"/>
                <a:gd name="T95" fmla="*/ 243 h 369"/>
                <a:gd name="T96" fmla="*/ 362 w 362"/>
                <a:gd name="T97" fmla="*/ 232 h 369"/>
                <a:gd name="T98" fmla="*/ 354 w 362"/>
                <a:gd name="T99" fmla="*/ 223 h 3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362" h="369">
                  <a:moveTo>
                    <a:pt x="181" y="255"/>
                  </a:moveTo>
                  <a:lnTo>
                    <a:pt x="174" y="254"/>
                  </a:lnTo>
                  <a:lnTo>
                    <a:pt x="166" y="253"/>
                  </a:lnTo>
                  <a:lnTo>
                    <a:pt x="160" y="252"/>
                  </a:lnTo>
                  <a:lnTo>
                    <a:pt x="153" y="249"/>
                  </a:lnTo>
                  <a:lnTo>
                    <a:pt x="147" y="247"/>
                  </a:lnTo>
                  <a:lnTo>
                    <a:pt x="141" y="243"/>
                  </a:lnTo>
                  <a:lnTo>
                    <a:pt x="135" y="238"/>
                  </a:lnTo>
                  <a:lnTo>
                    <a:pt x="131" y="234"/>
                  </a:lnTo>
                  <a:lnTo>
                    <a:pt x="125" y="229"/>
                  </a:lnTo>
                  <a:lnTo>
                    <a:pt x="122" y="223"/>
                  </a:lnTo>
                  <a:lnTo>
                    <a:pt x="118" y="218"/>
                  </a:lnTo>
                  <a:lnTo>
                    <a:pt x="115" y="212"/>
                  </a:lnTo>
                  <a:lnTo>
                    <a:pt x="113" y="205"/>
                  </a:lnTo>
                  <a:lnTo>
                    <a:pt x="110" y="198"/>
                  </a:lnTo>
                  <a:lnTo>
                    <a:pt x="109" y="190"/>
                  </a:lnTo>
                  <a:lnTo>
                    <a:pt x="109" y="183"/>
                  </a:lnTo>
                  <a:lnTo>
                    <a:pt x="109" y="176"/>
                  </a:lnTo>
                  <a:lnTo>
                    <a:pt x="110" y="169"/>
                  </a:lnTo>
                  <a:lnTo>
                    <a:pt x="113" y="162"/>
                  </a:lnTo>
                  <a:lnTo>
                    <a:pt x="115" y="156"/>
                  </a:lnTo>
                  <a:lnTo>
                    <a:pt x="118" y="149"/>
                  </a:lnTo>
                  <a:lnTo>
                    <a:pt x="122" y="143"/>
                  </a:lnTo>
                  <a:lnTo>
                    <a:pt x="125" y="138"/>
                  </a:lnTo>
                  <a:lnTo>
                    <a:pt x="131" y="132"/>
                  </a:lnTo>
                  <a:lnTo>
                    <a:pt x="135" y="128"/>
                  </a:lnTo>
                  <a:lnTo>
                    <a:pt x="141" y="124"/>
                  </a:lnTo>
                  <a:lnTo>
                    <a:pt x="147" y="121"/>
                  </a:lnTo>
                  <a:lnTo>
                    <a:pt x="153" y="117"/>
                  </a:lnTo>
                  <a:lnTo>
                    <a:pt x="160" y="114"/>
                  </a:lnTo>
                  <a:lnTo>
                    <a:pt x="166" y="113"/>
                  </a:lnTo>
                  <a:lnTo>
                    <a:pt x="174" y="112"/>
                  </a:lnTo>
                  <a:lnTo>
                    <a:pt x="181" y="111"/>
                  </a:lnTo>
                  <a:lnTo>
                    <a:pt x="189" y="112"/>
                  </a:lnTo>
                  <a:lnTo>
                    <a:pt x="195" y="113"/>
                  </a:lnTo>
                  <a:lnTo>
                    <a:pt x="202" y="114"/>
                  </a:lnTo>
                  <a:lnTo>
                    <a:pt x="209" y="117"/>
                  </a:lnTo>
                  <a:lnTo>
                    <a:pt x="215" y="121"/>
                  </a:lnTo>
                  <a:lnTo>
                    <a:pt x="221" y="124"/>
                  </a:lnTo>
                  <a:lnTo>
                    <a:pt x="226" y="128"/>
                  </a:lnTo>
                  <a:lnTo>
                    <a:pt x="231" y="132"/>
                  </a:lnTo>
                  <a:lnTo>
                    <a:pt x="236" y="138"/>
                  </a:lnTo>
                  <a:lnTo>
                    <a:pt x="240" y="143"/>
                  </a:lnTo>
                  <a:lnTo>
                    <a:pt x="244" y="149"/>
                  </a:lnTo>
                  <a:lnTo>
                    <a:pt x="247" y="156"/>
                  </a:lnTo>
                  <a:lnTo>
                    <a:pt x="250" y="162"/>
                  </a:lnTo>
                  <a:lnTo>
                    <a:pt x="251" y="169"/>
                  </a:lnTo>
                  <a:lnTo>
                    <a:pt x="252" y="176"/>
                  </a:lnTo>
                  <a:lnTo>
                    <a:pt x="253" y="183"/>
                  </a:lnTo>
                  <a:lnTo>
                    <a:pt x="252" y="190"/>
                  </a:lnTo>
                  <a:lnTo>
                    <a:pt x="251" y="198"/>
                  </a:lnTo>
                  <a:lnTo>
                    <a:pt x="250" y="205"/>
                  </a:lnTo>
                  <a:lnTo>
                    <a:pt x="247" y="212"/>
                  </a:lnTo>
                  <a:lnTo>
                    <a:pt x="244" y="218"/>
                  </a:lnTo>
                  <a:lnTo>
                    <a:pt x="240" y="223"/>
                  </a:lnTo>
                  <a:lnTo>
                    <a:pt x="236" y="229"/>
                  </a:lnTo>
                  <a:lnTo>
                    <a:pt x="231" y="234"/>
                  </a:lnTo>
                  <a:lnTo>
                    <a:pt x="226" y="238"/>
                  </a:lnTo>
                  <a:lnTo>
                    <a:pt x="221" y="243"/>
                  </a:lnTo>
                  <a:lnTo>
                    <a:pt x="215" y="247"/>
                  </a:lnTo>
                  <a:lnTo>
                    <a:pt x="209" y="249"/>
                  </a:lnTo>
                  <a:lnTo>
                    <a:pt x="202" y="252"/>
                  </a:lnTo>
                  <a:lnTo>
                    <a:pt x="195" y="253"/>
                  </a:lnTo>
                  <a:lnTo>
                    <a:pt x="189" y="254"/>
                  </a:lnTo>
                  <a:lnTo>
                    <a:pt x="181" y="255"/>
                  </a:lnTo>
                  <a:close/>
                  <a:moveTo>
                    <a:pt x="354" y="223"/>
                  </a:moveTo>
                  <a:lnTo>
                    <a:pt x="327" y="207"/>
                  </a:lnTo>
                  <a:lnTo>
                    <a:pt x="328" y="195"/>
                  </a:lnTo>
                  <a:lnTo>
                    <a:pt x="328" y="183"/>
                  </a:lnTo>
                  <a:lnTo>
                    <a:pt x="328" y="172"/>
                  </a:lnTo>
                  <a:lnTo>
                    <a:pt x="327" y="160"/>
                  </a:lnTo>
                  <a:lnTo>
                    <a:pt x="354" y="144"/>
                  </a:lnTo>
                  <a:lnTo>
                    <a:pt x="357" y="143"/>
                  </a:lnTo>
                  <a:lnTo>
                    <a:pt x="359" y="141"/>
                  </a:lnTo>
                  <a:lnTo>
                    <a:pt x="360" y="139"/>
                  </a:lnTo>
                  <a:lnTo>
                    <a:pt x="361" y="136"/>
                  </a:lnTo>
                  <a:lnTo>
                    <a:pt x="362" y="132"/>
                  </a:lnTo>
                  <a:lnTo>
                    <a:pt x="362" y="129"/>
                  </a:lnTo>
                  <a:lnTo>
                    <a:pt x="361" y="126"/>
                  </a:lnTo>
                  <a:lnTo>
                    <a:pt x="360" y="124"/>
                  </a:lnTo>
                  <a:lnTo>
                    <a:pt x="322" y="59"/>
                  </a:lnTo>
                  <a:lnTo>
                    <a:pt x="320" y="56"/>
                  </a:lnTo>
                  <a:lnTo>
                    <a:pt x="318" y="54"/>
                  </a:lnTo>
                  <a:lnTo>
                    <a:pt x="316" y="53"/>
                  </a:lnTo>
                  <a:lnTo>
                    <a:pt x="313" y="51"/>
                  </a:lnTo>
                  <a:lnTo>
                    <a:pt x="309" y="51"/>
                  </a:lnTo>
                  <a:lnTo>
                    <a:pt x="307" y="51"/>
                  </a:lnTo>
                  <a:lnTo>
                    <a:pt x="304" y="52"/>
                  </a:lnTo>
                  <a:lnTo>
                    <a:pt x="301" y="53"/>
                  </a:lnTo>
                  <a:lnTo>
                    <a:pt x="274" y="69"/>
                  </a:lnTo>
                  <a:lnTo>
                    <a:pt x="266" y="63"/>
                  </a:lnTo>
                  <a:lnTo>
                    <a:pt x="256" y="56"/>
                  </a:lnTo>
                  <a:lnTo>
                    <a:pt x="246" y="51"/>
                  </a:lnTo>
                  <a:lnTo>
                    <a:pt x="237" y="47"/>
                  </a:lnTo>
                  <a:lnTo>
                    <a:pt x="237" y="14"/>
                  </a:lnTo>
                  <a:lnTo>
                    <a:pt x="236" y="10"/>
                  </a:lnTo>
                  <a:lnTo>
                    <a:pt x="236" y="8"/>
                  </a:lnTo>
                  <a:lnTo>
                    <a:pt x="233" y="5"/>
                  </a:lnTo>
                  <a:lnTo>
                    <a:pt x="232" y="3"/>
                  </a:lnTo>
                  <a:lnTo>
                    <a:pt x="229" y="2"/>
                  </a:lnTo>
                  <a:lnTo>
                    <a:pt x="227" y="1"/>
                  </a:lnTo>
                  <a:lnTo>
                    <a:pt x="224" y="0"/>
                  </a:lnTo>
                  <a:lnTo>
                    <a:pt x="222" y="0"/>
                  </a:lnTo>
                  <a:lnTo>
                    <a:pt x="146" y="0"/>
                  </a:lnTo>
                  <a:lnTo>
                    <a:pt x="143" y="0"/>
                  </a:lnTo>
                  <a:lnTo>
                    <a:pt x="140" y="1"/>
                  </a:lnTo>
                  <a:lnTo>
                    <a:pt x="137" y="2"/>
                  </a:lnTo>
                  <a:lnTo>
                    <a:pt x="135" y="3"/>
                  </a:lnTo>
                  <a:lnTo>
                    <a:pt x="134" y="5"/>
                  </a:lnTo>
                  <a:lnTo>
                    <a:pt x="132" y="8"/>
                  </a:lnTo>
                  <a:lnTo>
                    <a:pt x="132" y="10"/>
                  </a:lnTo>
                  <a:lnTo>
                    <a:pt x="131" y="14"/>
                  </a:lnTo>
                  <a:lnTo>
                    <a:pt x="131" y="47"/>
                  </a:lnTo>
                  <a:lnTo>
                    <a:pt x="120" y="52"/>
                  </a:lnTo>
                  <a:lnTo>
                    <a:pt x="109" y="57"/>
                  </a:lnTo>
                  <a:lnTo>
                    <a:pt x="99" y="63"/>
                  </a:lnTo>
                  <a:lnTo>
                    <a:pt x="90" y="69"/>
                  </a:lnTo>
                  <a:lnTo>
                    <a:pt x="61" y="53"/>
                  </a:lnTo>
                  <a:lnTo>
                    <a:pt x="58" y="52"/>
                  </a:lnTo>
                  <a:lnTo>
                    <a:pt x="55" y="51"/>
                  </a:lnTo>
                  <a:lnTo>
                    <a:pt x="53" y="51"/>
                  </a:lnTo>
                  <a:lnTo>
                    <a:pt x="49" y="51"/>
                  </a:lnTo>
                  <a:lnTo>
                    <a:pt x="47" y="52"/>
                  </a:lnTo>
                  <a:lnTo>
                    <a:pt x="44" y="54"/>
                  </a:lnTo>
                  <a:lnTo>
                    <a:pt x="42" y="56"/>
                  </a:lnTo>
                  <a:lnTo>
                    <a:pt x="41" y="59"/>
                  </a:lnTo>
                  <a:lnTo>
                    <a:pt x="2" y="124"/>
                  </a:lnTo>
                  <a:lnTo>
                    <a:pt x="1" y="126"/>
                  </a:lnTo>
                  <a:lnTo>
                    <a:pt x="0" y="129"/>
                  </a:lnTo>
                  <a:lnTo>
                    <a:pt x="0" y="132"/>
                  </a:lnTo>
                  <a:lnTo>
                    <a:pt x="1" y="136"/>
                  </a:lnTo>
                  <a:lnTo>
                    <a:pt x="2" y="139"/>
                  </a:lnTo>
                  <a:lnTo>
                    <a:pt x="3" y="141"/>
                  </a:lnTo>
                  <a:lnTo>
                    <a:pt x="6" y="143"/>
                  </a:lnTo>
                  <a:lnTo>
                    <a:pt x="8" y="144"/>
                  </a:lnTo>
                  <a:lnTo>
                    <a:pt x="36" y="160"/>
                  </a:lnTo>
                  <a:lnTo>
                    <a:pt x="34" y="172"/>
                  </a:lnTo>
                  <a:lnTo>
                    <a:pt x="34" y="183"/>
                  </a:lnTo>
                  <a:lnTo>
                    <a:pt x="34" y="195"/>
                  </a:lnTo>
                  <a:lnTo>
                    <a:pt x="36" y="207"/>
                  </a:lnTo>
                  <a:lnTo>
                    <a:pt x="8" y="223"/>
                  </a:lnTo>
                  <a:lnTo>
                    <a:pt x="6" y="224"/>
                  </a:lnTo>
                  <a:lnTo>
                    <a:pt x="3" y="227"/>
                  </a:lnTo>
                  <a:lnTo>
                    <a:pt x="1" y="230"/>
                  </a:lnTo>
                  <a:lnTo>
                    <a:pt x="0" y="233"/>
                  </a:lnTo>
                  <a:lnTo>
                    <a:pt x="0" y="235"/>
                  </a:lnTo>
                  <a:lnTo>
                    <a:pt x="0" y="237"/>
                  </a:lnTo>
                  <a:lnTo>
                    <a:pt x="1" y="240"/>
                  </a:lnTo>
                  <a:lnTo>
                    <a:pt x="2" y="243"/>
                  </a:lnTo>
                  <a:lnTo>
                    <a:pt x="40" y="309"/>
                  </a:lnTo>
                  <a:lnTo>
                    <a:pt x="42" y="311"/>
                  </a:lnTo>
                  <a:lnTo>
                    <a:pt x="44" y="313"/>
                  </a:lnTo>
                  <a:lnTo>
                    <a:pt x="46" y="314"/>
                  </a:lnTo>
                  <a:lnTo>
                    <a:pt x="48" y="315"/>
                  </a:lnTo>
                  <a:lnTo>
                    <a:pt x="55" y="316"/>
                  </a:lnTo>
                  <a:lnTo>
                    <a:pt x="60" y="314"/>
                  </a:lnTo>
                  <a:lnTo>
                    <a:pt x="90" y="297"/>
                  </a:lnTo>
                  <a:lnTo>
                    <a:pt x="99" y="304"/>
                  </a:lnTo>
                  <a:lnTo>
                    <a:pt x="109" y="310"/>
                  </a:lnTo>
                  <a:lnTo>
                    <a:pt x="120" y="316"/>
                  </a:lnTo>
                  <a:lnTo>
                    <a:pt x="131" y="321"/>
                  </a:lnTo>
                  <a:lnTo>
                    <a:pt x="131" y="354"/>
                  </a:lnTo>
                  <a:lnTo>
                    <a:pt x="132" y="356"/>
                  </a:lnTo>
                  <a:lnTo>
                    <a:pt x="132" y="359"/>
                  </a:lnTo>
                  <a:lnTo>
                    <a:pt x="134" y="361"/>
                  </a:lnTo>
                  <a:lnTo>
                    <a:pt x="135" y="363"/>
                  </a:lnTo>
                  <a:lnTo>
                    <a:pt x="137" y="366"/>
                  </a:lnTo>
                  <a:lnTo>
                    <a:pt x="140" y="368"/>
                  </a:lnTo>
                  <a:lnTo>
                    <a:pt x="143" y="368"/>
                  </a:lnTo>
                  <a:lnTo>
                    <a:pt x="146" y="369"/>
                  </a:lnTo>
                  <a:lnTo>
                    <a:pt x="222" y="369"/>
                  </a:lnTo>
                  <a:lnTo>
                    <a:pt x="225" y="368"/>
                  </a:lnTo>
                  <a:lnTo>
                    <a:pt x="227" y="368"/>
                  </a:lnTo>
                  <a:lnTo>
                    <a:pt x="229" y="366"/>
                  </a:lnTo>
                  <a:lnTo>
                    <a:pt x="232" y="363"/>
                  </a:lnTo>
                  <a:lnTo>
                    <a:pt x="233" y="361"/>
                  </a:lnTo>
                  <a:lnTo>
                    <a:pt x="236" y="359"/>
                  </a:lnTo>
                  <a:lnTo>
                    <a:pt x="236" y="356"/>
                  </a:lnTo>
                  <a:lnTo>
                    <a:pt x="237" y="354"/>
                  </a:lnTo>
                  <a:lnTo>
                    <a:pt x="237" y="321"/>
                  </a:lnTo>
                  <a:lnTo>
                    <a:pt x="246" y="316"/>
                  </a:lnTo>
                  <a:lnTo>
                    <a:pt x="256" y="311"/>
                  </a:lnTo>
                  <a:lnTo>
                    <a:pt x="266" y="305"/>
                  </a:lnTo>
                  <a:lnTo>
                    <a:pt x="274" y="298"/>
                  </a:lnTo>
                  <a:lnTo>
                    <a:pt x="302" y="313"/>
                  </a:lnTo>
                  <a:lnTo>
                    <a:pt x="305" y="315"/>
                  </a:lnTo>
                  <a:lnTo>
                    <a:pt x="307" y="315"/>
                  </a:lnTo>
                  <a:lnTo>
                    <a:pt x="310" y="316"/>
                  </a:lnTo>
                  <a:lnTo>
                    <a:pt x="314" y="316"/>
                  </a:lnTo>
                  <a:lnTo>
                    <a:pt x="319" y="313"/>
                  </a:lnTo>
                  <a:lnTo>
                    <a:pt x="322" y="309"/>
                  </a:lnTo>
                  <a:lnTo>
                    <a:pt x="360" y="243"/>
                  </a:lnTo>
                  <a:lnTo>
                    <a:pt x="362" y="240"/>
                  </a:lnTo>
                  <a:lnTo>
                    <a:pt x="362" y="237"/>
                  </a:lnTo>
                  <a:lnTo>
                    <a:pt x="362" y="234"/>
                  </a:lnTo>
                  <a:lnTo>
                    <a:pt x="362" y="232"/>
                  </a:lnTo>
                  <a:lnTo>
                    <a:pt x="361" y="229"/>
                  </a:lnTo>
                  <a:lnTo>
                    <a:pt x="359" y="227"/>
                  </a:lnTo>
                  <a:lnTo>
                    <a:pt x="357" y="224"/>
                  </a:lnTo>
                  <a:lnTo>
                    <a:pt x="354" y="22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</p:grpSp>
      <p:sp>
        <p:nvSpPr>
          <p:cNvPr id="42" name="Полилиния 4346" descr="Значок диаграммы ящик с усами. ">
            <a:extLst>
              <a:ext uri="{FF2B5EF4-FFF2-40B4-BE49-F238E27FC236}">
                <a16:creationId xmlns:a16="http://schemas.microsoft.com/office/drawing/2014/main" id="{D131817A-5B27-4718-8BAC-45C9CEDA45D9}"/>
              </a:ext>
            </a:extLst>
          </p:cNvPr>
          <p:cNvSpPr>
            <a:spLocks noEditPoints="1"/>
          </p:cNvSpPr>
          <p:nvPr/>
        </p:nvSpPr>
        <p:spPr bwMode="auto">
          <a:xfrm>
            <a:off x="3967321" y="3532346"/>
            <a:ext cx="345758" cy="345758"/>
          </a:xfrm>
          <a:custGeom>
            <a:avLst/>
            <a:gdLst>
              <a:gd name="T0" fmla="*/ 706 w 898"/>
              <a:gd name="T1" fmla="*/ 479 h 898"/>
              <a:gd name="T2" fmla="*/ 652 w 898"/>
              <a:gd name="T3" fmla="*/ 556 h 898"/>
              <a:gd name="T4" fmla="*/ 632 w 898"/>
              <a:gd name="T5" fmla="*/ 551 h 898"/>
              <a:gd name="T6" fmla="*/ 576 w 898"/>
              <a:gd name="T7" fmla="*/ 477 h 898"/>
              <a:gd name="T8" fmla="*/ 571 w 898"/>
              <a:gd name="T9" fmla="*/ 398 h 898"/>
              <a:gd name="T10" fmla="*/ 628 w 898"/>
              <a:gd name="T11" fmla="*/ 129 h 898"/>
              <a:gd name="T12" fmla="*/ 643 w 898"/>
              <a:gd name="T13" fmla="*/ 114 h 898"/>
              <a:gd name="T14" fmla="*/ 658 w 898"/>
              <a:gd name="T15" fmla="*/ 129 h 898"/>
              <a:gd name="T16" fmla="*/ 717 w 898"/>
              <a:gd name="T17" fmla="*/ 398 h 898"/>
              <a:gd name="T18" fmla="*/ 621 w 898"/>
              <a:gd name="T19" fmla="*/ 758 h 898"/>
              <a:gd name="T20" fmla="*/ 589 w 898"/>
              <a:gd name="T21" fmla="*/ 727 h 898"/>
              <a:gd name="T22" fmla="*/ 589 w 898"/>
              <a:gd name="T23" fmla="*/ 680 h 898"/>
              <a:gd name="T24" fmla="*/ 621 w 898"/>
              <a:gd name="T25" fmla="*/ 648 h 898"/>
              <a:gd name="T26" fmla="*/ 667 w 898"/>
              <a:gd name="T27" fmla="*/ 648 h 898"/>
              <a:gd name="T28" fmla="*/ 699 w 898"/>
              <a:gd name="T29" fmla="*/ 680 h 898"/>
              <a:gd name="T30" fmla="*/ 699 w 898"/>
              <a:gd name="T31" fmla="*/ 727 h 898"/>
              <a:gd name="T32" fmla="*/ 667 w 898"/>
              <a:gd name="T33" fmla="*/ 758 h 898"/>
              <a:gd name="T34" fmla="*/ 536 w 898"/>
              <a:gd name="T35" fmla="*/ 294 h 898"/>
              <a:gd name="T36" fmla="*/ 479 w 898"/>
              <a:gd name="T37" fmla="*/ 546 h 898"/>
              <a:gd name="T38" fmla="*/ 461 w 898"/>
              <a:gd name="T39" fmla="*/ 558 h 898"/>
              <a:gd name="T40" fmla="*/ 450 w 898"/>
              <a:gd name="T41" fmla="*/ 299 h 898"/>
              <a:gd name="T42" fmla="*/ 390 w 898"/>
              <a:gd name="T43" fmla="*/ 287 h 898"/>
              <a:gd name="T44" fmla="*/ 398 w 898"/>
              <a:gd name="T45" fmla="*/ 211 h 898"/>
              <a:gd name="T46" fmla="*/ 454 w 898"/>
              <a:gd name="T47" fmla="*/ 118 h 898"/>
              <a:gd name="T48" fmla="*/ 475 w 898"/>
              <a:gd name="T49" fmla="*/ 118 h 898"/>
              <a:gd name="T50" fmla="*/ 530 w 898"/>
              <a:gd name="T51" fmla="*/ 211 h 898"/>
              <a:gd name="T52" fmla="*/ 465 w 898"/>
              <a:gd name="T53" fmla="*/ 763 h 898"/>
              <a:gd name="T54" fmla="*/ 422 w 898"/>
              <a:gd name="T55" fmla="*/ 745 h 898"/>
              <a:gd name="T56" fmla="*/ 405 w 898"/>
              <a:gd name="T57" fmla="*/ 703 h 898"/>
              <a:gd name="T58" fmla="*/ 422 w 898"/>
              <a:gd name="T59" fmla="*/ 661 h 898"/>
              <a:gd name="T60" fmla="*/ 465 w 898"/>
              <a:gd name="T61" fmla="*/ 643 h 898"/>
              <a:gd name="T62" fmla="*/ 506 w 898"/>
              <a:gd name="T63" fmla="*/ 661 h 898"/>
              <a:gd name="T64" fmla="*/ 525 w 898"/>
              <a:gd name="T65" fmla="*/ 703 h 898"/>
              <a:gd name="T66" fmla="*/ 506 w 898"/>
              <a:gd name="T67" fmla="*/ 745 h 898"/>
              <a:gd name="T68" fmla="*/ 465 w 898"/>
              <a:gd name="T69" fmla="*/ 763 h 898"/>
              <a:gd name="T70" fmla="*/ 318 w 898"/>
              <a:gd name="T71" fmla="*/ 419 h 898"/>
              <a:gd name="T72" fmla="*/ 263 w 898"/>
              <a:gd name="T73" fmla="*/ 556 h 898"/>
              <a:gd name="T74" fmla="*/ 242 w 898"/>
              <a:gd name="T75" fmla="*/ 551 h 898"/>
              <a:gd name="T76" fmla="*/ 186 w 898"/>
              <a:gd name="T77" fmla="*/ 417 h 898"/>
              <a:gd name="T78" fmla="*/ 181 w 898"/>
              <a:gd name="T79" fmla="*/ 339 h 898"/>
              <a:gd name="T80" fmla="*/ 240 w 898"/>
              <a:gd name="T81" fmla="*/ 129 h 898"/>
              <a:gd name="T82" fmla="*/ 255 w 898"/>
              <a:gd name="T83" fmla="*/ 114 h 898"/>
              <a:gd name="T84" fmla="*/ 270 w 898"/>
              <a:gd name="T85" fmla="*/ 129 h 898"/>
              <a:gd name="T86" fmla="*/ 329 w 898"/>
              <a:gd name="T87" fmla="*/ 339 h 898"/>
              <a:gd name="T88" fmla="*/ 231 w 898"/>
              <a:gd name="T89" fmla="*/ 758 h 898"/>
              <a:gd name="T90" fmla="*/ 200 w 898"/>
              <a:gd name="T91" fmla="*/ 727 h 898"/>
              <a:gd name="T92" fmla="*/ 200 w 898"/>
              <a:gd name="T93" fmla="*/ 680 h 898"/>
              <a:gd name="T94" fmla="*/ 231 w 898"/>
              <a:gd name="T95" fmla="*/ 648 h 898"/>
              <a:gd name="T96" fmla="*/ 278 w 898"/>
              <a:gd name="T97" fmla="*/ 648 h 898"/>
              <a:gd name="T98" fmla="*/ 311 w 898"/>
              <a:gd name="T99" fmla="*/ 680 h 898"/>
              <a:gd name="T100" fmla="*/ 311 w 898"/>
              <a:gd name="T101" fmla="*/ 727 h 898"/>
              <a:gd name="T102" fmla="*/ 278 w 898"/>
              <a:gd name="T103" fmla="*/ 758 h 898"/>
              <a:gd name="T104" fmla="*/ 10 w 898"/>
              <a:gd name="T105" fmla="*/ 2 h 898"/>
              <a:gd name="T106" fmla="*/ 1 w 898"/>
              <a:gd name="T107" fmla="*/ 886 h 898"/>
              <a:gd name="T108" fmla="*/ 883 w 898"/>
              <a:gd name="T109" fmla="*/ 898 h 898"/>
              <a:gd name="T110" fmla="*/ 898 w 898"/>
              <a:gd name="T111" fmla="*/ 883 h 898"/>
              <a:gd name="T112" fmla="*/ 886 w 898"/>
              <a:gd name="T113" fmla="*/ 0 h 8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898" h="898">
                <a:moveTo>
                  <a:pt x="718" y="464"/>
                </a:moveTo>
                <a:lnTo>
                  <a:pt x="718" y="467"/>
                </a:lnTo>
                <a:lnTo>
                  <a:pt x="717" y="470"/>
                </a:lnTo>
                <a:lnTo>
                  <a:pt x="716" y="472"/>
                </a:lnTo>
                <a:lnTo>
                  <a:pt x="714" y="474"/>
                </a:lnTo>
                <a:lnTo>
                  <a:pt x="712" y="477"/>
                </a:lnTo>
                <a:lnTo>
                  <a:pt x="710" y="478"/>
                </a:lnTo>
                <a:lnTo>
                  <a:pt x="706" y="479"/>
                </a:lnTo>
                <a:lnTo>
                  <a:pt x="703" y="479"/>
                </a:lnTo>
                <a:lnTo>
                  <a:pt x="658" y="479"/>
                </a:lnTo>
                <a:lnTo>
                  <a:pt x="658" y="543"/>
                </a:lnTo>
                <a:lnTo>
                  <a:pt x="658" y="546"/>
                </a:lnTo>
                <a:lnTo>
                  <a:pt x="657" y="549"/>
                </a:lnTo>
                <a:lnTo>
                  <a:pt x="656" y="551"/>
                </a:lnTo>
                <a:lnTo>
                  <a:pt x="654" y="554"/>
                </a:lnTo>
                <a:lnTo>
                  <a:pt x="652" y="556"/>
                </a:lnTo>
                <a:lnTo>
                  <a:pt x="650" y="557"/>
                </a:lnTo>
                <a:lnTo>
                  <a:pt x="647" y="558"/>
                </a:lnTo>
                <a:lnTo>
                  <a:pt x="643" y="558"/>
                </a:lnTo>
                <a:lnTo>
                  <a:pt x="641" y="558"/>
                </a:lnTo>
                <a:lnTo>
                  <a:pt x="638" y="557"/>
                </a:lnTo>
                <a:lnTo>
                  <a:pt x="636" y="556"/>
                </a:lnTo>
                <a:lnTo>
                  <a:pt x="634" y="554"/>
                </a:lnTo>
                <a:lnTo>
                  <a:pt x="632" y="551"/>
                </a:lnTo>
                <a:lnTo>
                  <a:pt x="631" y="549"/>
                </a:lnTo>
                <a:lnTo>
                  <a:pt x="629" y="546"/>
                </a:lnTo>
                <a:lnTo>
                  <a:pt x="628" y="543"/>
                </a:lnTo>
                <a:lnTo>
                  <a:pt x="628" y="479"/>
                </a:lnTo>
                <a:lnTo>
                  <a:pt x="583" y="479"/>
                </a:lnTo>
                <a:lnTo>
                  <a:pt x="581" y="479"/>
                </a:lnTo>
                <a:lnTo>
                  <a:pt x="578" y="478"/>
                </a:lnTo>
                <a:lnTo>
                  <a:pt x="576" y="477"/>
                </a:lnTo>
                <a:lnTo>
                  <a:pt x="574" y="474"/>
                </a:lnTo>
                <a:lnTo>
                  <a:pt x="572" y="472"/>
                </a:lnTo>
                <a:lnTo>
                  <a:pt x="571" y="470"/>
                </a:lnTo>
                <a:lnTo>
                  <a:pt x="570" y="467"/>
                </a:lnTo>
                <a:lnTo>
                  <a:pt x="570" y="464"/>
                </a:lnTo>
                <a:lnTo>
                  <a:pt x="570" y="404"/>
                </a:lnTo>
                <a:lnTo>
                  <a:pt x="570" y="402"/>
                </a:lnTo>
                <a:lnTo>
                  <a:pt x="571" y="398"/>
                </a:lnTo>
                <a:lnTo>
                  <a:pt x="572" y="396"/>
                </a:lnTo>
                <a:lnTo>
                  <a:pt x="574" y="394"/>
                </a:lnTo>
                <a:lnTo>
                  <a:pt x="576" y="392"/>
                </a:lnTo>
                <a:lnTo>
                  <a:pt x="578" y="391"/>
                </a:lnTo>
                <a:lnTo>
                  <a:pt x="581" y="390"/>
                </a:lnTo>
                <a:lnTo>
                  <a:pt x="583" y="389"/>
                </a:lnTo>
                <a:lnTo>
                  <a:pt x="628" y="389"/>
                </a:lnTo>
                <a:lnTo>
                  <a:pt x="628" y="129"/>
                </a:lnTo>
                <a:lnTo>
                  <a:pt x="629" y="126"/>
                </a:lnTo>
                <a:lnTo>
                  <a:pt x="631" y="123"/>
                </a:lnTo>
                <a:lnTo>
                  <a:pt x="632" y="121"/>
                </a:lnTo>
                <a:lnTo>
                  <a:pt x="634" y="118"/>
                </a:lnTo>
                <a:lnTo>
                  <a:pt x="636" y="117"/>
                </a:lnTo>
                <a:lnTo>
                  <a:pt x="638" y="115"/>
                </a:lnTo>
                <a:lnTo>
                  <a:pt x="641" y="114"/>
                </a:lnTo>
                <a:lnTo>
                  <a:pt x="643" y="114"/>
                </a:lnTo>
                <a:lnTo>
                  <a:pt x="647" y="114"/>
                </a:lnTo>
                <a:lnTo>
                  <a:pt x="650" y="115"/>
                </a:lnTo>
                <a:lnTo>
                  <a:pt x="652" y="117"/>
                </a:lnTo>
                <a:lnTo>
                  <a:pt x="654" y="118"/>
                </a:lnTo>
                <a:lnTo>
                  <a:pt x="656" y="121"/>
                </a:lnTo>
                <a:lnTo>
                  <a:pt x="657" y="123"/>
                </a:lnTo>
                <a:lnTo>
                  <a:pt x="658" y="127"/>
                </a:lnTo>
                <a:lnTo>
                  <a:pt x="658" y="129"/>
                </a:lnTo>
                <a:lnTo>
                  <a:pt x="658" y="389"/>
                </a:lnTo>
                <a:lnTo>
                  <a:pt x="703" y="389"/>
                </a:lnTo>
                <a:lnTo>
                  <a:pt x="706" y="390"/>
                </a:lnTo>
                <a:lnTo>
                  <a:pt x="710" y="391"/>
                </a:lnTo>
                <a:lnTo>
                  <a:pt x="712" y="392"/>
                </a:lnTo>
                <a:lnTo>
                  <a:pt x="714" y="394"/>
                </a:lnTo>
                <a:lnTo>
                  <a:pt x="716" y="396"/>
                </a:lnTo>
                <a:lnTo>
                  <a:pt x="717" y="398"/>
                </a:lnTo>
                <a:lnTo>
                  <a:pt x="718" y="402"/>
                </a:lnTo>
                <a:lnTo>
                  <a:pt x="718" y="404"/>
                </a:lnTo>
                <a:lnTo>
                  <a:pt x="718" y="464"/>
                </a:lnTo>
                <a:close/>
                <a:moveTo>
                  <a:pt x="643" y="763"/>
                </a:moveTo>
                <a:lnTo>
                  <a:pt x="638" y="762"/>
                </a:lnTo>
                <a:lnTo>
                  <a:pt x="632" y="762"/>
                </a:lnTo>
                <a:lnTo>
                  <a:pt x="626" y="760"/>
                </a:lnTo>
                <a:lnTo>
                  <a:pt x="621" y="758"/>
                </a:lnTo>
                <a:lnTo>
                  <a:pt x="616" y="756"/>
                </a:lnTo>
                <a:lnTo>
                  <a:pt x="610" y="753"/>
                </a:lnTo>
                <a:lnTo>
                  <a:pt x="606" y="749"/>
                </a:lnTo>
                <a:lnTo>
                  <a:pt x="602" y="745"/>
                </a:lnTo>
                <a:lnTo>
                  <a:pt x="597" y="741"/>
                </a:lnTo>
                <a:lnTo>
                  <a:pt x="594" y="737"/>
                </a:lnTo>
                <a:lnTo>
                  <a:pt x="591" y="731"/>
                </a:lnTo>
                <a:lnTo>
                  <a:pt x="589" y="727"/>
                </a:lnTo>
                <a:lnTo>
                  <a:pt x="587" y="720"/>
                </a:lnTo>
                <a:lnTo>
                  <a:pt x="586" y="715"/>
                </a:lnTo>
                <a:lnTo>
                  <a:pt x="584" y="710"/>
                </a:lnTo>
                <a:lnTo>
                  <a:pt x="583" y="703"/>
                </a:lnTo>
                <a:lnTo>
                  <a:pt x="584" y="697"/>
                </a:lnTo>
                <a:lnTo>
                  <a:pt x="586" y="692"/>
                </a:lnTo>
                <a:lnTo>
                  <a:pt x="587" y="685"/>
                </a:lnTo>
                <a:lnTo>
                  <a:pt x="589" y="680"/>
                </a:lnTo>
                <a:lnTo>
                  <a:pt x="591" y="674"/>
                </a:lnTo>
                <a:lnTo>
                  <a:pt x="594" y="670"/>
                </a:lnTo>
                <a:lnTo>
                  <a:pt x="597" y="665"/>
                </a:lnTo>
                <a:lnTo>
                  <a:pt x="602" y="661"/>
                </a:lnTo>
                <a:lnTo>
                  <a:pt x="606" y="657"/>
                </a:lnTo>
                <a:lnTo>
                  <a:pt x="610" y="653"/>
                </a:lnTo>
                <a:lnTo>
                  <a:pt x="616" y="651"/>
                </a:lnTo>
                <a:lnTo>
                  <a:pt x="621" y="648"/>
                </a:lnTo>
                <a:lnTo>
                  <a:pt x="626" y="646"/>
                </a:lnTo>
                <a:lnTo>
                  <a:pt x="632" y="645"/>
                </a:lnTo>
                <a:lnTo>
                  <a:pt x="638" y="643"/>
                </a:lnTo>
                <a:lnTo>
                  <a:pt x="643" y="643"/>
                </a:lnTo>
                <a:lnTo>
                  <a:pt x="650" y="643"/>
                </a:lnTo>
                <a:lnTo>
                  <a:pt x="656" y="645"/>
                </a:lnTo>
                <a:lnTo>
                  <a:pt x="662" y="646"/>
                </a:lnTo>
                <a:lnTo>
                  <a:pt x="667" y="648"/>
                </a:lnTo>
                <a:lnTo>
                  <a:pt x="672" y="651"/>
                </a:lnTo>
                <a:lnTo>
                  <a:pt x="678" y="653"/>
                </a:lnTo>
                <a:lnTo>
                  <a:pt x="682" y="657"/>
                </a:lnTo>
                <a:lnTo>
                  <a:pt x="686" y="661"/>
                </a:lnTo>
                <a:lnTo>
                  <a:pt x="690" y="665"/>
                </a:lnTo>
                <a:lnTo>
                  <a:pt x="694" y="670"/>
                </a:lnTo>
                <a:lnTo>
                  <a:pt x="697" y="674"/>
                </a:lnTo>
                <a:lnTo>
                  <a:pt x="699" y="680"/>
                </a:lnTo>
                <a:lnTo>
                  <a:pt x="701" y="685"/>
                </a:lnTo>
                <a:lnTo>
                  <a:pt x="702" y="692"/>
                </a:lnTo>
                <a:lnTo>
                  <a:pt x="703" y="697"/>
                </a:lnTo>
                <a:lnTo>
                  <a:pt x="703" y="703"/>
                </a:lnTo>
                <a:lnTo>
                  <a:pt x="703" y="710"/>
                </a:lnTo>
                <a:lnTo>
                  <a:pt x="702" y="715"/>
                </a:lnTo>
                <a:lnTo>
                  <a:pt x="701" y="720"/>
                </a:lnTo>
                <a:lnTo>
                  <a:pt x="699" y="727"/>
                </a:lnTo>
                <a:lnTo>
                  <a:pt x="697" y="731"/>
                </a:lnTo>
                <a:lnTo>
                  <a:pt x="694" y="737"/>
                </a:lnTo>
                <a:lnTo>
                  <a:pt x="690" y="741"/>
                </a:lnTo>
                <a:lnTo>
                  <a:pt x="686" y="745"/>
                </a:lnTo>
                <a:lnTo>
                  <a:pt x="682" y="749"/>
                </a:lnTo>
                <a:lnTo>
                  <a:pt x="678" y="753"/>
                </a:lnTo>
                <a:lnTo>
                  <a:pt x="672" y="756"/>
                </a:lnTo>
                <a:lnTo>
                  <a:pt x="667" y="758"/>
                </a:lnTo>
                <a:lnTo>
                  <a:pt x="662" y="760"/>
                </a:lnTo>
                <a:lnTo>
                  <a:pt x="656" y="762"/>
                </a:lnTo>
                <a:lnTo>
                  <a:pt x="650" y="762"/>
                </a:lnTo>
                <a:lnTo>
                  <a:pt x="643" y="763"/>
                </a:lnTo>
                <a:close/>
                <a:moveTo>
                  <a:pt x="540" y="284"/>
                </a:moveTo>
                <a:lnTo>
                  <a:pt x="538" y="287"/>
                </a:lnTo>
                <a:lnTo>
                  <a:pt x="537" y="290"/>
                </a:lnTo>
                <a:lnTo>
                  <a:pt x="536" y="294"/>
                </a:lnTo>
                <a:lnTo>
                  <a:pt x="534" y="296"/>
                </a:lnTo>
                <a:lnTo>
                  <a:pt x="532" y="297"/>
                </a:lnTo>
                <a:lnTo>
                  <a:pt x="530" y="298"/>
                </a:lnTo>
                <a:lnTo>
                  <a:pt x="527" y="299"/>
                </a:lnTo>
                <a:lnTo>
                  <a:pt x="525" y="299"/>
                </a:lnTo>
                <a:lnTo>
                  <a:pt x="480" y="299"/>
                </a:lnTo>
                <a:lnTo>
                  <a:pt x="480" y="543"/>
                </a:lnTo>
                <a:lnTo>
                  <a:pt x="479" y="546"/>
                </a:lnTo>
                <a:lnTo>
                  <a:pt x="479" y="549"/>
                </a:lnTo>
                <a:lnTo>
                  <a:pt x="476" y="551"/>
                </a:lnTo>
                <a:lnTo>
                  <a:pt x="475" y="554"/>
                </a:lnTo>
                <a:lnTo>
                  <a:pt x="472" y="556"/>
                </a:lnTo>
                <a:lnTo>
                  <a:pt x="470" y="557"/>
                </a:lnTo>
                <a:lnTo>
                  <a:pt x="467" y="558"/>
                </a:lnTo>
                <a:lnTo>
                  <a:pt x="465" y="558"/>
                </a:lnTo>
                <a:lnTo>
                  <a:pt x="461" y="558"/>
                </a:lnTo>
                <a:lnTo>
                  <a:pt x="458" y="557"/>
                </a:lnTo>
                <a:lnTo>
                  <a:pt x="456" y="556"/>
                </a:lnTo>
                <a:lnTo>
                  <a:pt x="454" y="554"/>
                </a:lnTo>
                <a:lnTo>
                  <a:pt x="452" y="551"/>
                </a:lnTo>
                <a:lnTo>
                  <a:pt x="451" y="549"/>
                </a:lnTo>
                <a:lnTo>
                  <a:pt x="450" y="546"/>
                </a:lnTo>
                <a:lnTo>
                  <a:pt x="450" y="543"/>
                </a:lnTo>
                <a:lnTo>
                  <a:pt x="450" y="299"/>
                </a:lnTo>
                <a:lnTo>
                  <a:pt x="405" y="299"/>
                </a:lnTo>
                <a:lnTo>
                  <a:pt x="402" y="299"/>
                </a:lnTo>
                <a:lnTo>
                  <a:pt x="398" y="298"/>
                </a:lnTo>
                <a:lnTo>
                  <a:pt x="396" y="297"/>
                </a:lnTo>
                <a:lnTo>
                  <a:pt x="394" y="296"/>
                </a:lnTo>
                <a:lnTo>
                  <a:pt x="392" y="294"/>
                </a:lnTo>
                <a:lnTo>
                  <a:pt x="391" y="290"/>
                </a:lnTo>
                <a:lnTo>
                  <a:pt x="390" y="287"/>
                </a:lnTo>
                <a:lnTo>
                  <a:pt x="390" y="284"/>
                </a:lnTo>
                <a:lnTo>
                  <a:pt x="390" y="225"/>
                </a:lnTo>
                <a:lnTo>
                  <a:pt x="390" y="222"/>
                </a:lnTo>
                <a:lnTo>
                  <a:pt x="391" y="219"/>
                </a:lnTo>
                <a:lnTo>
                  <a:pt x="392" y="217"/>
                </a:lnTo>
                <a:lnTo>
                  <a:pt x="394" y="214"/>
                </a:lnTo>
                <a:lnTo>
                  <a:pt x="396" y="212"/>
                </a:lnTo>
                <a:lnTo>
                  <a:pt x="398" y="211"/>
                </a:lnTo>
                <a:lnTo>
                  <a:pt x="402" y="210"/>
                </a:lnTo>
                <a:lnTo>
                  <a:pt x="405" y="210"/>
                </a:lnTo>
                <a:lnTo>
                  <a:pt x="450" y="210"/>
                </a:lnTo>
                <a:lnTo>
                  <a:pt x="450" y="129"/>
                </a:lnTo>
                <a:lnTo>
                  <a:pt x="450" y="126"/>
                </a:lnTo>
                <a:lnTo>
                  <a:pt x="451" y="123"/>
                </a:lnTo>
                <a:lnTo>
                  <a:pt x="452" y="121"/>
                </a:lnTo>
                <a:lnTo>
                  <a:pt x="454" y="118"/>
                </a:lnTo>
                <a:lnTo>
                  <a:pt x="456" y="117"/>
                </a:lnTo>
                <a:lnTo>
                  <a:pt x="458" y="115"/>
                </a:lnTo>
                <a:lnTo>
                  <a:pt x="461" y="114"/>
                </a:lnTo>
                <a:lnTo>
                  <a:pt x="465" y="114"/>
                </a:lnTo>
                <a:lnTo>
                  <a:pt x="467" y="114"/>
                </a:lnTo>
                <a:lnTo>
                  <a:pt x="470" y="115"/>
                </a:lnTo>
                <a:lnTo>
                  <a:pt x="472" y="117"/>
                </a:lnTo>
                <a:lnTo>
                  <a:pt x="475" y="118"/>
                </a:lnTo>
                <a:lnTo>
                  <a:pt x="476" y="121"/>
                </a:lnTo>
                <a:lnTo>
                  <a:pt x="479" y="123"/>
                </a:lnTo>
                <a:lnTo>
                  <a:pt x="479" y="127"/>
                </a:lnTo>
                <a:lnTo>
                  <a:pt x="480" y="129"/>
                </a:lnTo>
                <a:lnTo>
                  <a:pt x="480" y="210"/>
                </a:lnTo>
                <a:lnTo>
                  <a:pt x="525" y="210"/>
                </a:lnTo>
                <a:lnTo>
                  <a:pt x="527" y="210"/>
                </a:lnTo>
                <a:lnTo>
                  <a:pt x="530" y="211"/>
                </a:lnTo>
                <a:lnTo>
                  <a:pt x="532" y="212"/>
                </a:lnTo>
                <a:lnTo>
                  <a:pt x="534" y="214"/>
                </a:lnTo>
                <a:lnTo>
                  <a:pt x="536" y="217"/>
                </a:lnTo>
                <a:lnTo>
                  <a:pt x="537" y="219"/>
                </a:lnTo>
                <a:lnTo>
                  <a:pt x="538" y="222"/>
                </a:lnTo>
                <a:lnTo>
                  <a:pt x="540" y="225"/>
                </a:lnTo>
                <a:lnTo>
                  <a:pt x="540" y="284"/>
                </a:lnTo>
                <a:close/>
                <a:moveTo>
                  <a:pt x="465" y="763"/>
                </a:moveTo>
                <a:lnTo>
                  <a:pt x="458" y="762"/>
                </a:lnTo>
                <a:lnTo>
                  <a:pt x="452" y="762"/>
                </a:lnTo>
                <a:lnTo>
                  <a:pt x="446" y="760"/>
                </a:lnTo>
                <a:lnTo>
                  <a:pt x="441" y="758"/>
                </a:lnTo>
                <a:lnTo>
                  <a:pt x="436" y="756"/>
                </a:lnTo>
                <a:lnTo>
                  <a:pt x="430" y="753"/>
                </a:lnTo>
                <a:lnTo>
                  <a:pt x="426" y="749"/>
                </a:lnTo>
                <a:lnTo>
                  <a:pt x="422" y="745"/>
                </a:lnTo>
                <a:lnTo>
                  <a:pt x="419" y="741"/>
                </a:lnTo>
                <a:lnTo>
                  <a:pt x="414" y="737"/>
                </a:lnTo>
                <a:lnTo>
                  <a:pt x="412" y="731"/>
                </a:lnTo>
                <a:lnTo>
                  <a:pt x="409" y="727"/>
                </a:lnTo>
                <a:lnTo>
                  <a:pt x="407" y="720"/>
                </a:lnTo>
                <a:lnTo>
                  <a:pt x="406" y="715"/>
                </a:lnTo>
                <a:lnTo>
                  <a:pt x="405" y="710"/>
                </a:lnTo>
                <a:lnTo>
                  <a:pt x="405" y="703"/>
                </a:lnTo>
                <a:lnTo>
                  <a:pt x="405" y="697"/>
                </a:lnTo>
                <a:lnTo>
                  <a:pt x="406" y="692"/>
                </a:lnTo>
                <a:lnTo>
                  <a:pt x="407" y="685"/>
                </a:lnTo>
                <a:lnTo>
                  <a:pt x="409" y="680"/>
                </a:lnTo>
                <a:lnTo>
                  <a:pt x="412" y="674"/>
                </a:lnTo>
                <a:lnTo>
                  <a:pt x="414" y="670"/>
                </a:lnTo>
                <a:lnTo>
                  <a:pt x="419" y="665"/>
                </a:lnTo>
                <a:lnTo>
                  <a:pt x="422" y="661"/>
                </a:lnTo>
                <a:lnTo>
                  <a:pt x="426" y="657"/>
                </a:lnTo>
                <a:lnTo>
                  <a:pt x="430" y="653"/>
                </a:lnTo>
                <a:lnTo>
                  <a:pt x="436" y="651"/>
                </a:lnTo>
                <a:lnTo>
                  <a:pt x="441" y="648"/>
                </a:lnTo>
                <a:lnTo>
                  <a:pt x="446" y="646"/>
                </a:lnTo>
                <a:lnTo>
                  <a:pt x="452" y="645"/>
                </a:lnTo>
                <a:lnTo>
                  <a:pt x="458" y="643"/>
                </a:lnTo>
                <a:lnTo>
                  <a:pt x="465" y="643"/>
                </a:lnTo>
                <a:lnTo>
                  <a:pt x="470" y="643"/>
                </a:lnTo>
                <a:lnTo>
                  <a:pt x="476" y="645"/>
                </a:lnTo>
                <a:lnTo>
                  <a:pt x="482" y="646"/>
                </a:lnTo>
                <a:lnTo>
                  <a:pt x="487" y="648"/>
                </a:lnTo>
                <a:lnTo>
                  <a:pt x="492" y="651"/>
                </a:lnTo>
                <a:lnTo>
                  <a:pt x="498" y="653"/>
                </a:lnTo>
                <a:lnTo>
                  <a:pt x="502" y="657"/>
                </a:lnTo>
                <a:lnTo>
                  <a:pt x="506" y="661"/>
                </a:lnTo>
                <a:lnTo>
                  <a:pt x="511" y="665"/>
                </a:lnTo>
                <a:lnTo>
                  <a:pt x="514" y="670"/>
                </a:lnTo>
                <a:lnTo>
                  <a:pt x="517" y="674"/>
                </a:lnTo>
                <a:lnTo>
                  <a:pt x="519" y="680"/>
                </a:lnTo>
                <a:lnTo>
                  <a:pt x="521" y="685"/>
                </a:lnTo>
                <a:lnTo>
                  <a:pt x="522" y="692"/>
                </a:lnTo>
                <a:lnTo>
                  <a:pt x="524" y="697"/>
                </a:lnTo>
                <a:lnTo>
                  <a:pt x="525" y="703"/>
                </a:lnTo>
                <a:lnTo>
                  <a:pt x="524" y="710"/>
                </a:lnTo>
                <a:lnTo>
                  <a:pt x="522" y="715"/>
                </a:lnTo>
                <a:lnTo>
                  <a:pt x="521" y="720"/>
                </a:lnTo>
                <a:lnTo>
                  <a:pt x="519" y="727"/>
                </a:lnTo>
                <a:lnTo>
                  <a:pt x="517" y="731"/>
                </a:lnTo>
                <a:lnTo>
                  <a:pt x="514" y="737"/>
                </a:lnTo>
                <a:lnTo>
                  <a:pt x="511" y="741"/>
                </a:lnTo>
                <a:lnTo>
                  <a:pt x="506" y="745"/>
                </a:lnTo>
                <a:lnTo>
                  <a:pt x="502" y="749"/>
                </a:lnTo>
                <a:lnTo>
                  <a:pt x="498" y="753"/>
                </a:lnTo>
                <a:lnTo>
                  <a:pt x="492" y="756"/>
                </a:lnTo>
                <a:lnTo>
                  <a:pt x="487" y="758"/>
                </a:lnTo>
                <a:lnTo>
                  <a:pt x="482" y="760"/>
                </a:lnTo>
                <a:lnTo>
                  <a:pt x="476" y="762"/>
                </a:lnTo>
                <a:lnTo>
                  <a:pt x="470" y="762"/>
                </a:lnTo>
                <a:lnTo>
                  <a:pt x="465" y="763"/>
                </a:lnTo>
                <a:close/>
                <a:moveTo>
                  <a:pt x="330" y="404"/>
                </a:moveTo>
                <a:lnTo>
                  <a:pt x="330" y="407"/>
                </a:lnTo>
                <a:lnTo>
                  <a:pt x="329" y="410"/>
                </a:lnTo>
                <a:lnTo>
                  <a:pt x="328" y="412"/>
                </a:lnTo>
                <a:lnTo>
                  <a:pt x="326" y="414"/>
                </a:lnTo>
                <a:lnTo>
                  <a:pt x="323" y="417"/>
                </a:lnTo>
                <a:lnTo>
                  <a:pt x="320" y="418"/>
                </a:lnTo>
                <a:lnTo>
                  <a:pt x="318" y="419"/>
                </a:lnTo>
                <a:lnTo>
                  <a:pt x="315" y="419"/>
                </a:lnTo>
                <a:lnTo>
                  <a:pt x="270" y="419"/>
                </a:lnTo>
                <a:lnTo>
                  <a:pt x="270" y="543"/>
                </a:lnTo>
                <a:lnTo>
                  <a:pt x="270" y="546"/>
                </a:lnTo>
                <a:lnTo>
                  <a:pt x="269" y="549"/>
                </a:lnTo>
                <a:lnTo>
                  <a:pt x="268" y="551"/>
                </a:lnTo>
                <a:lnTo>
                  <a:pt x="266" y="554"/>
                </a:lnTo>
                <a:lnTo>
                  <a:pt x="263" y="556"/>
                </a:lnTo>
                <a:lnTo>
                  <a:pt x="260" y="557"/>
                </a:lnTo>
                <a:lnTo>
                  <a:pt x="258" y="558"/>
                </a:lnTo>
                <a:lnTo>
                  <a:pt x="255" y="558"/>
                </a:lnTo>
                <a:lnTo>
                  <a:pt x="252" y="558"/>
                </a:lnTo>
                <a:lnTo>
                  <a:pt x="250" y="557"/>
                </a:lnTo>
                <a:lnTo>
                  <a:pt x="246" y="556"/>
                </a:lnTo>
                <a:lnTo>
                  <a:pt x="244" y="554"/>
                </a:lnTo>
                <a:lnTo>
                  <a:pt x="242" y="551"/>
                </a:lnTo>
                <a:lnTo>
                  <a:pt x="241" y="549"/>
                </a:lnTo>
                <a:lnTo>
                  <a:pt x="240" y="546"/>
                </a:lnTo>
                <a:lnTo>
                  <a:pt x="240" y="543"/>
                </a:lnTo>
                <a:lnTo>
                  <a:pt x="240" y="419"/>
                </a:lnTo>
                <a:lnTo>
                  <a:pt x="195" y="419"/>
                </a:lnTo>
                <a:lnTo>
                  <a:pt x="192" y="419"/>
                </a:lnTo>
                <a:lnTo>
                  <a:pt x="190" y="418"/>
                </a:lnTo>
                <a:lnTo>
                  <a:pt x="186" y="417"/>
                </a:lnTo>
                <a:lnTo>
                  <a:pt x="184" y="414"/>
                </a:lnTo>
                <a:lnTo>
                  <a:pt x="183" y="412"/>
                </a:lnTo>
                <a:lnTo>
                  <a:pt x="181" y="410"/>
                </a:lnTo>
                <a:lnTo>
                  <a:pt x="180" y="407"/>
                </a:lnTo>
                <a:lnTo>
                  <a:pt x="180" y="404"/>
                </a:lnTo>
                <a:lnTo>
                  <a:pt x="180" y="344"/>
                </a:lnTo>
                <a:lnTo>
                  <a:pt x="180" y="342"/>
                </a:lnTo>
                <a:lnTo>
                  <a:pt x="181" y="339"/>
                </a:lnTo>
                <a:lnTo>
                  <a:pt x="183" y="336"/>
                </a:lnTo>
                <a:lnTo>
                  <a:pt x="184" y="334"/>
                </a:lnTo>
                <a:lnTo>
                  <a:pt x="186" y="332"/>
                </a:lnTo>
                <a:lnTo>
                  <a:pt x="190" y="331"/>
                </a:lnTo>
                <a:lnTo>
                  <a:pt x="192" y="330"/>
                </a:lnTo>
                <a:lnTo>
                  <a:pt x="195" y="329"/>
                </a:lnTo>
                <a:lnTo>
                  <a:pt x="240" y="329"/>
                </a:lnTo>
                <a:lnTo>
                  <a:pt x="240" y="129"/>
                </a:lnTo>
                <a:lnTo>
                  <a:pt x="240" y="126"/>
                </a:lnTo>
                <a:lnTo>
                  <a:pt x="241" y="123"/>
                </a:lnTo>
                <a:lnTo>
                  <a:pt x="242" y="121"/>
                </a:lnTo>
                <a:lnTo>
                  <a:pt x="244" y="118"/>
                </a:lnTo>
                <a:lnTo>
                  <a:pt x="246" y="117"/>
                </a:lnTo>
                <a:lnTo>
                  <a:pt x="250" y="115"/>
                </a:lnTo>
                <a:lnTo>
                  <a:pt x="252" y="114"/>
                </a:lnTo>
                <a:lnTo>
                  <a:pt x="255" y="114"/>
                </a:lnTo>
                <a:lnTo>
                  <a:pt x="258" y="114"/>
                </a:lnTo>
                <a:lnTo>
                  <a:pt x="260" y="115"/>
                </a:lnTo>
                <a:lnTo>
                  <a:pt x="263" y="117"/>
                </a:lnTo>
                <a:lnTo>
                  <a:pt x="266" y="118"/>
                </a:lnTo>
                <a:lnTo>
                  <a:pt x="268" y="121"/>
                </a:lnTo>
                <a:lnTo>
                  <a:pt x="269" y="123"/>
                </a:lnTo>
                <a:lnTo>
                  <a:pt x="270" y="127"/>
                </a:lnTo>
                <a:lnTo>
                  <a:pt x="270" y="129"/>
                </a:lnTo>
                <a:lnTo>
                  <a:pt x="270" y="329"/>
                </a:lnTo>
                <a:lnTo>
                  <a:pt x="315" y="329"/>
                </a:lnTo>
                <a:lnTo>
                  <a:pt x="318" y="330"/>
                </a:lnTo>
                <a:lnTo>
                  <a:pt x="320" y="331"/>
                </a:lnTo>
                <a:lnTo>
                  <a:pt x="323" y="332"/>
                </a:lnTo>
                <a:lnTo>
                  <a:pt x="326" y="334"/>
                </a:lnTo>
                <a:lnTo>
                  <a:pt x="328" y="336"/>
                </a:lnTo>
                <a:lnTo>
                  <a:pt x="329" y="339"/>
                </a:lnTo>
                <a:lnTo>
                  <a:pt x="330" y="342"/>
                </a:lnTo>
                <a:lnTo>
                  <a:pt x="330" y="344"/>
                </a:lnTo>
                <a:lnTo>
                  <a:pt x="330" y="404"/>
                </a:lnTo>
                <a:close/>
                <a:moveTo>
                  <a:pt x="255" y="763"/>
                </a:moveTo>
                <a:lnTo>
                  <a:pt x="249" y="762"/>
                </a:lnTo>
                <a:lnTo>
                  <a:pt x="243" y="762"/>
                </a:lnTo>
                <a:lnTo>
                  <a:pt x="237" y="760"/>
                </a:lnTo>
                <a:lnTo>
                  <a:pt x="231" y="758"/>
                </a:lnTo>
                <a:lnTo>
                  <a:pt x="226" y="756"/>
                </a:lnTo>
                <a:lnTo>
                  <a:pt x="222" y="753"/>
                </a:lnTo>
                <a:lnTo>
                  <a:pt x="216" y="749"/>
                </a:lnTo>
                <a:lnTo>
                  <a:pt x="212" y="745"/>
                </a:lnTo>
                <a:lnTo>
                  <a:pt x="209" y="741"/>
                </a:lnTo>
                <a:lnTo>
                  <a:pt x="206" y="737"/>
                </a:lnTo>
                <a:lnTo>
                  <a:pt x="203" y="731"/>
                </a:lnTo>
                <a:lnTo>
                  <a:pt x="200" y="727"/>
                </a:lnTo>
                <a:lnTo>
                  <a:pt x="198" y="720"/>
                </a:lnTo>
                <a:lnTo>
                  <a:pt x="196" y="715"/>
                </a:lnTo>
                <a:lnTo>
                  <a:pt x="195" y="710"/>
                </a:lnTo>
                <a:lnTo>
                  <a:pt x="195" y="703"/>
                </a:lnTo>
                <a:lnTo>
                  <a:pt x="195" y="697"/>
                </a:lnTo>
                <a:lnTo>
                  <a:pt x="196" y="692"/>
                </a:lnTo>
                <a:lnTo>
                  <a:pt x="198" y="685"/>
                </a:lnTo>
                <a:lnTo>
                  <a:pt x="200" y="680"/>
                </a:lnTo>
                <a:lnTo>
                  <a:pt x="203" y="674"/>
                </a:lnTo>
                <a:lnTo>
                  <a:pt x="206" y="670"/>
                </a:lnTo>
                <a:lnTo>
                  <a:pt x="209" y="665"/>
                </a:lnTo>
                <a:lnTo>
                  <a:pt x="212" y="661"/>
                </a:lnTo>
                <a:lnTo>
                  <a:pt x="216" y="657"/>
                </a:lnTo>
                <a:lnTo>
                  <a:pt x="222" y="653"/>
                </a:lnTo>
                <a:lnTo>
                  <a:pt x="226" y="651"/>
                </a:lnTo>
                <a:lnTo>
                  <a:pt x="231" y="648"/>
                </a:lnTo>
                <a:lnTo>
                  <a:pt x="237" y="646"/>
                </a:lnTo>
                <a:lnTo>
                  <a:pt x="243" y="645"/>
                </a:lnTo>
                <a:lnTo>
                  <a:pt x="249" y="643"/>
                </a:lnTo>
                <a:lnTo>
                  <a:pt x="255" y="643"/>
                </a:lnTo>
                <a:lnTo>
                  <a:pt x="261" y="643"/>
                </a:lnTo>
                <a:lnTo>
                  <a:pt x="267" y="645"/>
                </a:lnTo>
                <a:lnTo>
                  <a:pt x="273" y="646"/>
                </a:lnTo>
                <a:lnTo>
                  <a:pt x="278" y="648"/>
                </a:lnTo>
                <a:lnTo>
                  <a:pt x="284" y="651"/>
                </a:lnTo>
                <a:lnTo>
                  <a:pt x="288" y="653"/>
                </a:lnTo>
                <a:lnTo>
                  <a:pt x="293" y="657"/>
                </a:lnTo>
                <a:lnTo>
                  <a:pt x="298" y="661"/>
                </a:lnTo>
                <a:lnTo>
                  <a:pt x="301" y="665"/>
                </a:lnTo>
                <a:lnTo>
                  <a:pt x="304" y="670"/>
                </a:lnTo>
                <a:lnTo>
                  <a:pt x="307" y="674"/>
                </a:lnTo>
                <a:lnTo>
                  <a:pt x="311" y="680"/>
                </a:lnTo>
                <a:lnTo>
                  <a:pt x="312" y="685"/>
                </a:lnTo>
                <a:lnTo>
                  <a:pt x="314" y="692"/>
                </a:lnTo>
                <a:lnTo>
                  <a:pt x="315" y="697"/>
                </a:lnTo>
                <a:lnTo>
                  <a:pt x="315" y="703"/>
                </a:lnTo>
                <a:lnTo>
                  <a:pt x="315" y="710"/>
                </a:lnTo>
                <a:lnTo>
                  <a:pt x="314" y="715"/>
                </a:lnTo>
                <a:lnTo>
                  <a:pt x="312" y="720"/>
                </a:lnTo>
                <a:lnTo>
                  <a:pt x="311" y="727"/>
                </a:lnTo>
                <a:lnTo>
                  <a:pt x="307" y="731"/>
                </a:lnTo>
                <a:lnTo>
                  <a:pt x="304" y="737"/>
                </a:lnTo>
                <a:lnTo>
                  <a:pt x="301" y="741"/>
                </a:lnTo>
                <a:lnTo>
                  <a:pt x="298" y="745"/>
                </a:lnTo>
                <a:lnTo>
                  <a:pt x="293" y="749"/>
                </a:lnTo>
                <a:lnTo>
                  <a:pt x="288" y="753"/>
                </a:lnTo>
                <a:lnTo>
                  <a:pt x="284" y="756"/>
                </a:lnTo>
                <a:lnTo>
                  <a:pt x="278" y="758"/>
                </a:lnTo>
                <a:lnTo>
                  <a:pt x="273" y="760"/>
                </a:lnTo>
                <a:lnTo>
                  <a:pt x="267" y="762"/>
                </a:lnTo>
                <a:lnTo>
                  <a:pt x="261" y="762"/>
                </a:lnTo>
                <a:lnTo>
                  <a:pt x="255" y="763"/>
                </a:lnTo>
                <a:close/>
                <a:moveTo>
                  <a:pt x="883" y="0"/>
                </a:moveTo>
                <a:lnTo>
                  <a:pt x="15" y="0"/>
                </a:lnTo>
                <a:lnTo>
                  <a:pt x="13" y="0"/>
                </a:lnTo>
                <a:lnTo>
                  <a:pt x="10" y="2"/>
                </a:lnTo>
                <a:lnTo>
                  <a:pt x="8" y="3"/>
                </a:lnTo>
                <a:lnTo>
                  <a:pt x="6" y="5"/>
                </a:lnTo>
                <a:lnTo>
                  <a:pt x="3" y="7"/>
                </a:lnTo>
                <a:lnTo>
                  <a:pt x="2" y="10"/>
                </a:lnTo>
                <a:lnTo>
                  <a:pt x="1" y="12"/>
                </a:lnTo>
                <a:lnTo>
                  <a:pt x="0" y="15"/>
                </a:lnTo>
                <a:lnTo>
                  <a:pt x="0" y="883"/>
                </a:lnTo>
                <a:lnTo>
                  <a:pt x="1" y="886"/>
                </a:lnTo>
                <a:lnTo>
                  <a:pt x="2" y="888"/>
                </a:lnTo>
                <a:lnTo>
                  <a:pt x="3" y="892"/>
                </a:lnTo>
                <a:lnTo>
                  <a:pt x="6" y="894"/>
                </a:lnTo>
                <a:lnTo>
                  <a:pt x="8" y="895"/>
                </a:lnTo>
                <a:lnTo>
                  <a:pt x="10" y="897"/>
                </a:lnTo>
                <a:lnTo>
                  <a:pt x="13" y="897"/>
                </a:lnTo>
                <a:lnTo>
                  <a:pt x="15" y="898"/>
                </a:lnTo>
                <a:lnTo>
                  <a:pt x="883" y="898"/>
                </a:lnTo>
                <a:lnTo>
                  <a:pt x="886" y="897"/>
                </a:lnTo>
                <a:lnTo>
                  <a:pt x="888" y="897"/>
                </a:lnTo>
                <a:lnTo>
                  <a:pt x="892" y="895"/>
                </a:lnTo>
                <a:lnTo>
                  <a:pt x="894" y="894"/>
                </a:lnTo>
                <a:lnTo>
                  <a:pt x="896" y="892"/>
                </a:lnTo>
                <a:lnTo>
                  <a:pt x="897" y="888"/>
                </a:lnTo>
                <a:lnTo>
                  <a:pt x="898" y="886"/>
                </a:lnTo>
                <a:lnTo>
                  <a:pt x="898" y="883"/>
                </a:lnTo>
                <a:lnTo>
                  <a:pt x="898" y="15"/>
                </a:lnTo>
                <a:lnTo>
                  <a:pt x="898" y="12"/>
                </a:lnTo>
                <a:lnTo>
                  <a:pt x="897" y="10"/>
                </a:lnTo>
                <a:lnTo>
                  <a:pt x="896" y="7"/>
                </a:lnTo>
                <a:lnTo>
                  <a:pt x="894" y="5"/>
                </a:lnTo>
                <a:lnTo>
                  <a:pt x="892" y="3"/>
                </a:lnTo>
                <a:lnTo>
                  <a:pt x="888" y="2"/>
                </a:lnTo>
                <a:lnTo>
                  <a:pt x="886" y="0"/>
                </a:lnTo>
                <a:lnTo>
                  <a:pt x="883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ru-RU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F0055DA-EB9A-9344-E076-A7F0C0DFD657}"/>
              </a:ext>
            </a:extLst>
          </p:cNvPr>
          <p:cNvSpPr txBox="1"/>
          <p:nvPr/>
        </p:nvSpPr>
        <p:spPr>
          <a:xfrm>
            <a:off x="414866" y="1362297"/>
            <a:ext cx="9567334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romanUcPeriod" startAt="2"/>
            </a:pPr>
            <a:r>
              <a:rPr lang="be-BY" sz="2400" b="1" dirty="0"/>
              <a:t>Межличностный конфликт - </a:t>
            </a:r>
            <a:r>
              <a:rPr lang="ru-RU" sz="2400" dirty="0"/>
              <a:t>проявляется как столкновение личностей. </a:t>
            </a:r>
          </a:p>
          <a:p>
            <a:r>
              <a:rPr lang="ru-RU" sz="2400" dirty="0"/>
              <a:t>Люди с различными чертами характера, взглядами и ценностями иногда просто не в состоянии ладить друг с другом.</a:t>
            </a:r>
          </a:p>
          <a:p>
            <a:endParaRPr lang="ru-RU" sz="2400" b="1" dirty="0"/>
          </a:p>
          <a:p>
            <a:pPr marL="514350" indent="-514350">
              <a:buFont typeface="+mj-lt"/>
              <a:buAutoNum type="romanUcPeriod" startAt="3"/>
            </a:pPr>
            <a:r>
              <a:rPr lang="ru-RU" sz="2400" b="1" dirty="0"/>
              <a:t>Конфликт между личностью и группой - </a:t>
            </a:r>
            <a:r>
              <a:rPr lang="ru-RU" sz="2400" dirty="0"/>
              <a:t>возникает когда ожидания группы находятся в противоречии с ожиданиями отдельной личности.</a:t>
            </a:r>
            <a:endParaRPr lang="be-BY" sz="2400" dirty="0"/>
          </a:p>
          <a:p>
            <a:endParaRPr lang="ru-RU" sz="2400" b="1" dirty="0"/>
          </a:p>
          <a:p>
            <a:pPr marL="514350" indent="-514350">
              <a:buFont typeface="+mj-lt"/>
              <a:buAutoNum type="romanUcPeriod" startAt="4"/>
            </a:pPr>
            <a:r>
              <a:rPr lang="be-BY" sz="2400" b="1" dirty="0"/>
              <a:t>Межгрупповой конфликт</a:t>
            </a:r>
            <a:r>
              <a:rPr lang="ru-RU" sz="2400" b="1" dirty="0"/>
              <a:t> - </a:t>
            </a:r>
            <a:r>
              <a:rPr lang="ru-RU" sz="2400" dirty="0"/>
              <a:t>разногласия между линейным и штабным персоналом.</a:t>
            </a:r>
          </a:p>
          <a:p>
            <a:endParaRPr lang="be-BY" sz="2000" b="1" dirty="0"/>
          </a:p>
          <a:p>
            <a:endParaRPr lang="ru-RU" sz="2000" b="1" dirty="0"/>
          </a:p>
          <a:p>
            <a:endParaRPr lang="ru-RU" sz="2000" b="1" dirty="0"/>
          </a:p>
          <a:p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val="22449442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 hidden="1">
            <a:extLst>
              <a:ext uri="{FF2B5EF4-FFF2-40B4-BE49-F238E27FC236}">
                <a16:creationId xmlns:a16="http://schemas.microsoft.com/office/drawing/2014/main" id="{B5981CF1-BC08-49F8-B0F9-AAF98EC67450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365125"/>
            <a:ext cx="10515600" cy="1325563"/>
          </a:xfrm>
        </p:spPr>
        <p:txBody>
          <a:bodyPr rtlCol="0"/>
          <a:lstStyle/>
          <a:p>
            <a:r>
              <a:rPr lang="ru-RU" dirty="0"/>
              <a:t>Слайд 2 с анализом проекта</a:t>
            </a:r>
          </a:p>
        </p:txBody>
      </p:sp>
      <p:cxnSp>
        <p:nvCxnSpPr>
          <p:cNvPr id="8" name="Прямая соединительная линия 7">
            <a:extLst>
              <a:ext uri="{FF2B5EF4-FFF2-40B4-BE49-F238E27FC236}">
                <a16:creationId xmlns:a16="http://schemas.microsoft.com/office/drawing/2014/main" id="{D0986099-F5F2-4E8B-BE17-81194861A0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8105775" y="522898"/>
            <a:ext cx="4086225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Заголовок 1">
            <a:extLst>
              <a:ext uri="{FF2B5EF4-FFF2-40B4-BE49-F238E27FC236}">
                <a16:creationId xmlns:a16="http://schemas.microsoft.com/office/drawing/2014/main" id="{4E3F5479-058B-4FA8-92E9-18CAB8CDC5C5}"/>
              </a:ext>
            </a:extLst>
          </p:cNvPr>
          <p:cNvSpPr txBox="1">
            <a:spLocks/>
          </p:cNvSpPr>
          <p:nvPr/>
        </p:nvSpPr>
        <p:spPr>
          <a:xfrm>
            <a:off x="3786147" y="125021"/>
            <a:ext cx="4619705" cy="1163395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0"/>
            <a:r>
              <a:rPr lang="ru-RU" sz="2800" b="1" dirty="0"/>
              <a:t>Межличностные стили разрешения конфликтов</a:t>
            </a:r>
            <a:br>
              <a:rPr lang="ru-RU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lang="ru-RU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14" name="Прямая соединительная линия 13">
            <a:extLst>
              <a:ext uri="{FF2B5EF4-FFF2-40B4-BE49-F238E27FC236}">
                <a16:creationId xmlns:a16="http://schemas.microsoft.com/office/drawing/2014/main" id="{83E690F4-843A-47A5-8620-4FB01C0D8E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0" y="522898"/>
            <a:ext cx="4086225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Полилиния 1676" descr="Значок флажка. ">
            <a:extLst>
              <a:ext uri="{FF2B5EF4-FFF2-40B4-BE49-F238E27FC236}">
                <a16:creationId xmlns:a16="http://schemas.microsoft.com/office/drawing/2014/main" id="{6FB02354-C73F-4DCF-8004-E9CCA66963EA}"/>
              </a:ext>
            </a:extLst>
          </p:cNvPr>
          <p:cNvSpPr>
            <a:spLocks noEditPoints="1"/>
          </p:cNvSpPr>
          <p:nvPr/>
        </p:nvSpPr>
        <p:spPr bwMode="auto">
          <a:xfrm>
            <a:off x="7129621" y="1811496"/>
            <a:ext cx="345758" cy="345758"/>
          </a:xfrm>
          <a:custGeom>
            <a:avLst/>
            <a:gdLst>
              <a:gd name="T0" fmla="*/ 374 w 719"/>
              <a:gd name="T1" fmla="*/ 267 h 719"/>
              <a:gd name="T2" fmla="*/ 366 w 719"/>
              <a:gd name="T3" fmla="*/ 263 h 719"/>
              <a:gd name="T4" fmla="*/ 362 w 719"/>
              <a:gd name="T5" fmla="*/ 254 h 719"/>
              <a:gd name="T6" fmla="*/ 366 w 719"/>
              <a:gd name="T7" fmla="*/ 247 h 719"/>
              <a:gd name="T8" fmla="*/ 374 w 719"/>
              <a:gd name="T9" fmla="*/ 243 h 719"/>
              <a:gd name="T10" fmla="*/ 621 w 719"/>
              <a:gd name="T11" fmla="*/ 244 h 719"/>
              <a:gd name="T12" fmla="*/ 627 w 719"/>
              <a:gd name="T13" fmla="*/ 250 h 719"/>
              <a:gd name="T14" fmla="*/ 627 w 719"/>
              <a:gd name="T15" fmla="*/ 260 h 719"/>
              <a:gd name="T16" fmla="*/ 621 w 719"/>
              <a:gd name="T17" fmla="*/ 265 h 719"/>
              <a:gd name="T18" fmla="*/ 616 w 719"/>
              <a:gd name="T19" fmla="*/ 528 h 719"/>
              <a:gd name="T20" fmla="*/ 370 w 719"/>
              <a:gd name="T21" fmla="*/ 527 h 719"/>
              <a:gd name="T22" fmla="*/ 363 w 719"/>
              <a:gd name="T23" fmla="*/ 521 h 719"/>
              <a:gd name="T24" fmla="*/ 363 w 719"/>
              <a:gd name="T25" fmla="*/ 512 h 719"/>
              <a:gd name="T26" fmla="*/ 370 w 719"/>
              <a:gd name="T27" fmla="*/ 505 h 719"/>
              <a:gd name="T28" fmla="*/ 616 w 719"/>
              <a:gd name="T29" fmla="*/ 504 h 719"/>
              <a:gd name="T30" fmla="*/ 625 w 719"/>
              <a:gd name="T31" fmla="*/ 507 h 719"/>
              <a:gd name="T32" fmla="*/ 628 w 719"/>
              <a:gd name="T33" fmla="*/ 516 h 719"/>
              <a:gd name="T34" fmla="*/ 625 w 719"/>
              <a:gd name="T35" fmla="*/ 525 h 719"/>
              <a:gd name="T36" fmla="*/ 616 w 719"/>
              <a:gd name="T37" fmla="*/ 528 h 719"/>
              <a:gd name="T38" fmla="*/ 171 w 719"/>
              <a:gd name="T39" fmla="*/ 279 h 719"/>
              <a:gd name="T40" fmla="*/ 164 w 719"/>
              <a:gd name="T41" fmla="*/ 282 h 719"/>
              <a:gd name="T42" fmla="*/ 155 w 719"/>
              <a:gd name="T43" fmla="*/ 279 h 719"/>
              <a:gd name="T44" fmla="*/ 92 w 719"/>
              <a:gd name="T45" fmla="*/ 214 h 719"/>
              <a:gd name="T46" fmla="*/ 92 w 719"/>
              <a:gd name="T47" fmla="*/ 205 h 719"/>
              <a:gd name="T48" fmla="*/ 98 w 719"/>
              <a:gd name="T49" fmla="*/ 198 h 719"/>
              <a:gd name="T50" fmla="*/ 107 w 719"/>
              <a:gd name="T51" fmla="*/ 198 h 719"/>
              <a:gd name="T52" fmla="*/ 164 w 719"/>
              <a:gd name="T53" fmla="*/ 253 h 719"/>
              <a:gd name="T54" fmla="*/ 309 w 719"/>
              <a:gd name="T55" fmla="*/ 109 h 719"/>
              <a:gd name="T56" fmla="*/ 318 w 719"/>
              <a:gd name="T57" fmla="*/ 109 h 719"/>
              <a:gd name="T58" fmla="*/ 325 w 719"/>
              <a:gd name="T59" fmla="*/ 114 h 719"/>
              <a:gd name="T60" fmla="*/ 325 w 719"/>
              <a:gd name="T61" fmla="*/ 124 h 719"/>
              <a:gd name="T62" fmla="*/ 323 w 719"/>
              <a:gd name="T63" fmla="*/ 414 h 719"/>
              <a:gd name="T64" fmla="*/ 168 w 719"/>
              <a:gd name="T65" fmla="*/ 568 h 719"/>
              <a:gd name="T66" fmla="*/ 158 w 719"/>
              <a:gd name="T67" fmla="*/ 568 h 719"/>
              <a:gd name="T68" fmla="*/ 94 w 719"/>
              <a:gd name="T69" fmla="*/ 505 h 719"/>
              <a:gd name="T70" fmla="*/ 91 w 719"/>
              <a:gd name="T71" fmla="*/ 497 h 719"/>
              <a:gd name="T72" fmla="*/ 94 w 719"/>
              <a:gd name="T73" fmla="*/ 488 h 719"/>
              <a:gd name="T74" fmla="*/ 103 w 719"/>
              <a:gd name="T75" fmla="*/ 485 h 719"/>
              <a:gd name="T76" fmla="*/ 111 w 719"/>
              <a:gd name="T77" fmla="*/ 488 h 719"/>
              <a:gd name="T78" fmla="*/ 306 w 719"/>
              <a:gd name="T79" fmla="*/ 397 h 719"/>
              <a:gd name="T80" fmla="*/ 314 w 719"/>
              <a:gd name="T81" fmla="*/ 394 h 719"/>
              <a:gd name="T82" fmla="*/ 323 w 719"/>
              <a:gd name="T83" fmla="*/ 398 h 719"/>
              <a:gd name="T84" fmla="*/ 326 w 719"/>
              <a:gd name="T85" fmla="*/ 406 h 719"/>
              <a:gd name="T86" fmla="*/ 323 w 719"/>
              <a:gd name="T87" fmla="*/ 414 h 719"/>
              <a:gd name="T88" fmla="*/ 12 w 719"/>
              <a:gd name="T89" fmla="*/ 0 h 719"/>
              <a:gd name="T90" fmla="*/ 3 w 719"/>
              <a:gd name="T91" fmla="*/ 5 h 719"/>
              <a:gd name="T92" fmla="*/ 0 w 719"/>
              <a:gd name="T93" fmla="*/ 13 h 719"/>
              <a:gd name="T94" fmla="*/ 1 w 719"/>
              <a:gd name="T95" fmla="*/ 713 h 719"/>
              <a:gd name="T96" fmla="*/ 8 w 719"/>
              <a:gd name="T97" fmla="*/ 719 h 719"/>
              <a:gd name="T98" fmla="*/ 707 w 719"/>
              <a:gd name="T99" fmla="*/ 719 h 719"/>
              <a:gd name="T100" fmla="*/ 716 w 719"/>
              <a:gd name="T101" fmla="*/ 716 h 719"/>
              <a:gd name="T102" fmla="*/ 719 w 719"/>
              <a:gd name="T103" fmla="*/ 707 h 719"/>
              <a:gd name="T104" fmla="*/ 718 w 719"/>
              <a:gd name="T105" fmla="*/ 8 h 719"/>
              <a:gd name="T106" fmla="*/ 711 w 719"/>
              <a:gd name="T107" fmla="*/ 2 h 7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719" h="719">
                <a:moveTo>
                  <a:pt x="616" y="267"/>
                </a:moveTo>
                <a:lnTo>
                  <a:pt x="374" y="267"/>
                </a:lnTo>
                <a:lnTo>
                  <a:pt x="370" y="265"/>
                </a:lnTo>
                <a:lnTo>
                  <a:pt x="366" y="263"/>
                </a:lnTo>
                <a:lnTo>
                  <a:pt x="363" y="260"/>
                </a:lnTo>
                <a:lnTo>
                  <a:pt x="362" y="254"/>
                </a:lnTo>
                <a:lnTo>
                  <a:pt x="363" y="250"/>
                </a:lnTo>
                <a:lnTo>
                  <a:pt x="366" y="247"/>
                </a:lnTo>
                <a:lnTo>
                  <a:pt x="370" y="244"/>
                </a:lnTo>
                <a:lnTo>
                  <a:pt x="374" y="243"/>
                </a:lnTo>
                <a:lnTo>
                  <a:pt x="616" y="243"/>
                </a:lnTo>
                <a:lnTo>
                  <a:pt x="621" y="244"/>
                </a:lnTo>
                <a:lnTo>
                  <a:pt x="625" y="247"/>
                </a:lnTo>
                <a:lnTo>
                  <a:pt x="627" y="250"/>
                </a:lnTo>
                <a:lnTo>
                  <a:pt x="628" y="254"/>
                </a:lnTo>
                <a:lnTo>
                  <a:pt x="627" y="260"/>
                </a:lnTo>
                <a:lnTo>
                  <a:pt x="625" y="263"/>
                </a:lnTo>
                <a:lnTo>
                  <a:pt x="621" y="265"/>
                </a:lnTo>
                <a:lnTo>
                  <a:pt x="616" y="267"/>
                </a:lnTo>
                <a:close/>
                <a:moveTo>
                  <a:pt x="616" y="528"/>
                </a:moveTo>
                <a:lnTo>
                  <a:pt x="374" y="528"/>
                </a:lnTo>
                <a:lnTo>
                  <a:pt x="370" y="527"/>
                </a:lnTo>
                <a:lnTo>
                  <a:pt x="366" y="525"/>
                </a:lnTo>
                <a:lnTo>
                  <a:pt x="363" y="521"/>
                </a:lnTo>
                <a:lnTo>
                  <a:pt x="362" y="516"/>
                </a:lnTo>
                <a:lnTo>
                  <a:pt x="363" y="512"/>
                </a:lnTo>
                <a:lnTo>
                  <a:pt x="366" y="507"/>
                </a:lnTo>
                <a:lnTo>
                  <a:pt x="370" y="505"/>
                </a:lnTo>
                <a:lnTo>
                  <a:pt x="374" y="504"/>
                </a:lnTo>
                <a:lnTo>
                  <a:pt x="616" y="504"/>
                </a:lnTo>
                <a:lnTo>
                  <a:pt x="621" y="505"/>
                </a:lnTo>
                <a:lnTo>
                  <a:pt x="625" y="507"/>
                </a:lnTo>
                <a:lnTo>
                  <a:pt x="627" y="512"/>
                </a:lnTo>
                <a:lnTo>
                  <a:pt x="628" y="516"/>
                </a:lnTo>
                <a:lnTo>
                  <a:pt x="627" y="521"/>
                </a:lnTo>
                <a:lnTo>
                  <a:pt x="625" y="525"/>
                </a:lnTo>
                <a:lnTo>
                  <a:pt x="621" y="527"/>
                </a:lnTo>
                <a:lnTo>
                  <a:pt x="616" y="528"/>
                </a:lnTo>
                <a:close/>
                <a:moveTo>
                  <a:pt x="323" y="127"/>
                </a:moveTo>
                <a:lnTo>
                  <a:pt x="171" y="279"/>
                </a:lnTo>
                <a:lnTo>
                  <a:pt x="168" y="282"/>
                </a:lnTo>
                <a:lnTo>
                  <a:pt x="164" y="282"/>
                </a:lnTo>
                <a:lnTo>
                  <a:pt x="158" y="282"/>
                </a:lnTo>
                <a:lnTo>
                  <a:pt x="155" y="279"/>
                </a:lnTo>
                <a:lnTo>
                  <a:pt x="94" y="218"/>
                </a:lnTo>
                <a:lnTo>
                  <a:pt x="92" y="214"/>
                </a:lnTo>
                <a:lnTo>
                  <a:pt x="91" y="209"/>
                </a:lnTo>
                <a:lnTo>
                  <a:pt x="92" y="205"/>
                </a:lnTo>
                <a:lnTo>
                  <a:pt x="94" y="201"/>
                </a:lnTo>
                <a:lnTo>
                  <a:pt x="98" y="198"/>
                </a:lnTo>
                <a:lnTo>
                  <a:pt x="103" y="197"/>
                </a:lnTo>
                <a:lnTo>
                  <a:pt x="107" y="198"/>
                </a:lnTo>
                <a:lnTo>
                  <a:pt x="111" y="201"/>
                </a:lnTo>
                <a:lnTo>
                  <a:pt x="164" y="253"/>
                </a:lnTo>
                <a:lnTo>
                  <a:pt x="306" y="111"/>
                </a:lnTo>
                <a:lnTo>
                  <a:pt x="309" y="109"/>
                </a:lnTo>
                <a:lnTo>
                  <a:pt x="314" y="108"/>
                </a:lnTo>
                <a:lnTo>
                  <a:pt x="318" y="109"/>
                </a:lnTo>
                <a:lnTo>
                  <a:pt x="323" y="111"/>
                </a:lnTo>
                <a:lnTo>
                  <a:pt x="325" y="114"/>
                </a:lnTo>
                <a:lnTo>
                  <a:pt x="326" y="119"/>
                </a:lnTo>
                <a:lnTo>
                  <a:pt x="325" y="124"/>
                </a:lnTo>
                <a:lnTo>
                  <a:pt x="323" y="127"/>
                </a:lnTo>
                <a:close/>
                <a:moveTo>
                  <a:pt x="323" y="414"/>
                </a:moveTo>
                <a:lnTo>
                  <a:pt x="171" y="565"/>
                </a:lnTo>
                <a:lnTo>
                  <a:pt x="168" y="568"/>
                </a:lnTo>
                <a:lnTo>
                  <a:pt x="164" y="569"/>
                </a:lnTo>
                <a:lnTo>
                  <a:pt x="158" y="568"/>
                </a:lnTo>
                <a:lnTo>
                  <a:pt x="155" y="565"/>
                </a:lnTo>
                <a:lnTo>
                  <a:pt x="94" y="505"/>
                </a:lnTo>
                <a:lnTo>
                  <a:pt x="92" y="502"/>
                </a:lnTo>
                <a:lnTo>
                  <a:pt x="91" y="497"/>
                </a:lnTo>
                <a:lnTo>
                  <a:pt x="92" y="493"/>
                </a:lnTo>
                <a:lnTo>
                  <a:pt x="94" y="488"/>
                </a:lnTo>
                <a:lnTo>
                  <a:pt x="98" y="486"/>
                </a:lnTo>
                <a:lnTo>
                  <a:pt x="103" y="485"/>
                </a:lnTo>
                <a:lnTo>
                  <a:pt x="107" y="486"/>
                </a:lnTo>
                <a:lnTo>
                  <a:pt x="111" y="488"/>
                </a:lnTo>
                <a:lnTo>
                  <a:pt x="164" y="540"/>
                </a:lnTo>
                <a:lnTo>
                  <a:pt x="306" y="397"/>
                </a:lnTo>
                <a:lnTo>
                  <a:pt x="309" y="395"/>
                </a:lnTo>
                <a:lnTo>
                  <a:pt x="314" y="394"/>
                </a:lnTo>
                <a:lnTo>
                  <a:pt x="318" y="395"/>
                </a:lnTo>
                <a:lnTo>
                  <a:pt x="323" y="398"/>
                </a:lnTo>
                <a:lnTo>
                  <a:pt x="325" y="401"/>
                </a:lnTo>
                <a:lnTo>
                  <a:pt x="326" y="406"/>
                </a:lnTo>
                <a:lnTo>
                  <a:pt x="325" y="410"/>
                </a:lnTo>
                <a:lnTo>
                  <a:pt x="323" y="414"/>
                </a:lnTo>
                <a:close/>
                <a:moveTo>
                  <a:pt x="707" y="0"/>
                </a:moveTo>
                <a:lnTo>
                  <a:pt x="12" y="0"/>
                </a:lnTo>
                <a:lnTo>
                  <a:pt x="8" y="2"/>
                </a:lnTo>
                <a:lnTo>
                  <a:pt x="3" y="5"/>
                </a:lnTo>
                <a:lnTo>
                  <a:pt x="1" y="8"/>
                </a:lnTo>
                <a:lnTo>
                  <a:pt x="0" y="13"/>
                </a:lnTo>
                <a:lnTo>
                  <a:pt x="0" y="707"/>
                </a:lnTo>
                <a:lnTo>
                  <a:pt x="1" y="713"/>
                </a:lnTo>
                <a:lnTo>
                  <a:pt x="3" y="716"/>
                </a:lnTo>
                <a:lnTo>
                  <a:pt x="8" y="719"/>
                </a:lnTo>
                <a:lnTo>
                  <a:pt x="12" y="719"/>
                </a:lnTo>
                <a:lnTo>
                  <a:pt x="707" y="719"/>
                </a:lnTo>
                <a:lnTo>
                  <a:pt x="711" y="719"/>
                </a:lnTo>
                <a:lnTo>
                  <a:pt x="716" y="716"/>
                </a:lnTo>
                <a:lnTo>
                  <a:pt x="718" y="713"/>
                </a:lnTo>
                <a:lnTo>
                  <a:pt x="719" y="707"/>
                </a:lnTo>
                <a:lnTo>
                  <a:pt x="719" y="13"/>
                </a:lnTo>
                <a:lnTo>
                  <a:pt x="718" y="8"/>
                </a:lnTo>
                <a:lnTo>
                  <a:pt x="716" y="5"/>
                </a:lnTo>
                <a:lnTo>
                  <a:pt x="711" y="2"/>
                </a:lnTo>
                <a:lnTo>
                  <a:pt x="707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ru-RU" dirty="0"/>
          </a:p>
        </p:txBody>
      </p:sp>
      <p:sp>
        <p:nvSpPr>
          <p:cNvPr id="35" name="Полилиния 4665" descr="Значок графика. ">
            <a:extLst>
              <a:ext uri="{FF2B5EF4-FFF2-40B4-BE49-F238E27FC236}">
                <a16:creationId xmlns:a16="http://schemas.microsoft.com/office/drawing/2014/main" id="{557E39B2-E017-4E5C-B53E-DDE3B9D4C92C}"/>
              </a:ext>
            </a:extLst>
          </p:cNvPr>
          <p:cNvSpPr>
            <a:spLocks/>
          </p:cNvSpPr>
          <p:nvPr/>
        </p:nvSpPr>
        <p:spPr bwMode="auto">
          <a:xfrm>
            <a:off x="7877961" y="3531386"/>
            <a:ext cx="347679" cy="347679"/>
          </a:xfrm>
          <a:custGeom>
            <a:avLst/>
            <a:gdLst>
              <a:gd name="T0" fmla="*/ 761 w 904"/>
              <a:gd name="T1" fmla="*/ 213 h 903"/>
              <a:gd name="T2" fmla="*/ 754 w 904"/>
              <a:gd name="T3" fmla="*/ 225 h 903"/>
              <a:gd name="T4" fmla="*/ 576 w 904"/>
              <a:gd name="T5" fmla="*/ 277 h 903"/>
              <a:gd name="T6" fmla="*/ 498 w 904"/>
              <a:gd name="T7" fmla="*/ 298 h 903"/>
              <a:gd name="T8" fmla="*/ 431 w 904"/>
              <a:gd name="T9" fmla="*/ 329 h 903"/>
              <a:gd name="T10" fmla="*/ 578 w 904"/>
              <a:gd name="T11" fmla="*/ 170 h 903"/>
              <a:gd name="T12" fmla="*/ 618 w 904"/>
              <a:gd name="T13" fmla="*/ 180 h 903"/>
              <a:gd name="T14" fmla="*/ 661 w 904"/>
              <a:gd name="T15" fmla="*/ 169 h 903"/>
              <a:gd name="T16" fmla="*/ 693 w 904"/>
              <a:gd name="T17" fmla="*/ 141 h 903"/>
              <a:gd name="T18" fmla="*/ 707 w 904"/>
              <a:gd name="T19" fmla="*/ 99 h 903"/>
              <a:gd name="T20" fmla="*/ 701 w 904"/>
              <a:gd name="T21" fmla="*/ 55 h 903"/>
              <a:gd name="T22" fmla="*/ 676 w 904"/>
              <a:gd name="T23" fmla="*/ 20 h 903"/>
              <a:gd name="T24" fmla="*/ 636 w 904"/>
              <a:gd name="T25" fmla="*/ 2 h 903"/>
              <a:gd name="T26" fmla="*/ 591 w 904"/>
              <a:gd name="T27" fmla="*/ 4 h 903"/>
              <a:gd name="T28" fmla="*/ 554 w 904"/>
              <a:gd name="T29" fmla="*/ 25 h 903"/>
              <a:gd name="T30" fmla="*/ 531 w 904"/>
              <a:gd name="T31" fmla="*/ 63 h 903"/>
              <a:gd name="T32" fmla="*/ 532 w 904"/>
              <a:gd name="T33" fmla="*/ 118 h 903"/>
              <a:gd name="T34" fmla="*/ 369 w 904"/>
              <a:gd name="T35" fmla="*/ 289 h 903"/>
              <a:gd name="T36" fmla="*/ 325 w 904"/>
              <a:gd name="T37" fmla="*/ 289 h 903"/>
              <a:gd name="T38" fmla="*/ 294 w 904"/>
              <a:gd name="T39" fmla="*/ 308 h 903"/>
              <a:gd name="T40" fmla="*/ 275 w 904"/>
              <a:gd name="T41" fmla="*/ 338 h 903"/>
              <a:gd name="T42" fmla="*/ 275 w 904"/>
              <a:gd name="T43" fmla="*/ 383 h 903"/>
              <a:gd name="T44" fmla="*/ 113 w 904"/>
              <a:gd name="T45" fmla="*/ 545 h 903"/>
              <a:gd name="T46" fmla="*/ 64 w 904"/>
              <a:gd name="T47" fmla="*/ 546 h 903"/>
              <a:gd name="T48" fmla="*/ 26 w 904"/>
              <a:gd name="T49" fmla="*/ 568 h 903"/>
              <a:gd name="T50" fmla="*/ 5 w 904"/>
              <a:gd name="T51" fmla="*/ 605 h 903"/>
              <a:gd name="T52" fmla="*/ 3 w 904"/>
              <a:gd name="T53" fmla="*/ 650 h 903"/>
              <a:gd name="T54" fmla="*/ 21 w 904"/>
              <a:gd name="T55" fmla="*/ 690 h 903"/>
              <a:gd name="T56" fmla="*/ 56 w 904"/>
              <a:gd name="T57" fmla="*/ 716 h 903"/>
              <a:gd name="T58" fmla="*/ 100 w 904"/>
              <a:gd name="T59" fmla="*/ 722 h 903"/>
              <a:gd name="T60" fmla="*/ 142 w 904"/>
              <a:gd name="T61" fmla="*/ 706 h 903"/>
              <a:gd name="T62" fmla="*/ 170 w 904"/>
              <a:gd name="T63" fmla="*/ 675 h 903"/>
              <a:gd name="T64" fmla="*/ 181 w 904"/>
              <a:gd name="T65" fmla="*/ 632 h 903"/>
              <a:gd name="T66" fmla="*/ 171 w 904"/>
              <a:gd name="T67" fmla="*/ 591 h 903"/>
              <a:gd name="T68" fmla="*/ 316 w 904"/>
              <a:gd name="T69" fmla="*/ 430 h 903"/>
              <a:gd name="T70" fmla="*/ 286 w 904"/>
              <a:gd name="T71" fmla="*/ 538 h 903"/>
              <a:gd name="T72" fmla="*/ 271 w 904"/>
              <a:gd name="T73" fmla="*/ 753 h 903"/>
              <a:gd name="T74" fmla="*/ 216 w 904"/>
              <a:gd name="T75" fmla="*/ 757 h 903"/>
              <a:gd name="T76" fmla="*/ 212 w 904"/>
              <a:gd name="T77" fmla="*/ 888 h 903"/>
              <a:gd name="T78" fmla="*/ 218 w 904"/>
              <a:gd name="T79" fmla="*/ 901 h 903"/>
              <a:gd name="T80" fmla="*/ 349 w 904"/>
              <a:gd name="T81" fmla="*/ 903 h 903"/>
              <a:gd name="T82" fmla="*/ 361 w 904"/>
              <a:gd name="T83" fmla="*/ 894 h 903"/>
              <a:gd name="T84" fmla="*/ 361 w 904"/>
              <a:gd name="T85" fmla="*/ 762 h 903"/>
              <a:gd name="T86" fmla="*/ 349 w 904"/>
              <a:gd name="T87" fmla="*/ 753 h 903"/>
              <a:gd name="T88" fmla="*/ 305 w 904"/>
              <a:gd name="T89" fmla="*/ 597 h 903"/>
              <a:gd name="T90" fmla="*/ 343 w 904"/>
              <a:gd name="T91" fmla="*/ 469 h 903"/>
              <a:gd name="T92" fmla="*/ 383 w 904"/>
              <a:gd name="T93" fmla="*/ 426 h 903"/>
              <a:gd name="T94" fmla="*/ 418 w 904"/>
              <a:gd name="T95" fmla="*/ 383 h 903"/>
              <a:gd name="T96" fmla="*/ 471 w 904"/>
              <a:gd name="T97" fmla="*/ 342 h 903"/>
              <a:gd name="T98" fmla="*/ 544 w 904"/>
              <a:gd name="T99" fmla="*/ 315 h 903"/>
              <a:gd name="T100" fmla="*/ 627 w 904"/>
              <a:gd name="T101" fmla="*/ 302 h 903"/>
              <a:gd name="T102" fmla="*/ 754 w 904"/>
              <a:gd name="T103" fmla="*/ 348 h 903"/>
              <a:gd name="T104" fmla="*/ 763 w 904"/>
              <a:gd name="T105" fmla="*/ 360 h 903"/>
              <a:gd name="T106" fmla="*/ 895 w 904"/>
              <a:gd name="T107" fmla="*/ 360 h 903"/>
              <a:gd name="T108" fmla="*/ 904 w 904"/>
              <a:gd name="T109" fmla="*/ 348 h 903"/>
              <a:gd name="T110" fmla="*/ 902 w 904"/>
              <a:gd name="T111" fmla="*/ 217 h 903"/>
              <a:gd name="T112" fmla="*/ 889 w 904"/>
              <a:gd name="T113" fmla="*/ 211 h 9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904" h="903">
                <a:moveTo>
                  <a:pt x="889" y="211"/>
                </a:moveTo>
                <a:lnTo>
                  <a:pt x="768" y="211"/>
                </a:lnTo>
                <a:lnTo>
                  <a:pt x="765" y="211"/>
                </a:lnTo>
                <a:lnTo>
                  <a:pt x="763" y="212"/>
                </a:lnTo>
                <a:lnTo>
                  <a:pt x="761" y="213"/>
                </a:lnTo>
                <a:lnTo>
                  <a:pt x="758" y="215"/>
                </a:lnTo>
                <a:lnTo>
                  <a:pt x="756" y="217"/>
                </a:lnTo>
                <a:lnTo>
                  <a:pt x="755" y="220"/>
                </a:lnTo>
                <a:lnTo>
                  <a:pt x="754" y="222"/>
                </a:lnTo>
                <a:lnTo>
                  <a:pt x="754" y="225"/>
                </a:lnTo>
                <a:lnTo>
                  <a:pt x="754" y="271"/>
                </a:lnTo>
                <a:lnTo>
                  <a:pt x="663" y="271"/>
                </a:lnTo>
                <a:lnTo>
                  <a:pt x="627" y="272"/>
                </a:lnTo>
                <a:lnTo>
                  <a:pt x="593" y="275"/>
                </a:lnTo>
                <a:lnTo>
                  <a:pt x="576" y="277"/>
                </a:lnTo>
                <a:lnTo>
                  <a:pt x="561" y="281"/>
                </a:lnTo>
                <a:lnTo>
                  <a:pt x="545" y="284"/>
                </a:lnTo>
                <a:lnTo>
                  <a:pt x="529" y="287"/>
                </a:lnTo>
                <a:lnTo>
                  <a:pt x="513" y="292"/>
                </a:lnTo>
                <a:lnTo>
                  <a:pt x="498" y="298"/>
                </a:lnTo>
                <a:lnTo>
                  <a:pt x="484" y="302"/>
                </a:lnTo>
                <a:lnTo>
                  <a:pt x="470" y="309"/>
                </a:lnTo>
                <a:lnTo>
                  <a:pt x="457" y="315"/>
                </a:lnTo>
                <a:lnTo>
                  <a:pt x="443" y="323"/>
                </a:lnTo>
                <a:lnTo>
                  <a:pt x="431" y="329"/>
                </a:lnTo>
                <a:lnTo>
                  <a:pt x="418" y="337"/>
                </a:lnTo>
                <a:lnTo>
                  <a:pt x="415" y="328"/>
                </a:lnTo>
                <a:lnTo>
                  <a:pt x="409" y="319"/>
                </a:lnTo>
                <a:lnTo>
                  <a:pt x="565" y="163"/>
                </a:lnTo>
                <a:lnTo>
                  <a:pt x="578" y="170"/>
                </a:lnTo>
                <a:lnTo>
                  <a:pt x="590" y="176"/>
                </a:lnTo>
                <a:lnTo>
                  <a:pt x="597" y="178"/>
                </a:lnTo>
                <a:lnTo>
                  <a:pt x="604" y="179"/>
                </a:lnTo>
                <a:lnTo>
                  <a:pt x="610" y="180"/>
                </a:lnTo>
                <a:lnTo>
                  <a:pt x="618" y="180"/>
                </a:lnTo>
                <a:lnTo>
                  <a:pt x="627" y="180"/>
                </a:lnTo>
                <a:lnTo>
                  <a:pt x="636" y="178"/>
                </a:lnTo>
                <a:lnTo>
                  <a:pt x="644" y="176"/>
                </a:lnTo>
                <a:lnTo>
                  <a:pt x="653" y="173"/>
                </a:lnTo>
                <a:lnTo>
                  <a:pt x="661" y="169"/>
                </a:lnTo>
                <a:lnTo>
                  <a:pt x="668" y="164"/>
                </a:lnTo>
                <a:lnTo>
                  <a:pt x="676" y="160"/>
                </a:lnTo>
                <a:lnTo>
                  <a:pt x="681" y="154"/>
                </a:lnTo>
                <a:lnTo>
                  <a:pt x="687" y="147"/>
                </a:lnTo>
                <a:lnTo>
                  <a:pt x="693" y="141"/>
                </a:lnTo>
                <a:lnTo>
                  <a:pt x="697" y="133"/>
                </a:lnTo>
                <a:lnTo>
                  <a:pt x="701" y="125"/>
                </a:lnTo>
                <a:lnTo>
                  <a:pt x="704" y="117"/>
                </a:lnTo>
                <a:lnTo>
                  <a:pt x="706" y="108"/>
                </a:lnTo>
                <a:lnTo>
                  <a:pt x="707" y="99"/>
                </a:lnTo>
                <a:lnTo>
                  <a:pt x="709" y="90"/>
                </a:lnTo>
                <a:lnTo>
                  <a:pt x="707" y="81"/>
                </a:lnTo>
                <a:lnTo>
                  <a:pt x="706" y="72"/>
                </a:lnTo>
                <a:lnTo>
                  <a:pt x="704" y="63"/>
                </a:lnTo>
                <a:lnTo>
                  <a:pt x="701" y="55"/>
                </a:lnTo>
                <a:lnTo>
                  <a:pt x="697" y="47"/>
                </a:lnTo>
                <a:lnTo>
                  <a:pt x="693" y="39"/>
                </a:lnTo>
                <a:lnTo>
                  <a:pt x="687" y="32"/>
                </a:lnTo>
                <a:lnTo>
                  <a:pt x="681" y="25"/>
                </a:lnTo>
                <a:lnTo>
                  <a:pt x="676" y="20"/>
                </a:lnTo>
                <a:lnTo>
                  <a:pt x="668" y="15"/>
                </a:lnTo>
                <a:lnTo>
                  <a:pt x="661" y="11"/>
                </a:lnTo>
                <a:lnTo>
                  <a:pt x="653" y="6"/>
                </a:lnTo>
                <a:lnTo>
                  <a:pt x="644" y="4"/>
                </a:lnTo>
                <a:lnTo>
                  <a:pt x="636" y="2"/>
                </a:lnTo>
                <a:lnTo>
                  <a:pt x="627" y="0"/>
                </a:lnTo>
                <a:lnTo>
                  <a:pt x="618" y="0"/>
                </a:lnTo>
                <a:lnTo>
                  <a:pt x="609" y="0"/>
                </a:lnTo>
                <a:lnTo>
                  <a:pt x="600" y="2"/>
                </a:lnTo>
                <a:lnTo>
                  <a:pt x="591" y="4"/>
                </a:lnTo>
                <a:lnTo>
                  <a:pt x="583" y="6"/>
                </a:lnTo>
                <a:lnTo>
                  <a:pt x="575" y="11"/>
                </a:lnTo>
                <a:lnTo>
                  <a:pt x="567" y="15"/>
                </a:lnTo>
                <a:lnTo>
                  <a:pt x="561" y="20"/>
                </a:lnTo>
                <a:lnTo>
                  <a:pt x="554" y="25"/>
                </a:lnTo>
                <a:lnTo>
                  <a:pt x="548" y="32"/>
                </a:lnTo>
                <a:lnTo>
                  <a:pt x="543" y="39"/>
                </a:lnTo>
                <a:lnTo>
                  <a:pt x="538" y="47"/>
                </a:lnTo>
                <a:lnTo>
                  <a:pt x="535" y="55"/>
                </a:lnTo>
                <a:lnTo>
                  <a:pt x="531" y="63"/>
                </a:lnTo>
                <a:lnTo>
                  <a:pt x="529" y="72"/>
                </a:lnTo>
                <a:lnTo>
                  <a:pt x="528" y="81"/>
                </a:lnTo>
                <a:lnTo>
                  <a:pt x="528" y="90"/>
                </a:lnTo>
                <a:lnTo>
                  <a:pt x="529" y="105"/>
                </a:lnTo>
                <a:lnTo>
                  <a:pt x="532" y="118"/>
                </a:lnTo>
                <a:lnTo>
                  <a:pt x="537" y="131"/>
                </a:lnTo>
                <a:lnTo>
                  <a:pt x="545" y="142"/>
                </a:lnTo>
                <a:lnTo>
                  <a:pt x="388" y="298"/>
                </a:lnTo>
                <a:lnTo>
                  <a:pt x="379" y="293"/>
                </a:lnTo>
                <a:lnTo>
                  <a:pt x="369" y="289"/>
                </a:lnTo>
                <a:lnTo>
                  <a:pt x="358" y="286"/>
                </a:lnTo>
                <a:lnTo>
                  <a:pt x="347" y="285"/>
                </a:lnTo>
                <a:lnTo>
                  <a:pt x="339" y="286"/>
                </a:lnTo>
                <a:lnTo>
                  <a:pt x="331" y="287"/>
                </a:lnTo>
                <a:lnTo>
                  <a:pt x="325" y="289"/>
                </a:lnTo>
                <a:lnTo>
                  <a:pt x="318" y="292"/>
                </a:lnTo>
                <a:lnTo>
                  <a:pt x="311" y="294"/>
                </a:lnTo>
                <a:lnTo>
                  <a:pt x="304" y="299"/>
                </a:lnTo>
                <a:lnTo>
                  <a:pt x="299" y="303"/>
                </a:lnTo>
                <a:lnTo>
                  <a:pt x="294" y="308"/>
                </a:lnTo>
                <a:lnTo>
                  <a:pt x="288" y="313"/>
                </a:lnTo>
                <a:lnTo>
                  <a:pt x="284" y="319"/>
                </a:lnTo>
                <a:lnTo>
                  <a:pt x="281" y="325"/>
                </a:lnTo>
                <a:lnTo>
                  <a:pt x="277" y="332"/>
                </a:lnTo>
                <a:lnTo>
                  <a:pt x="275" y="338"/>
                </a:lnTo>
                <a:lnTo>
                  <a:pt x="273" y="346"/>
                </a:lnTo>
                <a:lnTo>
                  <a:pt x="271" y="353"/>
                </a:lnTo>
                <a:lnTo>
                  <a:pt x="271" y="361"/>
                </a:lnTo>
                <a:lnTo>
                  <a:pt x="273" y="372"/>
                </a:lnTo>
                <a:lnTo>
                  <a:pt x="275" y="383"/>
                </a:lnTo>
                <a:lnTo>
                  <a:pt x="278" y="393"/>
                </a:lnTo>
                <a:lnTo>
                  <a:pt x="284" y="403"/>
                </a:lnTo>
                <a:lnTo>
                  <a:pt x="134" y="553"/>
                </a:lnTo>
                <a:lnTo>
                  <a:pt x="124" y="547"/>
                </a:lnTo>
                <a:lnTo>
                  <a:pt x="113" y="545"/>
                </a:lnTo>
                <a:lnTo>
                  <a:pt x="102" y="543"/>
                </a:lnTo>
                <a:lnTo>
                  <a:pt x="91" y="542"/>
                </a:lnTo>
                <a:lnTo>
                  <a:pt x="82" y="542"/>
                </a:lnTo>
                <a:lnTo>
                  <a:pt x="73" y="544"/>
                </a:lnTo>
                <a:lnTo>
                  <a:pt x="64" y="546"/>
                </a:lnTo>
                <a:lnTo>
                  <a:pt x="56" y="548"/>
                </a:lnTo>
                <a:lnTo>
                  <a:pt x="48" y="553"/>
                </a:lnTo>
                <a:lnTo>
                  <a:pt x="40" y="557"/>
                </a:lnTo>
                <a:lnTo>
                  <a:pt x="33" y="562"/>
                </a:lnTo>
                <a:lnTo>
                  <a:pt x="26" y="568"/>
                </a:lnTo>
                <a:lnTo>
                  <a:pt x="21" y="574"/>
                </a:lnTo>
                <a:lnTo>
                  <a:pt x="16" y="581"/>
                </a:lnTo>
                <a:lnTo>
                  <a:pt x="12" y="589"/>
                </a:lnTo>
                <a:lnTo>
                  <a:pt x="7" y="597"/>
                </a:lnTo>
                <a:lnTo>
                  <a:pt x="5" y="605"/>
                </a:lnTo>
                <a:lnTo>
                  <a:pt x="3" y="614"/>
                </a:lnTo>
                <a:lnTo>
                  <a:pt x="0" y="623"/>
                </a:lnTo>
                <a:lnTo>
                  <a:pt x="0" y="632"/>
                </a:lnTo>
                <a:lnTo>
                  <a:pt x="0" y="641"/>
                </a:lnTo>
                <a:lnTo>
                  <a:pt x="3" y="650"/>
                </a:lnTo>
                <a:lnTo>
                  <a:pt x="5" y="659"/>
                </a:lnTo>
                <a:lnTo>
                  <a:pt x="7" y="667"/>
                </a:lnTo>
                <a:lnTo>
                  <a:pt x="12" y="675"/>
                </a:lnTo>
                <a:lnTo>
                  <a:pt x="16" y="683"/>
                </a:lnTo>
                <a:lnTo>
                  <a:pt x="21" y="690"/>
                </a:lnTo>
                <a:lnTo>
                  <a:pt x="26" y="696"/>
                </a:lnTo>
                <a:lnTo>
                  <a:pt x="33" y="702"/>
                </a:lnTo>
                <a:lnTo>
                  <a:pt x="40" y="706"/>
                </a:lnTo>
                <a:lnTo>
                  <a:pt x="48" y="711"/>
                </a:lnTo>
                <a:lnTo>
                  <a:pt x="56" y="716"/>
                </a:lnTo>
                <a:lnTo>
                  <a:pt x="64" y="718"/>
                </a:lnTo>
                <a:lnTo>
                  <a:pt x="73" y="720"/>
                </a:lnTo>
                <a:lnTo>
                  <a:pt x="82" y="722"/>
                </a:lnTo>
                <a:lnTo>
                  <a:pt x="91" y="722"/>
                </a:lnTo>
                <a:lnTo>
                  <a:pt x="100" y="722"/>
                </a:lnTo>
                <a:lnTo>
                  <a:pt x="109" y="720"/>
                </a:lnTo>
                <a:lnTo>
                  <a:pt x="118" y="718"/>
                </a:lnTo>
                <a:lnTo>
                  <a:pt x="126" y="716"/>
                </a:lnTo>
                <a:lnTo>
                  <a:pt x="134" y="711"/>
                </a:lnTo>
                <a:lnTo>
                  <a:pt x="142" y="706"/>
                </a:lnTo>
                <a:lnTo>
                  <a:pt x="148" y="702"/>
                </a:lnTo>
                <a:lnTo>
                  <a:pt x="155" y="696"/>
                </a:lnTo>
                <a:lnTo>
                  <a:pt x="161" y="690"/>
                </a:lnTo>
                <a:lnTo>
                  <a:pt x="165" y="683"/>
                </a:lnTo>
                <a:lnTo>
                  <a:pt x="170" y="675"/>
                </a:lnTo>
                <a:lnTo>
                  <a:pt x="174" y="667"/>
                </a:lnTo>
                <a:lnTo>
                  <a:pt x="177" y="659"/>
                </a:lnTo>
                <a:lnTo>
                  <a:pt x="179" y="650"/>
                </a:lnTo>
                <a:lnTo>
                  <a:pt x="181" y="641"/>
                </a:lnTo>
                <a:lnTo>
                  <a:pt x="181" y="632"/>
                </a:lnTo>
                <a:lnTo>
                  <a:pt x="181" y="623"/>
                </a:lnTo>
                <a:lnTo>
                  <a:pt x="180" y="615"/>
                </a:lnTo>
                <a:lnTo>
                  <a:pt x="178" y="607"/>
                </a:lnTo>
                <a:lnTo>
                  <a:pt x="174" y="599"/>
                </a:lnTo>
                <a:lnTo>
                  <a:pt x="171" y="591"/>
                </a:lnTo>
                <a:lnTo>
                  <a:pt x="168" y="585"/>
                </a:lnTo>
                <a:lnTo>
                  <a:pt x="163" y="578"/>
                </a:lnTo>
                <a:lnTo>
                  <a:pt x="157" y="571"/>
                </a:lnTo>
                <a:lnTo>
                  <a:pt x="305" y="424"/>
                </a:lnTo>
                <a:lnTo>
                  <a:pt x="316" y="430"/>
                </a:lnTo>
                <a:lnTo>
                  <a:pt x="328" y="433"/>
                </a:lnTo>
                <a:lnTo>
                  <a:pt x="314" y="457"/>
                </a:lnTo>
                <a:lnTo>
                  <a:pt x="303" y="483"/>
                </a:lnTo>
                <a:lnTo>
                  <a:pt x="294" y="510"/>
                </a:lnTo>
                <a:lnTo>
                  <a:pt x="286" y="538"/>
                </a:lnTo>
                <a:lnTo>
                  <a:pt x="279" y="568"/>
                </a:lnTo>
                <a:lnTo>
                  <a:pt x="275" y="598"/>
                </a:lnTo>
                <a:lnTo>
                  <a:pt x="273" y="630"/>
                </a:lnTo>
                <a:lnTo>
                  <a:pt x="271" y="662"/>
                </a:lnTo>
                <a:lnTo>
                  <a:pt x="271" y="753"/>
                </a:lnTo>
                <a:lnTo>
                  <a:pt x="226" y="753"/>
                </a:lnTo>
                <a:lnTo>
                  <a:pt x="223" y="753"/>
                </a:lnTo>
                <a:lnTo>
                  <a:pt x="221" y="754"/>
                </a:lnTo>
                <a:lnTo>
                  <a:pt x="218" y="755"/>
                </a:lnTo>
                <a:lnTo>
                  <a:pt x="216" y="757"/>
                </a:lnTo>
                <a:lnTo>
                  <a:pt x="214" y="760"/>
                </a:lnTo>
                <a:lnTo>
                  <a:pt x="213" y="762"/>
                </a:lnTo>
                <a:lnTo>
                  <a:pt x="212" y="764"/>
                </a:lnTo>
                <a:lnTo>
                  <a:pt x="212" y="767"/>
                </a:lnTo>
                <a:lnTo>
                  <a:pt x="212" y="888"/>
                </a:lnTo>
                <a:lnTo>
                  <a:pt x="212" y="891"/>
                </a:lnTo>
                <a:lnTo>
                  <a:pt x="213" y="894"/>
                </a:lnTo>
                <a:lnTo>
                  <a:pt x="214" y="896"/>
                </a:lnTo>
                <a:lnTo>
                  <a:pt x="216" y="898"/>
                </a:lnTo>
                <a:lnTo>
                  <a:pt x="218" y="901"/>
                </a:lnTo>
                <a:lnTo>
                  <a:pt x="221" y="902"/>
                </a:lnTo>
                <a:lnTo>
                  <a:pt x="223" y="903"/>
                </a:lnTo>
                <a:lnTo>
                  <a:pt x="226" y="903"/>
                </a:lnTo>
                <a:lnTo>
                  <a:pt x="347" y="903"/>
                </a:lnTo>
                <a:lnTo>
                  <a:pt x="349" y="903"/>
                </a:lnTo>
                <a:lnTo>
                  <a:pt x="353" y="902"/>
                </a:lnTo>
                <a:lnTo>
                  <a:pt x="355" y="901"/>
                </a:lnTo>
                <a:lnTo>
                  <a:pt x="357" y="898"/>
                </a:lnTo>
                <a:lnTo>
                  <a:pt x="360" y="896"/>
                </a:lnTo>
                <a:lnTo>
                  <a:pt x="361" y="894"/>
                </a:lnTo>
                <a:lnTo>
                  <a:pt x="362" y="891"/>
                </a:lnTo>
                <a:lnTo>
                  <a:pt x="362" y="888"/>
                </a:lnTo>
                <a:lnTo>
                  <a:pt x="362" y="767"/>
                </a:lnTo>
                <a:lnTo>
                  <a:pt x="362" y="764"/>
                </a:lnTo>
                <a:lnTo>
                  <a:pt x="361" y="762"/>
                </a:lnTo>
                <a:lnTo>
                  <a:pt x="360" y="760"/>
                </a:lnTo>
                <a:lnTo>
                  <a:pt x="357" y="757"/>
                </a:lnTo>
                <a:lnTo>
                  <a:pt x="355" y="755"/>
                </a:lnTo>
                <a:lnTo>
                  <a:pt x="353" y="754"/>
                </a:lnTo>
                <a:lnTo>
                  <a:pt x="349" y="753"/>
                </a:lnTo>
                <a:lnTo>
                  <a:pt x="347" y="753"/>
                </a:lnTo>
                <a:lnTo>
                  <a:pt x="302" y="753"/>
                </a:lnTo>
                <a:lnTo>
                  <a:pt x="302" y="662"/>
                </a:lnTo>
                <a:lnTo>
                  <a:pt x="303" y="629"/>
                </a:lnTo>
                <a:lnTo>
                  <a:pt x="305" y="597"/>
                </a:lnTo>
                <a:lnTo>
                  <a:pt x="310" y="566"/>
                </a:lnTo>
                <a:lnTo>
                  <a:pt x="317" y="537"/>
                </a:lnTo>
                <a:lnTo>
                  <a:pt x="326" y="509"/>
                </a:lnTo>
                <a:lnTo>
                  <a:pt x="336" y="482"/>
                </a:lnTo>
                <a:lnTo>
                  <a:pt x="343" y="469"/>
                </a:lnTo>
                <a:lnTo>
                  <a:pt x="348" y="457"/>
                </a:lnTo>
                <a:lnTo>
                  <a:pt x="355" y="446"/>
                </a:lnTo>
                <a:lnTo>
                  <a:pt x="363" y="434"/>
                </a:lnTo>
                <a:lnTo>
                  <a:pt x="373" y="431"/>
                </a:lnTo>
                <a:lnTo>
                  <a:pt x="383" y="426"/>
                </a:lnTo>
                <a:lnTo>
                  <a:pt x="393" y="420"/>
                </a:lnTo>
                <a:lnTo>
                  <a:pt x="401" y="413"/>
                </a:lnTo>
                <a:lnTo>
                  <a:pt x="408" y="404"/>
                </a:lnTo>
                <a:lnTo>
                  <a:pt x="414" y="395"/>
                </a:lnTo>
                <a:lnTo>
                  <a:pt x="418" y="383"/>
                </a:lnTo>
                <a:lnTo>
                  <a:pt x="421" y="372"/>
                </a:lnTo>
                <a:lnTo>
                  <a:pt x="433" y="364"/>
                </a:lnTo>
                <a:lnTo>
                  <a:pt x="445" y="356"/>
                </a:lnTo>
                <a:lnTo>
                  <a:pt x="458" y="348"/>
                </a:lnTo>
                <a:lnTo>
                  <a:pt x="471" y="342"/>
                </a:lnTo>
                <a:lnTo>
                  <a:pt x="485" y="335"/>
                </a:lnTo>
                <a:lnTo>
                  <a:pt x="498" y="329"/>
                </a:lnTo>
                <a:lnTo>
                  <a:pt x="513" y="324"/>
                </a:lnTo>
                <a:lnTo>
                  <a:pt x="529" y="319"/>
                </a:lnTo>
                <a:lnTo>
                  <a:pt x="544" y="315"/>
                </a:lnTo>
                <a:lnTo>
                  <a:pt x="559" y="311"/>
                </a:lnTo>
                <a:lnTo>
                  <a:pt x="576" y="308"/>
                </a:lnTo>
                <a:lnTo>
                  <a:pt x="593" y="306"/>
                </a:lnTo>
                <a:lnTo>
                  <a:pt x="610" y="303"/>
                </a:lnTo>
                <a:lnTo>
                  <a:pt x="627" y="302"/>
                </a:lnTo>
                <a:lnTo>
                  <a:pt x="645" y="301"/>
                </a:lnTo>
                <a:lnTo>
                  <a:pt x="663" y="301"/>
                </a:lnTo>
                <a:lnTo>
                  <a:pt x="754" y="301"/>
                </a:lnTo>
                <a:lnTo>
                  <a:pt x="754" y="346"/>
                </a:lnTo>
                <a:lnTo>
                  <a:pt x="754" y="348"/>
                </a:lnTo>
                <a:lnTo>
                  <a:pt x="755" y="352"/>
                </a:lnTo>
                <a:lnTo>
                  <a:pt x="756" y="354"/>
                </a:lnTo>
                <a:lnTo>
                  <a:pt x="758" y="356"/>
                </a:lnTo>
                <a:lnTo>
                  <a:pt x="761" y="359"/>
                </a:lnTo>
                <a:lnTo>
                  <a:pt x="763" y="360"/>
                </a:lnTo>
                <a:lnTo>
                  <a:pt x="765" y="361"/>
                </a:lnTo>
                <a:lnTo>
                  <a:pt x="768" y="361"/>
                </a:lnTo>
                <a:lnTo>
                  <a:pt x="889" y="361"/>
                </a:lnTo>
                <a:lnTo>
                  <a:pt x="892" y="361"/>
                </a:lnTo>
                <a:lnTo>
                  <a:pt x="895" y="360"/>
                </a:lnTo>
                <a:lnTo>
                  <a:pt x="897" y="359"/>
                </a:lnTo>
                <a:lnTo>
                  <a:pt x="899" y="356"/>
                </a:lnTo>
                <a:lnTo>
                  <a:pt x="902" y="354"/>
                </a:lnTo>
                <a:lnTo>
                  <a:pt x="903" y="352"/>
                </a:lnTo>
                <a:lnTo>
                  <a:pt x="904" y="348"/>
                </a:lnTo>
                <a:lnTo>
                  <a:pt x="904" y="346"/>
                </a:lnTo>
                <a:lnTo>
                  <a:pt x="904" y="225"/>
                </a:lnTo>
                <a:lnTo>
                  <a:pt x="904" y="222"/>
                </a:lnTo>
                <a:lnTo>
                  <a:pt x="903" y="220"/>
                </a:lnTo>
                <a:lnTo>
                  <a:pt x="902" y="217"/>
                </a:lnTo>
                <a:lnTo>
                  <a:pt x="899" y="215"/>
                </a:lnTo>
                <a:lnTo>
                  <a:pt x="897" y="213"/>
                </a:lnTo>
                <a:lnTo>
                  <a:pt x="895" y="212"/>
                </a:lnTo>
                <a:lnTo>
                  <a:pt x="892" y="211"/>
                </a:lnTo>
                <a:lnTo>
                  <a:pt x="889" y="211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ru-RU" dirty="0"/>
          </a:p>
        </p:txBody>
      </p:sp>
      <p:grpSp>
        <p:nvGrpSpPr>
          <p:cNvPr id="36" name="Группа 35" descr="Значок человека и шестеренки. ">
            <a:extLst>
              <a:ext uri="{FF2B5EF4-FFF2-40B4-BE49-F238E27FC236}">
                <a16:creationId xmlns:a16="http://schemas.microsoft.com/office/drawing/2014/main" id="{ECC5F635-1712-4572-A9EC-F94E2199DDBD}"/>
              </a:ext>
            </a:extLst>
          </p:cNvPr>
          <p:cNvGrpSpPr/>
          <p:nvPr/>
        </p:nvGrpSpPr>
        <p:grpSpPr>
          <a:xfrm>
            <a:off x="7133464" y="5355478"/>
            <a:ext cx="338073" cy="339996"/>
            <a:chOff x="6450013" y="5349875"/>
            <a:chExt cx="279399" cy="280988"/>
          </a:xfrm>
          <a:solidFill>
            <a:schemeClr val="bg1"/>
          </a:solidFill>
        </p:grpSpPr>
        <p:sp>
          <p:nvSpPr>
            <p:cNvPr id="37" name="Полилиния 3673">
              <a:extLst>
                <a:ext uri="{FF2B5EF4-FFF2-40B4-BE49-F238E27FC236}">
                  <a16:creationId xmlns:a16="http://schemas.microsoft.com/office/drawing/2014/main" id="{D1391604-D4EC-48A8-AE57-EDF194392FB1}"/>
                </a:ext>
              </a:extLst>
            </p:cNvPr>
            <p:cNvSpPr>
              <a:spLocks/>
            </p:cNvSpPr>
            <p:nvPr/>
          </p:nvSpPr>
          <p:spPr bwMode="auto">
            <a:xfrm>
              <a:off x="6450013" y="5349875"/>
              <a:ext cx="182562" cy="238125"/>
            </a:xfrm>
            <a:custGeom>
              <a:avLst/>
              <a:gdLst>
                <a:gd name="T0" fmla="*/ 379 w 459"/>
                <a:gd name="T1" fmla="*/ 550 h 602"/>
                <a:gd name="T2" fmla="*/ 380 w 459"/>
                <a:gd name="T3" fmla="*/ 519 h 602"/>
                <a:gd name="T4" fmla="*/ 345 w 459"/>
                <a:gd name="T5" fmla="*/ 495 h 602"/>
                <a:gd name="T6" fmla="*/ 397 w 459"/>
                <a:gd name="T7" fmla="*/ 400 h 602"/>
                <a:gd name="T8" fmla="*/ 408 w 459"/>
                <a:gd name="T9" fmla="*/ 395 h 602"/>
                <a:gd name="T10" fmla="*/ 450 w 459"/>
                <a:gd name="T11" fmla="*/ 406 h 602"/>
                <a:gd name="T12" fmla="*/ 412 w 459"/>
                <a:gd name="T13" fmla="*/ 384 h 602"/>
                <a:gd name="T14" fmla="*/ 376 w 459"/>
                <a:gd name="T15" fmla="*/ 370 h 602"/>
                <a:gd name="T16" fmla="*/ 361 w 459"/>
                <a:gd name="T17" fmla="*/ 307 h 602"/>
                <a:gd name="T18" fmla="*/ 379 w 459"/>
                <a:gd name="T19" fmla="*/ 288 h 602"/>
                <a:gd name="T20" fmla="*/ 397 w 459"/>
                <a:gd name="T21" fmla="*/ 252 h 602"/>
                <a:gd name="T22" fmla="*/ 406 w 459"/>
                <a:gd name="T23" fmla="*/ 214 h 602"/>
                <a:gd name="T24" fmla="*/ 415 w 459"/>
                <a:gd name="T25" fmla="*/ 202 h 602"/>
                <a:gd name="T26" fmla="*/ 420 w 459"/>
                <a:gd name="T27" fmla="*/ 183 h 602"/>
                <a:gd name="T28" fmla="*/ 416 w 459"/>
                <a:gd name="T29" fmla="*/ 152 h 602"/>
                <a:gd name="T30" fmla="*/ 412 w 459"/>
                <a:gd name="T31" fmla="*/ 121 h 602"/>
                <a:gd name="T32" fmla="*/ 420 w 459"/>
                <a:gd name="T33" fmla="*/ 78 h 602"/>
                <a:gd name="T34" fmla="*/ 415 w 459"/>
                <a:gd name="T35" fmla="*/ 45 h 602"/>
                <a:gd name="T36" fmla="*/ 403 w 459"/>
                <a:gd name="T37" fmla="*/ 27 h 602"/>
                <a:gd name="T38" fmla="*/ 382 w 459"/>
                <a:gd name="T39" fmla="*/ 15 h 602"/>
                <a:gd name="T40" fmla="*/ 341 w 459"/>
                <a:gd name="T41" fmla="*/ 3 h 602"/>
                <a:gd name="T42" fmla="*/ 291 w 459"/>
                <a:gd name="T43" fmla="*/ 0 h 602"/>
                <a:gd name="T44" fmla="*/ 245 w 459"/>
                <a:gd name="T45" fmla="*/ 9 h 602"/>
                <a:gd name="T46" fmla="*/ 213 w 459"/>
                <a:gd name="T47" fmla="*/ 27 h 602"/>
                <a:gd name="T48" fmla="*/ 201 w 459"/>
                <a:gd name="T49" fmla="*/ 42 h 602"/>
                <a:gd name="T50" fmla="*/ 181 w 459"/>
                <a:gd name="T51" fmla="*/ 44 h 602"/>
                <a:gd name="T52" fmla="*/ 163 w 459"/>
                <a:gd name="T53" fmla="*/ 56 h 602"/>
                <a:gd name="T54" fmla="*/ 155 w 459"/>
                <a:gd name="T55" fmla="*/ 87 h 602"/>
                <a:gd name="T56" fmla="*/ 164 w 459"/>
                <a:gd name="T57" fmla="*/ 138 h 602"/>
                <a:gd name="T58" fmla="*/ 159 w 459"/>
                <a:gd name="T59" fmla="*/ 144 h 602"/>
                <a:gd name="T60" fmla="*/ 150 w 459"/>
                <a:gd name="T61" fmla="*/ 162 h 602"/>
                <a:gd name="T62" fmla="*/ 149 w 459"/>
                <a:gd name="T63" fmla="*/ 184 h 602"/>
                <a:gd name="T64" fmla="*/ 154 w 459"/>
                <a:gd name="T65" fmla="*/ 201 h 602"/>
                <a:gd name="T66" fmla="*/ 163 w 459"/>
                <a:gd name="T67" fmla="*/ 214 h 602"/>
                <a:gd name="T68" fmla="*/ 169 w 459"/>
                <a:gd name="T69" fmla="*/ 237 h 602"/>
                <a:gd name="T70" fmla="*/ 179 w 459"/>
                <a:gd name="T71" fmla="*/ 271 h 602"/>
                <a:gd name="T72" fmla="*/ 203 w 459"/>
                <a:gd name="T73" fmla="*/ 306 h 602"/>
                <a:gd name="T74" fmla="*/ 215 w 459"/>
                <a:gd name="T75" fmla="*/ 364 h 602"/>
                <a:gd name="T76" fmla="*/ 171 w 459"/>
                <a:gd name="T77" fmla="*/ 381 h 602"/>
                <a:gd name="T78" fmla="*/ 106 w 459"/>
                <a:gd name="T79" fmla="*/ 401 h 602"/>
                <a:gd name="T80" fmla="*/ 46 w 459"/>
                <a:gd name="T81" fmla="*/ 428 h 602"/>
                <a:gd name="T82" fmla="*/ 22 w 459"/>
                <a:gd name="T83" fmla="*/ 449 h 602"/>
                <a:gd name="T84" fmla="*/ 10 w 459"/>
                <a:gd name="T85" fmla="*/ 479 h 602"/>
                <a:gd name="T86" fmla="*/ 2 w 459"/>
                <a:gd name="T87" fmla="*/ 540 h 602"/>
                <a:gd name="T88" fmla="*/ 1 w 459"/>
                <a:gd name="T89" fmla="*/ 594 h 602"/>
                <a:gd name="T90" fmla="*/ 11 w 459"/>
                <a:gd name="T91" fmla="*/ 602 h 602"/>
                <a:gd name="T92" fmla="*/ 345 w 459"/>
                <a:gd name="T93" fmla="*/ 589 h 602"/>
                <a:gd name="T94" fmla="*/ 352 w 459"/>
                <a:gd name="T95" fmla="*/ 577 h 6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459" h="602">
                  <a:moveTo>
                    <a:pt x="352" y="577"/>
                  </a:moveTo>
                  <a:lnTo>
                    <a:pt x="380" y="560"/>
                  </a:lnTo>
                  <a:lnTo>
                    <a:pt x="379" y="550"/>
                  </a:lnTo>
                  <a:lnTo>
                    <a:pt x="379" y="540"/>
                  </a:lnTo>
                  <a:lnTo>
                    <a:pt x="379" y="530"/>
                  </a:lnTo>
                  <a:lnTo>
                    <a:pt x="380" y="519"/>
                  </a:lnTo>
                  <a:lnTo>
                    <a:pt x="352" y="503"/>
                  </a:lnTo>
                  <a:lnTo>
                    <a:pt x="348" y="499"/>
                  </a:lnTo>
                  <a:lnTo>
                    <a:pt x="345" y="495"/>
                  </a:lnTo>
                  <a:lnTo>
                    <a:pt x="345" y="490"/>
                  </a:lnTo>
                  <a:lnTo>
                    <a:pt x="346" y="486"/>
                  </a:lnTo>
                  <a:lnTo>
                    <a:pt x="397" y="400"/>
                  </a:lnTo>
                  <a:lnTo>
                    <a:pt x="399" y="397"/>
                  </a:lnTo>
                  <a:lnTo>
                    <a:pt x="403" y="395"/>
                  </a:lnTo>
                  <a:lnTo>
                    <a:pt x="408" y="395"/>
                  </a:lnTo>
                  <a:lnTo>
                    <a:pt x="413" y="396"/>
                  </a:lnTo>
                  <a:lnTo>
                    <a:pt x="441" y="413"/>
                  </a:lnTo>
                  <a:lnTo>
                    <a:pt x="450" y="406"/>
                  </a:lnTo>
                  <a:lnTo>
                    <a:pt x="459" y="401"/>
                  </a:lnTo>
                  <a:lnTo>
                    <a:pt x="424" y="388"/>
                  </a:lnTo>
                  <a:lnTo>
                    <a:pt x="412" y="384"/>
                  </a:lnTo>
                  <a:lnTo>
                    <a:pt x="400" y="379"/>
                  </a:lnTo>
                  <a:lnTo>
                    <a:pt x="389" y="375"/>
                  </a:lnTo>
                  <a:lnTo>
                    <a:pt x="376" y="370"/>
                  </a:lnTo>
                  <a:lnTo>
                    <a:pt x="368" y="368"/>
                  </a:lnTo>
                  <a:lnTo>
                    <a:pt x="361" y="364"/>
                  </a:lnTo>
                  <a:lnTo>
                    <a:pt x="361" y="307"/>
                  </a:lnTo>
                  <a:lnTo>
                    <a:pt x="366" y="302"/>
                  </a:lnTo>
                  <a:lnTo>
                    <a:pt x="372" y="297"/>
                  </a:lnTo>
                  <a:lnTo>
                    <a:pt x="379" y="288"/>
                  </a:lnTo>
                  <a:lnTo>
                    <a:pt x="385" y="279"/>
                  </a:lnTo>
                  <a:lnTo>
                    <a:pt x="391" y="266"/>
                  </a:lnTo>
                  <a:lnTo>
                    <a:pt x="397" y="252"/>
                  </a:lnTo>
                  <a:lnTo>
                    <a:pt x="400" y="235"/>
                  </a:lnTo>
                  <a:lnTo>
                    <a:pt x="402" y="216"/>
                  </a:lnTo>
                  <a:lnTo>
                    <a:pt x="406" y="214"/>
                  </a:lnTo>
                  <a:lnTo>
                    <a:pt x="409" y="211"/>
                  </a:lnTo>
                  <a:lnTo>
                    <a:pt x="412" y="207"/>
                  </a:lnTo>
                  <a:lnTo>
                    <a:pt x="415" y="202"/>
                  </a:lnTo>
                  <a:lnTo>
                    <a:pt x="417" y="197"/>
                  </a:lnTo>
                  <a:lnTo>
                    <a:pt x="418" y="191"/>
                  </a:lnTo>
                  <a:lnTo>
                    <a:pt x="420" y="183"/>
                  </a:lnTo>
                  <a:lnTo>
                    <a:pt x="420" y="175"/>
                  </a:lnTo>
                  <a:lnTo>
                    <a:pt x="420" y="164"/>
                  </a:lnTo>
                  <a:lnTo>
                    <a:pt x="416" y="152"/>
                  </a:lnTo>
                  <a:lnTo>
                    <a:pt x="412" y="144"/>
                  </a:lnTo>
                  <a:lnTo>
                    <a:pt x="406" y="137"/>
                  </a:lnTo>
                  <a:lnTo>
                    <a:pt x="412" y="121"/>
                  </a:lnTo>
                  <a:lnTo>
                    <a:pt x="417" y="101"/>
                  </a:lnTo>
                  <a:lnTo>
                    <a:pt x="420" y="89"/>
                  </a:lnTo>
                  <a:lnTo>
                    <a:pt x="420" y="78"/>
                  </a:lnTo>
                  <a:lnTo>
                    <a:pt x="420" y="65"/>
                  </a:lnTo>
                  <a:lnTo>
                    <a:pt x="417" y="53"/>
                  </a:lnTo>
                  <a:lnTo>
                    <a:pt x="415" y="45"/>
                  </a:lnTo>
                  <a:lnTo>
                    <a:pt x="412" y="39"/>
                  </a:lnTo>
                  <a:lnTo>
                    <a:pt x="407" y="34"/>
                  </a:lnTo>
                  <a:lnTo>
                    <a:pt x="403" y="27"/>
                  </a:lnTo>
                  <a:lnTo>
                    <a:pt x="397" y="24"/>
                  </a:lnTo>
                  <a:lnTo>
                    <a:pt x="390" y="18"/>
                  </a:lnTo>
                  <a:lnTo>
                    <a:pt x="382" y="15"/>
                  </a:lnTo>
                  <a:lnTo>
                    <a:pt x="376" y="12"/>
                  </a:lnTo>
                  <a:lnTo>
                    <a:pt x="359" y="7"/>
                  </a:lnTo>
                  <a:lnTo>
                    <a:pt x="341" y="3"/>
                  </a:lnTo>
                  <a:lnTo>
                    <a:pt x="325" y="0"/>
                  </a:lnTo>
                  <a:lnTo>
                    <a:pt x="307" y="0"/>
                  </a:lnTo>
                  <a:lnTo>
                    <a:pt x="291" y="0"/>
                  </a:lnTo>
                  <a:lnTo>
                    <a:pt x="276" y="2"/>
                  </a:lnTo>
                  <a:lnTo>
                    <a:pt x="260" y="6"/>
                  </a:lnTo>
                  <a:lnTo>
                    <a:pt x="245" y="9"/>
                  </a:lnTo>
                  <a:lnTo>
                    <a:pt x="231" y="16"/>
                  </a:lnTo>
                  <a:lnTo>
                    <a:pt x="218" y="22"/>
                  </a:lnTo>
                  <a:lnTo>
                    <a:pt x="213" y="27"/>
                  </a:lnTo>
                  <a:lnTo>
                    <a:pt x="209" y="31"/>
                  </a:lnTo>
                  <a:lnTo>
                    <a:pt x="204" y="36"/>
                  </a:lnTo>
                  <a:lnTo>
                    <a:pt x="201" y="42"/>
                  </a:lnTo>
                  <a:lnTo>
                    <a:pt x="194" y="42"/>
                  </a:lnTo>
                  <a:lnTo>
                    <a:pt x="187" y="43"/>
                  </a:lnTo>
                  <a:lnTo>
                    <a:pt x="181" y="44"/>
                  </a:lnTo>
                  <a:lnTo>
                    <a:pt x="176" y="45"/>
                  </a:lnTo>
                  <a:lnTo>
                    <a:pt x="168" y="51"/>
                  </a:lnTo>
                  <a:lnTo>
                    <a:pt x="163" y="56"/>
                  </a:lnTo>
                  <a:lnTo>
                    <a:pt x="158" y="65"/>
                  </a:lnTo>
                  <a:lnTo>
                    <a:pt x="155" y="75"/>
                  </a:lnTo>
                  <a:lnTo>
                    <a:pt x="155" y="87"/>
                  </a:lnTo>
                  <a:lnTo>
                    <a:pt x="155" y="98"/>
                  </a:lnTo>
                  <a:lnTo>
                    <a:pt x="159" y="120"/>
                  </a:lnTo>
                  <a:lnTo>
                    <a:pt x="164" y="138"/>
                  </a:lnTo>
                  <a:lnTo>
                    <a:pt x="164" y="139"/>
                  </a:lnTo>
                  <a:lnTo>
                    <a:pt x="164" y="139"/>
                  </a:lnTo>
                  <a:lnTo>
                    <a:pt x="159" y="144"/>
                  </a:lnTo>
                  <a:lnTo>
                    <a:pt x="154" y="151"/>
                  </a:lnTo>
                  <a:lnTo>
                    <a:pt x="151" y="156"/>
                  </a:lnTo>
                  <a:lnTo>
                    <a:pt x="150" y="162"/>
                  </a:lnTo>
                  <a:lnTo>
                    <a:pt x="149" y="170"/>
                  </a:lnTo>
                  <a:lnTo>
                    <a:pt x="149" y="176"/>
                  </a:lnTo>
                  <a:lnTo>
                    <a:pt x="149" y="184"/>
                  </a:lnTo>
                  <a:lnTo>
                    <a:pt x="150" y="191"/>
                  </a:lnTo>
                  <a:lnTo>
                    <a:pt x="151" y="196"/>
                  </a:lnTo>
                  <a:lnTo>
                    <a:pt x="154" y="201"/>
                  </a:lnTo>
                  <a:lnTo>
                    <a:pt x="156" y="206"/>
                  </a:lnTo>
                  <a:lnTo>
                    <a:pt x="159" y="210"/>
                  </a:lnTo>
                  <a:lnTo>
                    <a:pt x="163" y="214"/>
                  </a:lnTo>
                  <a:lnTo>
                    <a:pt x="167" y="216"/>
                  </a:lnTo>
                  <a:lnTo>
                    <a:pt x="168" y="227"/>
                  </a:lnTo>
                  <a:lnTo>
                    <a:pt x="169" y="237"/>
                  </a:lnTo>
                  <a:lnTo>
                    <a:pt x="172" y="246"/>
                  </a:lnTo>
                  <a:lnTo>
                    <a:pt x="174" y="255"/>
                  </a:lnTo>
                  <a:lnTo>
                    <a:pt x="179" y="271"/>
                  </a:lnTo>
                  <a:lnTo>
                    <a:pt x="187" y="286"/>
                  </a:lnTo>
                  <a:lnTo>
                    <a:pt x="195" y="297"/>
                  </a:lnTo>
                  <a:lnTo>
                    <a:pt x="203" y="306"/>
                  </a:lnTo>
                  <a:lnTo>
                    <a:pt x="210" y="314"/>
                  </a:lnTo>
                  <a:lnTo>
                    <a:pt x="215" y="319"/>
                  </a:lnTo>
                  <a:lnTo>
                    <a:pt x="215" y="364"/>
                  </a:lnTo>
                  <a:lnTo>
                    <a:pt x="201" y="369"/>
                  </a:lnTo>
                  <a:lnTo>
                    <a:pt x="186" y="375"/>
                  </a:lnTo>
                  <a:lnTo>
                    <a:pt x="171" y="381"/>
                  </a:lnTo>
                  <a:lnTo>
                    <a:pt x="155" y="384"/>
                  </a:lnTo>
                  <a:lnTo>
                    <a:pt x="129" y="393"/>
                  </a:lnTo>
                  <a:lnTo>
                    <a:pt x="106" y="401"/>
                  </a:lnTo>
                  <a:lnTo>
                    <a:pt x="83" y="410"/>
                  </a:lnTo>
                  <a:lnTo>
                    <a:pt x="64" y="419"/>
                  </a:lnTo>
                  <a:lnTo>
                    <a:pt x="46" y="428"/>
                  </a:lnTo>
                  <a:lnTo>
                    <a:pt x="32" y="438"/>
                  </a:lnTo>
                  <a:lnTo>
                    <a:pt x="27" y="444"/>
                  </a:lnTo>
                  <a:lnTo>
                    <a:pt x="22" y="449"/>
                  </a:lnTo>
                  <a:lnTo>
                    <a:pt x="18" y="455"/>
                  </a:lnTo>
                  <a:lnTo>
                    <a:pt x="15" y="460"/>
                  </a:lnTo>
                  <a:lnTo>
                    <a:pt x="10" y="479"/>
                  </a:lnTo>
                  <a:lnTo>
                    <a:pt x="6" y="499"/>
                  </a:lnTo>
                  <a:lnTo>
                    <a:pt x="4" y="521"/>
                  </a:lnTo>
                  <a:lnTo>
                    <a:pt x="2" y="540"/>
                  </a:lnTo>
                  <a:lnTo>
                    <a:pt x="0" y="573"/>
                  </a:lnTo>
                  <a:lnTo>
                    <a:pt x="0" y="589"/>
                  </a:lnTo>
                  <a:lnTo>
                    <a:pt x="1" y="594"/>
                  </a:lnTo>
                  <a:lnTo>
                    <a:pt x="4" y="598"/>
                  </a:lnTo>
                  <a:lnTo>
                    <a:pt x="7" y="600"/>
                  </a:lnTo>
                  <a:lnTo>
                    <a:pt x="11" y="602"/>
                  </a:lnTo>
                  <a:lnTo>
                    <a:pt x="350" y="602"/>
                  </a:lnTo>
                  <a:lnTo>
                    <a:pt x="346" y="594"/>
                  </a:lnTo>
                  <a:lnTo>
                    <a:pt x="345" y="589"/>
                  </a:lnTo>
                  <a:lnTo>
                    <a:pt x="345" y="585"/>
                  </a:lnTo>
                  <a:lnTo>
                    <a:pt x="348" y="581"/>
                  </a:lnTo>
                  <a:lnTo>
                    <a:pt x="352" y="57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38" name="Полилиния 3674">
              <a:extLst>
                <a:ext uri="{FF2B5EF4-FFF2-40B4-BE49-F238E27FC236}">
                  <a16:creationId xmlns:a16="http://schemas.microsoft.com/office/drawing/2014/main" id="{44A4D0F8-0767-41BC-BE62-0AED99EC8B2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597650" y="5497513"/>
              <a:ext cx="131762" cy="133350"/>
            </a:xfrm>
            <a:custGeom>
              <a:avLst/>
              <a:gdLst>
                <a:gd name="T0" fmla="*/ 151 w 332"/>
                <a:gd name="T1" fmla="*/ 243 h 336"/>
                <a:gd name="T2" fmla="*/ 129 w 332"/>
                <a:gd name="T3" fmla="*/ 235 h 336"/>
                <a:gd name="T4" fmla="*/ 111 w 332"/>
                <a:gd name="T5" fmla="*/ 222 h 336"/>
                <a:gd name="T6" fmla="*/ 97 w 332"/>
                <a:gd name="T7" fmla="*/ 204 h 336"/>
                <a:gd name="T8" fmla="*/ 89 w 332"/>
                <a:gd name="T9" fmla="*/ 182 h 336"/>
                <a:gd name="T10" fmla="*/ 88 w 332"/>
                <a:gd name="T11" fmla="*/ 159 h 336"/>
                <a:gd name="T12" fmla="*/ 94 w 332"/>
                <a:gd name="T13" fmla="*/ 136 h 336"/>
                <a:gd name="T14" fmla="*/ 106 w 332"/>
                <a:gd name="T15" fmla="*/ 117 h 336"/>
                <a:gd name="T16" fmla="*/ 122 w 332"/>
                <a:gd name="T17" fmla="*/ 103 h 336"/>
                <a:gd name="T18" fmla="*/ 143 w 332"/>
                <a:gd name="T19" fmla="*/ 92 h 336"/>
                <a:gd name="T20" fmla="*/ 166 w 332"/>
                <a:gd name="T21" fmla="*/ 89 h 336"/>
                <a:gd name="T22" fmla="*/ 189 w 332"/>
                <a:gd name="T23" fmla="*/ 92 h 336"/>
                <a:gd name="T24" fmla="*/ 210 w 332"/>
                <a:gd name="T25" fmla="*/ 103 h 336"/>
                <a:gd name="T26" fmla="*/ 226 w 332"/>
                <a:gd name="T27" fmla="*/ 117 h 336"/>
                <a:gd name="T28" fmla="*/ 238 w 332"/>
                <a:gd name="T29" fmla="*/ 136 h 336"/>
                <a:gd name="T30" fmla="*/ 243 w 332"/>
                <a:gd name="T31" fmla="*/ 159 h 336"/>
                <a:gd name="T32" fmla="*/ 242 w 332"/>
                <a:gd name="T33" fmla="*/ 182 h 336"/>
                <a:gd name="T34" fmla="*/ 234 w 332"/>
                <a:gd name="T35" fmla="*/ 204 h 336"/>
                <a:gd name="T36" fmla="*/ 221 w 332"/>
                <a:gd name="T37" fmla="*/ 222 h 336"/>
                <a:gd name="T38" fmla="*/ 203 w 332"/>
                <a:gd name="T39" fmla="*/ 235 h 336"/>
                <a:gd name="T40" fmla="*/ 181 w 332"/>
                <a:gd name="T41" fmla="*/ 243 h 336"/>
                <a:gd name="T42" fmla="*/ 306 w 332"/>
                <a:gd name="T43" fmla="*/ 204 h 336"/>
                <a:gd name="T44" fmla="*/ 300 w 332"/>
                <a:gd name="T45" fmla="*/ 195 h 336"/>
                <a:gd name="T46" fmla="*/ 302 w 332"/>
                <a:gd name="T47" fmla="*/ 167 h 336"/>
                <a:gd name="T48" fmla="*/ 300 w 332"/>
                <a:gd name="T49" fmla="*/ 139 h 336"/>
                <a:gd name="T50" fmla="*/ 306 w 332"/>
                <a:gd name="T51" fmla="*/ 130 h 336"/>
                <a:gd name="T52" fmla="*/ 269 w 332"/>
                <a:gd name="T53" fmla="*/ 64 h 336"/>
                <a:gd name="T54" fmla="*/ 257 w 332"/>
                <a:gd name="T55" fmla="*/ 65 h 336"/>
                <a:gd name="T56" fmla="*/ 242 w 332"/>
                <a:gd name="T57" fmla="*/ 53 h 336"/>
                <a:gd name="T58" fmla="*/ 215 w 332"/>
                <a:gd name="T59" fmla="*/ 35 h 336"/>
                <a:gd name="T60" fmla="*/ 207 w 332"/>
                <a:gd name="T61" fmla="*/ 27 h 336"/>
                <a:gd name="T62" fmla="*/ 135 w 332"/>
                <a:gd name="T63" fmla="*/ 0 h 336"/>
                <a:gd name="T64" fmla="*/ 133 w 332"/>
                <a:gd name="T65" fmla="*/ 31 h 336"/>
                <a:gd name="T66" fmla="*/ 113 w 332"/>
                <a:gd name="T67" fmla="*/ 41 h 336"/>
                <a:gd name="T68" fmla="*/ 77 w 332"/>
                <a:gd name="T69" fmla="*/ 63 h 336"/>
                <a:gd name="T70" fmla="*/ 67 w 332"/>
                <a:gd name="T71" fmla="*/ 65 h 336"/>
                <a:gd name="T72" fmla="*/ 0 w 332"/>
                <a:gd name="T73" fmla="*/ 114 h 336"/>
                <a:gd name="T74" fmla="*/ 31 w 332"/>
                <a:gd name="T75" fmla="*/ 135 h 336"/>
                <a:gd name="T76" fmla="*/ 30 w 332"/>
                <a:gd name="T77" fmla="*/ 154 h 336"/>
                <a:gd name="T78" fmla="*/ 31 w 332"/>
                <a:gd name="T79" fmla="*/ 191 h 336"/>
                <a:gd name="T80" fmla="*/ 29 w 332"/>
                <a:gd name="T81" fmla="*/ 202 h 336"/>
                <a:gd name="T82" fmla="*/ 38 w 332"/>
                <a:gd name="T83" fmla="*/ 284 h 336"/>
                <a:gd name="T84" fmla="*/ 71 w 332"/>
                <a:gd name="T85" fmla="*/ 267 h 336"/>
                <a:gd name="T86" fmla="*/ 89 w 332"/>
                <a:gd name="T87" fmla="*/ 279 h 336"/>
                <a:gd name="T88" fmla="*/ 139 w 332"/>
                <a:gd name="T89" fmla="*/ 300 h 336"/>
                <a:gd name="T90" fmla="*/ 146 w 332"/>
                <a:gd name="T91" fmla="*/ 308 h 336"/>
                <a:gd name="T92" fmla="*/ 207 w 332"/>
                <a:gd name="T93" fmla="*/ 336 h 336"/>
                <a:gd name="T94" fmla="*/ 208 w 332"/>
                <a:gd name="T95" fmla="*/ 306 h 336"/>
                <a:gd name="T96" fmla="*/ 223 w 332"/>
                <a:gd name="T97" fmla="*/ 297 h 336"/>
                <a:gd name="T98" fmla="*/ 246 w 332"/>
                <a:gd name="T99" fmla="*/ 279 h 336"/>
                <a:gd name="T100" fmla="*/ 257 w 332"/>
                <a:gd name="T101" fmla="*/ 268 h 336"/>
                <a:gd name="T102" fmla="*/ 269 w 332"/>
                <a:gd name="T103" fmla="*/ 270 h 336"/>
                <a:gd name="T104" fmla="*/ 306 w 332"/>
                <a:gd name="T105" fmla="*/ 204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332" h="336">
                  <a:moveTo>
                    <a:pt x="166" y="245"/>
                  </a:moveTo>
                  <a:lnTo>
                    <a:pt x="158" y="244"/>
                  </a:lnTo>
                  <a:lnTo>
                    <a:pt x="151" y="243"/>
                  </a:lnTo>
                  <a:lnTo>
                    <a:pt x="143" y="241"/>
                  </a:lnTo>
                  <a:lnTo>
                    <a:pt x="135" y="239"/>
                  </a:lnTo>
                  <a:lnTo>
                    <a:pt x="129" y="235"/>
                  </a:lnTo>
                  <a:lnTo>
                    <a:pt x="122" y="231"/>
                  </a:lnTo>
                  <a:lnTo>
                    <a:pt x="116" y="227"/>
                  </a:lnTo>
                  <a:lnTo>
                    <a:pt x="111" y="222"/>
                  </a:lnTo>
                  <a:lnTo>
                    <a:pt x="106" y="217"/>
                  </a:lnTo>
                  <a:lnTo>
                    <a:pt x="101" y="211"/>
                  </a:lnTo>
                  <a:lnTo>
                    <a:pt x="97" y="204"/>
                  </a:lnTo>
                  <a:lnTo>
                    <a:pt x="94" y="198"/>
                  </a:lnTo>
                  <a:lnTo>
                    <a:pt x="92" y="190"/>
                  </a:lnTo>
                  <a:lnTo>
                    <a:pt x="89" y="182"/>
                  </a:lnTo>
                  <a:lnTo>
                    <a:pt x="88" y="175"/>
                  </a:lnTo>
                  <a:lnTo>
                    <a:pt x="88" y="167"/>
                  </a:lnTo>
                  <a:lnTo>
                    <a:pt x="88" y="159"/>
                  </a:lnTo>
                  <a:lnTo>
                    <a:pt x="89" y="151"/>
                  </a:lnTo>
                  <a:lnTo>
                    <a:pt x="92" y="144"/>
                  </a:lnTo>
                  <a:lnTo>
                    <a:pt x="94" y="136"/>
                  </a:lnTo>
                  <a:lnTo>
                    <a:pt x="97" y="130"/>
                  </a:lnTo>
                  <a:lnTo>
                    <a:pt x="101" y="123"/>
                  </a:lnTo>
                  <a:lnTo>
                    <a:pt x="106" y="117"/>
                  </a:lnTo>
                  <a:lnTo>
                    <a:pt x="111" y="112"/>
                  </a:lnTo>
                  <a:lnTo>
                    <a:pt x="116" y="106"/>
                  </a:lnTo>
                  <a:lnTo>
                    <a:pt x="122" y="103"/>
                  </a:lnTo>
                  <a:lnTo>
                    <a:pt x="129" y="99"/>
                  </a:lnTo>
                  <a:lnTo>
                    <a:pt x="135" y="95"/>
                  </a:lnTo>
                  <a:lnTo>
                    <a:pt x="143" y="92"/>
                  </a:lnTo>
                  <a:lnTo>
                    <a:pt x="151" y="90"/>
                  </a:lnTo>
                  <a:lnTo>
                    <a:pt x="158" y="90"/>
                  </a:lnTo>
                  <a:lnTo>
                    <a:pt x="166" y="89"/>
                  </a:lnTo>
                  <a:lnTo>
                    <a:pt x="174" y="90"/>
                  </a:lnTo>
                  <a:lnTo>
                    <a:pt x="181" y="90"/>
                  </a:lnTo>
                  <a:lnTo>
                    <a:pt x="189" y="92"/>
                  </a:lnTo>
                  <a:lnTo>
                    <a:pt x="196" y="95"/>
                  </a:lnTo>
                  <a:lnTo>
                    <a:pt x="203" y="99"/>
                  </a:lnTo>
                  <a:lnTo>
                    <a:pt x="210" y="103"/>
                  </a:lnTo>
                  <a:lnTo>
                    <a:pt x="215" y="106"/>
                  </a:lnTo>
                  <a:lnTo>
                    <a:pt x="221" y="112"/>
                  </a:lnTo>
                  <a:lnTo>
                    <a:pt x="226" y="117"/>
                  </a:lnTo>
                  <a:lnTo>
                    <a:pt x="230" y="123"/>
                  </a:lnTo>
                  <a:lnTo>
                    <a:pt x="234" y="130"/>
                  </a:lnTo>
                  <a:lnTo>
                    <a:pt x="238" y="136"/>
                  </a:lnTo>
                  <a:lnTo>
                    <a:pt x="241" y="144"/>
                  </a:lnTo>
                  <a:lnTo>
                    <a:pt x="242" y="151"/>
                  </a:lnTo>
                  <a:lnTo>
                    <a:pt x="243" y="159"/>
                  </a:lnTo>
                  <a:lnTo>
                    <a:pt x="244" y="167"/>
                  </a:lnTo>
                  <a:lnTo>
                    <a:pt x="243" y="175"/>
                  </a:lnTo>
                  <a:lnTo>
                    <a:pt x="242" y="182"/>
                  </a:lnTo>
                  <a:lnTo>
                    <a:pt x="241" y="190"/>
                  </a:lnTo>
                  <a:lnTo>
                    <a:pt x="238" y="198"/>
                  </a:lnTo>
                  <a:lnTo>
                    <a:pt x="234" y="204"/>
                  </a:lnTo>
                  <a:lnTo>
                    <a:pt x="230" y="211"/>
                  </a:lnTo>
                  <a:lnTo>
                    <a:pt x="226" y="217"/>
                  </a:lnTo>
                  <a:lnTo>
                    <a:pt x="221" y="222"/>
                  </a:lnTo>
                  <a:lnTo>
                    <a:pt x="215" y="227"/>
                  </a:lnTo>
                  <a:lnTo>
                    <a:pt x="210" y="231"/>
                  </a:lnTo>
                  <a:lnTo>
                    <a:pt x="203" y="235"/>
                  </a:lnTo>
                  <a:lnTo>
                    <a:pt x="196" y="239"/>
                  </a:lnTo>
                  <a:lnTo>
                    <a:pt x="189" y="241"/>
                  </a:lnTo>
                  <a:lnTo>
                    <a:pt x="181" y="243"/>
                  </a:lnTo>
                  <a:lnTo>
                    <a:pt x="174" y="244"/>
                  </a:lnTo>
                  <a:lnTo>
                    <a:pt x="166" y="245"/>
                  </a:lnTo>
                  <a:close/>
                  <a:moveTo>
                    <a:pt x="306" y="204"/>
                  </a:moveTo>
                  <a:lnTo>
                    <a:pt x="302" y="202"/>
                  </a:lnTo>
                  <a:lnTo>
                    <a:pt x="301" y="199"/>
                  </a:lnTo>
                  <a:lnTo>
                    <a:pt x="300" y="195"/>
                  </a:lnTo>
                  <a:lnTo>
                    <a:pt x="300" y="191"/>
                  </a:lnTo>
                  <a:lnTo>
                    <a:pt x="302" y="180"/>
                  </a:lnTo>
                  <a:lnTo>
                    <a:pt x="302" y="167"/>
                  </a:lnTo>
                  <a:lnTo>
                    <a:pt x="302" y="154"/>
                  </a:lnTo>
                  <a:lnTo>
                    <a:pt x="300" y="142"/>
                  </a:lnTo>
                  <a:lnTo>
                    <a:pt x="300" y="139"/>
                  </a:lnTo>
                  <a:lnTo>
                    <a:pt x="301" y="135"/>
                  </a:lnTo>
                  <a:lnTo>
                    <a:pt x="302" y="132"/>
                  </a:lnTo>
                  <a:lnTo>
                    <a:pt x="306" y="130"/>
                  </a:lnTo>
                  <a:lnTo>
                    <a:pt x="332" y="114"/>
                  </a:lnTo>
                  <a:lnTo>
                    <a:pt x="293" y="50"/>
                  </a:lnTo>
                  <a:lnTo>
                    <a:pt x="269" y="64"/>
                  </a:lnTo>
                  <a:lnTo>
                    <a:pt x="265" y="65"/>
                  </a:lnTo>
                  <a:lnTo>
                    <a:pt x="261" y="65"/>
                  </a:lnTo>
                  <a:lnTo>
                    <a:pt x="257" y="65"/>
                  </a:lnTo>
                  <a:lnTo>
                    <a:pt x="255" y="63"/>
                  </a:lnTo>
                  <a:lnTo>
                    <a:pt x="251" y="59"/>
                  </a:lnTo>
                  <a:lnTo>
                    <a:pt x="242" y="53"/>
                  </a:lnTo>
                  <a:lnTo>
                    <a:pt x="233" y="45"/>
                  </a:lnTo>
                  <a:lnTo>
                    <a:pt x="224" y="40"/>
                  </a:lnTo>
                  <a:lnTo>
                    <a:pt x="215" y="35"/>
                  </a:lnTo>
                  <a:lnTo>
                    <a:pt x="211" y="33"/>
                  </a:lnTo>
                  <a:lnTo>
                    <a:pt x="208" y="31"/>
                  </a:lnTo>
                  <a:lnTo>
                    <a:pt x="207" y="27"/>
                  </a:lnTo>
                  <a:lnTo>
                    <a:pt x="207" y="24"/>
                  </a:lnTo>
                  <a:lnTo>
                    <a:pt x="207" y="0"/>
                  </a:lnTo>
                  <a:lnTo>
                    <a:pt x="135" y="0"/>
                  </a:lnTo>
                  <a:lnTo>
                    <a:pt x="135" y="24"/>
                  </a:lnTo>
                  <a:lnTo>
                    <a:pt x="134" y="27"/>
                  </a:lnTo>
                  <a:lnTo>
                    <a:pt x="133" y="31"/>
                  </a:lnTo>
                  <a:lnTo>
                    <a:pt x="130" y="33"/>
                  </a:lnTo>
                  <a:lnTo>
                    <a:pt x="126" y="35"/>
                  </a:lnTo>
                  <a:lnTo>
                    <a:pt x="113" y="41"/>
                  </a:lnTo>
                  <a:lnTo>
                    <a:pt x="101" y="47"/>
                  </a:lnTo>
                  <a:lnTo>
                    <a:pt x="88" y="55"/>
                  </a:lnTo>
                  <a:lnTo>
                    <a:pt x="77" y="63"/>
                  </a:lnTo>
                  <a:lnTo>
                    <a:pt x="75" y="65"/>
                  </a:lnTo>
                  <a:lnTo>
                    <a:pt x="71" y="65"/>
                  </a:lnTo>
                  <a:lnTo>
                    <a:pt x="67" y="65"/>
                  </a:lnTo>
                  <a:lnTo>
                    <a:pt x="63" y="64"/>
                  </a:lnTo>
                  <a:lnTo>
                    <a:pt x="38" y="50"/>
                  </a:lnTo>
                  <a:lnTo>
                    <a:pt x="0" y="114"/>
                  </a:lnTo>
                  <a:lnTo>
                    <a:pt x="26" y="130"/>
                  </a:lnTo>
                  <a:lnTo>
                    <a:pt x="29" y="132"/>
                  </a:lnTo>
                  <a:lnTo>
                    <a:pt x="31" y="135"/>
                  </a:lnTo>
                  <a:lnTo>
                    <a:pt x="33" y="139"/>
                  </a:lnTo>
                  <a:lnTo>
                    <a:pt x="31" y="142"/>
                  </a:lnTo>
                  <a:lnTo>
                    <a:pt x="30" y="154"/>
                  </a:lnTo>
                  <a:lnTo>
                    <a:pt x="30" y="167"/>
                  </a:lnTo>
                  <a:lnTo>
                    <a:pt x="30" y="178"/>
                  </a:lnTo>
                  <a:lnTo>
                    <a:pt x="31" y="191"/>
                  </a:lnTo>
                  <a:lnTo>
                    <a:pt x="33" y="195"/>
                  </a:lnTo>
                  <a:lnTo>
                    <a:pt x="31" y="199"/>
                  </a:lnTo>
                  <a:lnTo>
                    <a:pt x="29" y="202"/>
                  </a:lnTo>
                  <a:lnTo>
                    <a:pt x="26" y="204"/>
                  </a:lnTo>
                  <a:lnTo>
                    <a:pt x="0" y="220"/>
                  </a:lnTo>
                  <a:lnTo>
                    <a:pt x="38" y="284"/>
                  </a:lnTo>
                  <a:lnTo>
                    <a:pt x="63" y="270"/>
                  </a:lnTo>
                  <a:lnTo>
                    <a:pt x="67" y="268"/>
                  </a:lnTo>
                  <a:lnTo>
                    <a:pt x="71" y="267"/>
                  </a:lnTo>
                  <a:lnTo>
                    <a:pt x="75" y="268"/>
                  </a:lnTo>
                  <a:lnTo>
                    <a:pt x="77" y="271"/>
                  </a:lnTo>
                  <a:lnTo>
                    <a:pt x="89" y="279"/>
                  </a:lnTo>
                  <a:lnTo>
                    <a:pt x="106" y="286"/>
                  </a:lnTo>
                  <a:lnTo>
                    <a:pt x="124" y="295"/>
                  </a:lnTo>
                  <a:lnTo>
                    <a:pt x="139" y="300"/>
                  </a:lnTo>
                  <a:lnTo>
                    <a:pt x="142" y="303"/>
                  </a:lnTo>
                  <a:lnTo>
                    <a:pt x="144" y="306"/>
                  </a:lnTo>
                  <a:lnTo>
                    <a:pt x="146" y="308"/>
                  </a:lnTo>
                  <a:lnTo>
                    <a:pt x="147" y="312"/>
                  </a:lnTo>
                  <a:lnTo>
                    <a:pt x="147" y="336"/>
                  </a:lnTo>
                  <a:lnTo>
                    <a:pt x="207" y="336"/>
                  </a:lnTo>
                  <a:lnTo>
                    <a:pt x="207" y="312"/>
                  </a:lnTo>
                  <a:lnTo>
                    <a:pt x="207" y="308"/>
                  </a:lnTo>
                  <a:lnTo>
                    <a:pt x="208" y="306"/>
                  </a:lnTo>
                  <a:lnTo>
                    <a:pt x="211" y="303"/>
                  </a:lnTo>
                  <a:lnTo>
                    <a:pt x="215" y="300"/>
                  </a:lnTo>
                  <a:lnTo>
                    <a:pt x="223" y="297"/>
                  </a:lnTo>
                  <a:lnTo>
                    <a:pt x="230" y="291"/>
                  </a:lnTo>
                  <a:lnTo>
                    <a:pt x="238" y="285"/>
                  </a:lnTo>
                  <a:lnTo>
                    <a:pt x="246" y="279"/>
                  </a:lnTo>
                  <a:lnTo>
                    <a:pt x="250" y="275"/>
                  </a:lnTo>
                  <a:lnTo>
                    <a:pt x="255" y="271"/>
                  </a:lnTo>
                  <a:lnTo>
                    <a:pt x="257" y="268"/>
                  </a:lnTo>
                  <a:lnTo>
                    <a:pt x="261" y="267"/>
                  </a:lnTo>
                  <a:lnTo>
                    <a:pt x="265" y="268"/>
                  </a:lnTo>
                  <a:lnTo>
                    <a:pt x="269" y="270"/>
                  </a:lnTo>
                  <a:lnTo>
                    <a:pt x="295" y="284"/>
                  </a:lnTo>
                  <a:lnTo>
                    <a:pt x="332" y="220"/>
                  </a:lnTo>
                  <a:lnTo>
                    <a:pt x="306" y="20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</p:grpSp>
      <p:grpSp>
        <p:nvGrpSpPr>
          <p:cNvPr id="39" name="Группа 38" descr="Значок шестеренок. ">
            <a:extLst>
              <a:ext uri="{FF2B5EF4-FFF2-40B4-BE49-F238E27FC236}">
                <a16:creationId xmlns:a16="http://schemas.microsoft.com/office/drawing/2014/main" id="{5BC0E3F0-447D-4721-AB1F-C8243BA36671}"/>
              </a:ext>
            </a:extLst>
          </p:cNvPr>
          <p:cNvGrpSpPr/>
          <p:nvPr/>
        </p:nvGrpSpPr>
        <p:grpSpPr>
          <a:xfrm>
            <a:off x="4717582" y="5353558"/>
            <a:ext cx="343837" cy="343837"/>
            <a:chOff x="7613650" y="1387475"/>
            <a:chExt cx="284163" cy="284163"/>
          </a:xfrm>
          <a:solidFill>
            <a:schemeClr val="bg1"/>
          </a:solidFill>
        </p:grpSpPr>
        <p:sp>
          <p:nvSpPr>
            <p:cNvPr id="40" name="Полилиния 4359">
              <a:extLst>
                <a:ext uri="{FF2B5EF4-FFF2-40B4-BE49-F238E27FC236}">
                  <a16:creationId xmlns:a16="http://schemas.microsoft.com/office/drawing/2014/main" id="{351831F3-9830-4A23-8B34-11A3FCCA027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613650" y="1471613"/>
              <a:ext cx="200025" cy="200025"/>
            </a:xfrm>
            <a:custGeom>
              <a:avLst/>
              <a:gdLst>
                <a:gd name="T0" fmla="*/ 276 w 629"/>
                <a:gd name="T1" fmla="*/ 436 h 629"/>
                <a:gd name="T2" fmla="*/ 233 w 629"/>
                <a:gd name="T3" fmla="*/ 411 h 629"/>
                <a:gd name="T4" fmla="*/ 202 w 629"/>
                <a:gd name="T5" fmla="*/ 374 h 629"/>
                <a:gd name="T6" fmla="*/ 187 w 629"/>
                <a:gd name="T7" fmla="*/ 325 h 629"/>
                <a:gd name="T8" fmla="*/ 192 w 629"/>
                <a:gd name="T9" fmla="*/ 274 h 629"/>
                <a:gd name="T10" fmla="*/ 216 w 629"/>
                <a:gd name="T11" fmla="*/ 231 h 629"/>
                <a:gd name="T12" fmla="*/ 253 w 629"/>
                <a:gd name="T13" fmla="*/ 199 h 629"/>
                <a:gd name="T14" fmla="*/ 301 w 629"/>
                <a:gd name="T15" fmla="*/ 184 h 629"/>
                <a:gd name="T16" fmla="*/ 352 w 629"/>
                <a:gd name="T17" fmla="*/ 190 h 629"/>
                <a:gd name="T18" fmla="*/ 395 w 629"/>
                <a:gd name="T19" fmla="*/ 213 h 629"/>
                <a:gd name="T20" fmla="*/ 426 w 629"/>
                <a:gd name="T21" fmla="*/ 252 h 629"/>
                <a:gd name="T22" fmla="*/ 441 w 629"/>
                <a:gd name="T23" fmla="*/ 300 h 629"/>
                <a:gd name="T24" fmla="*/ 436 w 629"/>
                <a:gd name="T25" fmla="*/ 350 h 629"/>
                <a:gd name="T26" fmla="*/ 413 w 629"/>
                <a:gd name="T27" fmla="*/ 394 h 629"/>
                <a:gd name="T28" fmla="*/ 375 w 629"/>
                <a:gd name="T29" fmla="*/ 425 h 629"/>
                <a:gd name="T30" fmla="*/ 327 w 629"/>
                <a:gd name="T31" fmla="*/ 440 h 629"/>
                <a:gd name="T32" fmla="*/ 572 w 629"/>
                <a:gd name="T33" fmla="*/ 346 h 629"/>
                <a:gd name="T34" fmla="*/ 574 w 629"/>
                <a:gd name="T35" fmla="*/ 302 h 629"/>
                <a:gd name="T36" fmla="*/ 620 w 629"/>
                <a:gd name="T37" fmla="*/ 241 h 629"/>
                <a:gd name="T38" fmla="*/ 628 w 629"/>
                <a:gd name="T39" fmla="*/ 231 h 629"/>
                <a:gd name="T40" fmla="*/ 625 w 629"/>
                <a:gd name="T41" fmla="*/ 219 h 629"/>
                <a:gd name="T42" fmla="*/ 544 w 629"/>
                <a:gd name="T43" fmla="*/ 84 h 629"/>
                <a:gd name="T44" fmla="*/ 532 w 629"/>
                <a:gd name="T45" fmla="*/ 83 h 629"/>
                <a:gd name="T46" fmla="*/ 447 w 629"/>
                <a:gd name="T47" fmla="*/ 88 h 629"/>
                <a:gd name="T48" fmla="*/ 407 w 629"/>
                <a:gd name="T49" fmla="*/ 69 h 629"/>
                <a:gd name="T50" fmla="*/ 404 w 629"/>
                <a:gd name="T51" fmla="*/ 7 h 629"/>
                <a:gd name="T52" fmla="*/ 395 w 629"/>
                <a:gd name="T53" fmla="*/ 0 h 629"/>
                <a:gd name="T54" fmla="*/ 235 w 629"/>
                <a:gd name="T55" fmla="*/ 1 h 629"/>
                <a:gd name="T56" fmla="*/ 227 w 629"/>
                <a:gd name="T57" fmla="*/ 10 h 629"/>
                <a:gd name="T58" fmla="*/ 216 w 629"/>
                <a:gd name="T59" fmla="*/ 72 h 629"/>
                <a:gd name="T60" fmla="*/ 177 w 629"/>
                <a:gd name="T61" fmla="*/ 91 h 629"/>
                <a:gd name="T62" fmla="*/ 98 w 629"/>
                <a:gd name="T63" fmla="*/ 84 h 629"/>
                <a:gd name="T64" fmla="*/ 87 w 629"/>
                <a:gd name="T65" fmla="*/ 83 h 629"/>
                <a:gd name="T66" fmla="*/ 78 w 629"/>
                <a:gd name="T67" fmla="*/ 90 h 629"/>
                <a:gd name="T68" fmla="*/ 1 w 629"/>
                <a:gd name="T69" fmla="*/ 228 h 629"/>
                <a:gd name="T70" fmla="*/ 57 w 629"/>
                <a:gd name="T71" fmla="*/ 269 h 629"/>
                <a:gd name="T72" fmla="*/ 54 w 629"/>
                <a:gd name="T73" fmla="*/ 313 h 629"/>
                <a:gd name="T74" fmla="*/ 57 w 629"/>
                <a:gd name="T75" fmla="*/ 355 h 629"/>
                <a:gd name="T76" fmla="*/ 2 w 629"/>
                <a:gd name="T77" fmla="*/ 391 h 629"/>
                <a:gd name="T78" fmla="*/ 1 w 629"/>
                <a:gd name="T79" fmla="*/ 402 h 629"/>
                <a:gd name="T80" fmla="*/ 86 w 629"/>
                <a:gd name="T81" fmla="*/ 543 h 629"/>
                <a:gd name="T82" fmla="*/ 98 w 629"/>
                <a:gd name="T83" fmla="*/ 542 h 629"/>
                <a:gd name="T84" fmla="*/ 177 w 629"/>
                <a:gd name="T85" fmla="*/ 533 h 629"/>
                <a:gd name="T86" fmla="*/ 216 w 629"/>
                <a:gd name="T87" fmla="*/ 552 h 629"/>
                <a:gd name="T88" fmla="*/ 227 w 629"/>
                <a:gd name="T89" fmla="*/ 620 h 629"/>
                <a:gd name="T90" fmla="*/ 235 w 629"/>
                <a:gd name="T91" fmla="*/ 628 h 629"/>
                <a:gd name="T92" fmla="*/ 395 w 629"/>
                <a:gd name="T93" fmla="*/ 629 h 629"/>
                <a:gd name="T94" fmla="*/ 404 w 629"/>
                <a:gd name="T95" fmla="*/ 623 h 629"/>
                <a:gd name="T96" fmla="*/ 407 w 629"/>
                <a:gd name="T97" fmla="*/ 556 h 629"/>
                <a:gd name="T98" fmla="*/ 447 w 629"/>
                <a:gd name="T99" fmla="*/ 538 h 629"/>
                <a:gd name="T100" fmla="*/ 533 w 629"/>
                <a:gd name="T101" fmla="*/ 543 h 629"/>
                <a:gd name="T102" fmla="*/ 545 w 629"/>
                <a:gd name="T103" fmla="*/ 543 h 629"/>
                <a:gd name="T104" fmla="*/ 627 w 629"/>
                <a:gd name="T105" fmla="*/ 405 h 629"/>
                <a:gd name="T106" fmla="*/ 628 w 629"/>
                <a:gd name="T107" fmla="*/ 394 h 629"/>
                <a:gd name="T108" fmla="*/ 621 w 629"/>
                <a:gd name="T109" fmla="*/ 385 h 6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629" h="629">
                  <a:moveTo>
                    <a:pt x="314" y="441"/>
                  </a:moveTo>
                  <a:lnTo>
                    <a:pt x="301" y="440"/>
                  </a:lnTo>
                  <a:lnTo>
                    <a:pt x="288" y="439"/>
                  </a:lnTo>
                  <a:lnTo>
                    <a:pt x="276" y="436"/>
                  </a:lnTo>
                  <a:lnTo>
                    <a:pt x="264" y="430"/>
                  </a:lnTo>
                  <a:lnTo>
                    <a:pt x="253" y="425"/>
                  </a:lnTo>
                  <a:lnTo>
                    <a:pt x="242" y="418"/>
                  </a:lnTo>
                  <a:lnTo>
                    <a:pt x="233" y="411"/>
                  </a:lnTo>
                  <a:lnTo>
                    <a:pt x="223" y="404"/>
                  </a:lnTo>
                  <a:lnTo>
                    <a:pt x="216" y="394"/>
                  </a:lnTo>
                  <a:lnTo>
                    <a:pt x="208" y="384"/>
                  </a:lnTo>
                  <a:lnTo>
                    <a:pt x="202" y="374"/>
                  </a:lnTo>
                  <a:lnTo>
                    <a:pt x="196" y="362"/>
                  </a:lnTo>
                  <a:lnTo>
                    <a:pt x="192" y="350"/>
                  </a:lnTo>
                  <a:lnTo>
                    <a:pt x="189" y="338"/>
                  </a:lnTo>
                  <a:lnTo>
                    <a:pt x="187" y="325"/>
                  </a:lnTo>
                  <a:lnTo>
                    <a:pt x="186" y="313"/>
                  </a:lnTo>
                  <a:lnTo>
                    <a:pt x="187" y="300"/>
                  </a:lnTo>
                  <a:lnTo>
                    <a:pt x="189" y="287"/>
                  </a:lnTo>
                  <a:lnTo>
                    <a:pt x="192" y="274"/>
                  </a:lnTo>
                  <a:lnTo>
                    <a:pt x="196" y="262"/>
                  </a:lnTo>
                  <a:lnTo>
                    <a:pt x="202" y="252"/>
                  </a:lnTo>
                  <a:lnTo>
                    <a:pt x="208" y="241"/>
                  </a:lnTo>
                  <a:lnTo>
                    <a:pt x="216" y="231"/>
                  </a:lnTo>
                  <a:lnTo>
                    <a:pt x="223" y="222"/>
                  </a:lnTo>
                  <a:lnTo>
                    <a:pt x="233" y="213"/>
                  </a:lnTo>
                  <a:lnTo>
                    <a:pt x="242" y="206"/>
                  </a:lnTo>
                  <a:lnTo>
                    <a:pt x="253" y="199"/>
                  </a:lnTo>
                  <a:lnTo>
                    <a:pt x="264" y="194"/>
                  </a:lnTo>
                  <a:lnTo>
                    <a:pt x="276" y="190"/>
                  </a:lnTo>
                  <a:lnTo>
                    <a:pt x="288" y="186"/>
                  </a:lnTo>
                  <a:lnTo>
                    <a:pt x="301" y="184"/>
                  </a:lnTo>
                  <a:lnTo>
                    <a:pt x="314" y="184"/>
                  </a:lnTo>
                  <a:lnTo>
                    <a:pt x="327" y="184"/>
                  </a:lnTo>
                  <a:lnTo>
                    <a:pt x="340" y="186"/>
                  </a:lnTo>
                  <a:lnTo>
                    <a:pt x="352" y="190"/>
                  </a:lnTo>
                  <a:lnTo>
                    <a:pt x="363" y="194"/>
                  </a:lnTo>
                  <a:lnTo>
                    <a:pt x="375" y="199"/>
                  </a:lnTo>
                  <a:lnTo>
                    <a:pt x="386" y="206"/>
                  </a:lnTo>
                  <a:lnTo>
                    <a:pt x="395" y="213"/>
                  </a:lnTo>
                  <a:lnTo>
                    <a:pt x="404" y="222"/>
                  </a:lnTo>
                  <a:lnTo>
                    <a:pt x="413" y="231"/>
                  </a:lnTo>
                  <a:lnTo>
                    <a:pt x="420" y="241"/>
                  </a:lnTo>
                  <a:lnTo>
                    <a:pt x="426" y="252"/>
                  </a:lnTo>
                  <a:lnTo>
                    <a:pt x="432" y="262"/>
                  </a:lnTo>
                  <a:lnTo>
                    <a:pt x="436" y="274"/>
                  </a:lnTo>
                  <a:lnTo>
                    <a:pt x="439" y="287"/>
                  </a:lnTo>
                  <a:lnTo>
                    <a:pt x="441" y="300"/>
                  </a:lnTo>
                  <a:lnTo>
                    <a:pt x="443" y="313"/>
                  </a:lnTo>
                  <a:lnTo>
                    <a:pt x="441" y="325"/>
                  </a:lnTo>
                  <a:lnTo>
                    <a:pt x="439" y="338"/>
                  </a:lnTo>
                  <a:lnTo>
                    <a:pt x="436" y="350"/>
                  </a:lnTo>
                  <a:lnTo>
                    <a:pt x="432" y="362"/>
                  </a:lnTo>
                  <a:lnTo>
                    <a:pt x="426" y="374"/>
                  </a:lnTo>
                  <a:lnTo>
                    <a:pt x="420" y="384"/>
                  </a:lnTo>
                  <a:lnTo>
                    <a:pt x="413" y="394"/>
                  </a:lnTo>
                  <a:lnTo>
                    <a:pt x="404" y="404"/>
                  </a:lnTo>
                  <a:lnTo>
                    <a:pt x="395" y="411"/>
                  </a:lnTo>
                  <a:lnTo>
                    <a:pt x="386" y="418"/>
                  </a:lnTo>
                  <a:lnTo>
                    <a:pt x="375" y="425"/>
                  </a:lnTo>
                  <a:lnTo>
                    <a:pt x="363" y="430"/>
                  </a:lnTo>
                  <a:lnTo>
                    <a:pt x="352" y="436"/>
                  </a:lnTo>
                  <a:lnTo>
                    <a:pt x="340" y="439"/>
                  </a:lnTo>
                  <a:lnTo>
                    <a:pt x="327" y="440"/>
                  </a:lnTo>
                  <a:lnTo>
                    <a:pt x="314" y="441"/>
                  </a:lnTo>
                  <a:close/>
                  <a:moveTo>
                    <a:pt x="621" y="385"/>
                  </a:moveTo>
                  <a:lnTo>
                    <a:pt x="571" y="355"/>
                  </a:lnTo>
                  <a:lnTo>
                    <a:pt x="572" y="346"/>
                  </a:lnTo>
                  <a:lnTo>
                    <a:pt x="573" y="335"/>
                  </a:lnTo>
                  <a:lnTo>
                    <a:pt x="574" y="323"/>
                  </a:lnTo>
                  <a:lnTo>
                    <a:pt x="574" y="313"/>
                  </a:lnTo>
                  <a:lnTo>
                    <a:pt x="574" y="302"/>
                  </a:lnTo>
                  <a:lnTo>
                    <a:pt x="573" y="291"/>
                  </a:lnTo>
                  <a:lnTo>
                    <a:pt x="572" y="280"/>
                  </a:lnTo>
                  <a:lnTo>
                    <a:pt x="570" y="269"/>
                  </a:lnTo>
                  <a:lnTo>
                    <a:pt x="620" y="241"/>
                  </a:lnTo>
                  <a:lnTo>
                    <a:pt x="623" y="239"/>
                  </a:lnTo>
                  <a:lnTo>
                    <a:pt x="624" y="237"/>
                  </a:lnTo>
                  <a:lnTo>
                    <a:pt x="627" y="234"/>
                  </a:lnTo>
                  <a:lnTo>
                    <a:pt x="628" y="231"/>
                  </a:lnTo>
                  <a:lnTo>
                    <a:pt x="628" y="228"/>
                  </a:lnTo>
                  <a:lnTo>
                    <a:pt x="628" y="226"/>
                  </a:lnTo>
                  <a:lnTo>
                    <a:pt x="628" y="223"/>
                  </a:lnTo>
                  <a:lnTo>
                    <a:pt x="625" y="219"/>
                  </a:lnTo>
                  <a:lnTo>
                    <a:pt x="551" y="90"/>
                  </a:lnTo>
                  <a:lnTo>
                    <a:pt x="548" y="87"/>
                  </a:lnTo>
                  <a:lnTo>
                    <a:pt x="546" y="85"/>
                  </a:lnTo>
                  <a:lnTo>
                    <a:pt x="544" y="84"/>
                  </a:lnTo>
                  <a:lnTo>
                    <a:pt x="541" y="83"/>
                  </a:lnTo>
                  <a:lnTo>
                    <a:pt x="539" y="81"/>
                  </a:lnTo>
                  <a:lnTo>
                    <a:pt x="536" y="81"/>
                  </a:lnTo>
                  <a:lnTo>
                    <a:pt x="532" y="83"/>
                  </a:lnTo>
                  <a:lnTo>
                    <a:pt x="530" y="84"/>
                  </a:lnTo>
                  <a:lnTo>
                    <a:pt x="481" y="113"/>
                  </a:lnTo>
                  <a:lnTo>
                    <a:pt x="465" y="99"/>
                  </a:lnTo>
                  <a:lnTo>
                    <a:pt x="447" y="88"/>
                  </a:lnTo>
                  <a:lnTo>
                    <a:pt x="438" y="83"/>
                  </a:lnTo>
                  <a:lnTo>
                    <a:pt x="429" y="77"/>
                  </a:lnTo>
                  <a:lnTo>
                    <a:pt x="418" y="73"/>
                  </a:lnTo>
                  <a:lnTo>
                    <a:pt x="407" y="69"/>
                  </a:lnTo>
                  <a:lnTo>
                    <a:pt x="407" y="15"/>
                  </a:lnTo>
                  <a:lnTo>
                    <a:pt x="407" y="12"/>
                  </a:lnTo>
                  <a:lnTo>
                    <a:pt x="406" y="10"/>
                  </a:lnTo>
                  <a:lnTo>
                    <a:pt x="404" y="7"/>
                  </a:lnTo>
                  <a:lnTo>
                    <a:pt x="403" y="4"/>
                  </a:lnTo>
                  <a:lnTo>
                    <a:pt x="401" y="2"/>
                  </a:lnTo>
                  <a:lnTo>
                    <a:pt x="398" y="1"/>
                  </a:lnTo>
                  <a:lnTo>
                    <a:pt x="395" y="0"/>
                  </a:lnTo>
                  <a:lnTo>
                    <a:pt x="392" y="0"/>
                  </a:lnTo>
                  <a:lnTo>
                    <a:pt x="241" y="0"/>
                  </a:lnTo>
                  <a:lnTo>
                    <a:pt x="238" y="0"/>
                  </a:lnTo>
                  <a:lnTo>
                    <a:pt x="235" y="1"/>
                  </a:lnTo>
                  <a:lnTo>
                    <a:pt x="233" y="2"/>
                  </a:lnTo>
                  <a:lnTo>
                    <a:pt x="231" y="4"/>
                  </a:lnTo>
                  <a:lnTo>
                    <a:pt x="229" y="7"/>
                  </a:lnTo>
                  <a:lnTo>
                    <a:pt x="227" y="10"/>
                  </a:lnTo>
                  <a:lnTo>
                    <a:pt x="226" y="12"/>
                  </a:lnTo>
                  <a:lnTo>
                    <a:pt x="226" y="15"/>
                  </a:lnTo>
                  <a:lnTo>
                    <a:pt x="226" y="69"/>
                  </a:lnTo>
                  <a:lnTo>
                    <a:pt x="216" y="72"/>
                  </a:lnTo>
                  <a:lnTo>
                    <a:pt x="206" y="76"/>
                  </a:lnTo>
                  <a:lnTo>
                    <a:pt x="196" y="80"/>
                  </a:lnTo>
                  <a:lnTo>
                    <a:pt x="187" y="86"/>
                  </a:lnTo>
                  <a:lnTo>
                    <a:pt x="177" y="91"/>
                  </a:lnTo>
                  <a:lnTo>
                    <a:pt x="168" y="98"/>
                  </a:lnTo>
                  <a:lnTo>
                    <a:pt x="159" y="105"/>
                  </a:lnTo>
                  <a:lnTo>
                    <a:pt x="149" y="113"/>
                  </a:lnTo>
                  <a:lnTo>
                    <a:pt x="98" y="84"/>
                  </a:lnTo>
                  <a:lnTo>
                    <a:pt x="96" y="83"/>
                  </a:lnTo>
                  <a:lnTo>
                    <a:pt x="93" y="81"/>
                  </a:lnTo>
                  <a:lnTo>
                    <a:pt x="90" y="81"/>
                  </a:lnTo>
                  <a:lnTo>
                    <a:pt x="87" y="83"/>
                  </a:lnTo>
                  <a:lnTo>
                    <a:pt x="84" y="84"/>
                  </a:lnTo>
                  <a:lnTo>
                    <a:pt x="82" y="85"/>
                  </a:lnTo>
                  <a:lnTo>
                    <a:pt x="80" y="87"/>
                  </a:lnTo>
                  <a:lnTo>
                    <a:pt x="78" y="90"/>
                  </a:lnTo>
                  <a:lnTo>
                    <a:pt x="3" y="219"/>
                  </a:lnTo>
                  <a:lnTo>
                    <a:pt x="1" y="222"/>
                  </a:lnTo>
                  <a:lnTo>
                    <a:pt x="1" y="225"/>
                  </a:lnTo>
                  <a:lnTo>
                    <a:pt x="1" y="228"/>
                  </a:lnTo>
                  <a:lnTo>
                    <a:pt x="1" y="230"/>
                  </a:lnTo>
                  <a:lnTo>
                    <a:pt x="4" y="236"/>
                  </a:lnTo>
                  <a:lnTo>
                    <a:pt x="8" y="241"/>
                  </a:lnTo>
                  <a:lnTo>
                    <a:pt x="57" y="269"/>
                  </a:lnTo>
                  <a:lnTo>
                    <a:pt x="56" y="280"/>
                  </a:lnTo>
                  <a:lnTo>
                    <a:pt x="55" y="291"/>
                  </a:lnTo>
                  <a:lnTo>
                    <a:pt x="54" y="302"/>
                  </a:lnTo>
                  <a:lnTo>
                    <a:pt x="54" y="313"/>
                  </a:lnTo>
                  <a:lnTo>
                    <a:pt x="54" y="323"/>
                  </a:lnTo>
                  <a:lnTo>
                    <a:pt x="55" y="335"/>
                  </a:lnTo>
                  <a:lnTo>
                    <a:pt x="56" y="346"/>
                  </a:lnTo>
                  <a:lnTo>
                    <a:pt x="57" y="355"/>
                  </a:lnTo>
                  <a:lnTo>
                    <a:pt x="7" y="385"/>
                  </a:lnTo>
                  <a:lnTo>
                    <a:pt x="5" y="387"/>
                  </a:lnTo>
                  <a:lnTo>
                    <a:pt x="3" y="389"/>
                  </a:lnTo>
                  <a:lnTo>
                    <a:pt x="2" y="391"/>
                  </a:lnTo>
                  <a:lnTo>
                    <a:pt x="1" y="394"/>
                  </a:lnTo>
                  <a:lnTo>
                    <a:pt x="0" y="396"/>
                  </a:lnTo>
                  <a:lnTo>
                    <a:pt x="1" y="399"/>
                  </a:lnTo>
                  <a:lnTo>
                    <a:pt x="1" y="402"/>
                  </a:lnTo>
                  <a:lnTo>
                    <a:pt x="2" y="405"/>
                  </a:lnTo>
                  <a:lnTo>
                    <a:pt x="78" y="536"/>
                  </a:lnTo>
                  <a:lnTo>
                    <a:pt x="81" y="540"/>
                  </a:lnTo>
                  <a:lnTo>
                    <a:pt x="86" y="543"/>
                  </a:lnTo>
                  <a:lnTo>
                    <a:pt x="89" y="544"/>
                  </a:lnTo>
                  <a:lnTo>
                    <a:pt x="93" y="544"/>
                  </a:lnTo>
                  <a:lnTo>
                    <a:pt x="95" y="543"/>
                  </a:lnTo>
                  <a:lnTo>
                    <a:pt x="98" y="542"/>
                  </a:lnTo>
                  <a:lnTo>
                    <a:pt x="149" y="513"/>
                  </a:lnTo>
                  <a:lnTo>
                    <a:pt x="159" y="520"/>
                  </a:lnTo>
                  <a:lnTo>
                    <a:pt x="168" y="527"/>
                  </a:lnTo>
                  <a:lnTo>
                    <a:pt x="177" y="533"/>
                  </a:lnTo>
                  <a:lnTo>
                    <a:pt x="187" y="539"/>
                  </a:lnTo>
                  <a:lnTo>
                    <a:pt x="196" y="544"/>
                  </a:lnTo>
                  <a:lnTo>
                    <a:pt x="206" y="549"/>
                  </a:lnTo>
                  <a:lnTo>
                    <a:pt x="216" y="552"/>
                  </a:lnTo>
                  <a:lnTo>
                    <a:pt x="226" y="556"/>
                  </a:lnTo>
                  <a:lnTo>
                    <a:pt x="226" y="614"/>
                  </a:lnTo>
                  <a:lnTo>
                    <a:pt x="226" y="617"/>
                  </a:lnTo>
                  <a:lnTo>
                    <a:pt x="227" y="620"/>
                  </a:lnTo>
                  <a:lnTo>
                    <a:pt x="229" y="623"/>
                  </a:lnTo>
                  <a:lnTo>
                    <a:pt x="231" y="625"/>
                  </a:lnTo>
                  <a:lnTo>
                    <a:pt x="233" y="627"/>
                  </a:lnTo>
                  <a:lnTo>
                    <a:pt x="235" y="628"/>
                  </a:lnTo>
                  <a:lnTo>
                    <a:pt x="238" y="629"/>
                  </a:lnTo>
                  <a:lnTo>
                    <a:pt x="241" y="629"/>
                  </a:lnTo>
                  <a:lnTo>
                    <a:pt x="392" y="629"/>
                  </a:lnTo>
                  <a:lnTo>
                    <a:pt x="395" y="629"/>
                  </a:lnTo>
                  <a:lnTo>
                    <a:pt x="398" y="628"/>
                  </a:lnTo>
                  <a:lnTo>
                    <a:pt x="401" y="627"/>
                  </a:lnTo>
                  <a:lnTo>
                    <a:pt x="403" y="625"/>
                  </a:lnTo>
                  <a:lnTo>
                    <a:pt x="404" y="623"/>
                  </a:lnTo>
                  <a:lnTo>
                    <a:pt x="406" y="620"/>
                  </a:lnTo>
                  <a:lnTo>
                    <a:pt x="407" y="617"/>
                  </a:lnTo>
                  <a:lnTo>
                    <a:pt x="407" y="614"/>
                  </a:lnTo>
                  <a:lnTo>
                    <a:pt x="407" y="556"/>
                  </a:lnTo>
                  <a:lnTo>
                    <a:pt x="418" y="552"/>
                  </a:lnTo>
                  <a:lnTo>
                    <a:pt x="429" y="548"/>
                  </a:lnTo>
                  <a:lnTo>
                    <a:pt x="438" y="544"/>
                  </a:lnTo>
                  <a:lnTo>
                    <a:pt x="447" y="538"/>
                  </a:lnTo>
                  <a:lnTo>
                    <a:pt x="465" y="527"/>
                  </a:lnTo>
                  <a:lnTo>
                    <a:pt x="481" y="513"/>
                  </a:lnTo>
                  <a:lnTo>
                    <a:pt x="530" y="542"/>
                  </a:lnTo>
                  <a:lnTo>
                    <a:pt x="533" y="543"/>
                  </a:lnTo>
                  <a:lnTo>
                    <a:pt x="537" y="544"/>
                  </a:lnTo>
                  <a:lnTo>
                    <a:pt x="539" y="544"/>
                  </a:lnTo>
                  <a:lnTo>
                    <a:pt x="542" y="543"/>
                  </a:lnTo>
                  <a:lnTo>
                    <a:pt x="545" y="543"/>
                  </a:lnTo>
                  <a:lnTo>
                    <a:pt x="547" y="540"/>
                  </a:lnTo>
                  <a:lnTo>
                    <a:pt x="550" y="539"/>
                  </a:lnTo>
                  <a:lnTo>
                    <a:pt x="552" y="536"/>
                  </a:lnTo>
                  <a:lnTo>
                    <a:pt x="627" y="405"/>
                  </a:lnTo>
                  <a:lnTo>
                    <a:pt x="628" y="402"/>
                  </a:lnTo>
                  <a:lnTo>
                    <a:pt x="628" y="399"/>
                  </a:lnTo>
                  <a:lnTo>
                    <a:pt x="629" y="396"/>
                  </a:lnTo>
                  <a:lnTo>
                    <a:pt x="628" y="394"/>
                  </a:lnTo>
                  <a:lnTo>
                    <a:pt x="627" y="391"/>
                  </a:lnTo>
                  <a:lnTo>
                    <a:pt x="625" y="389"/>
                  </a:lnTo>
                  <a:lnTo>
                    <a:pt x="623" y="387"/>
                  </a:lnTo>
                  <a:lnTo>
                    <a:pt x="621" y="3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41" name="Полилиния 4360">
              <a:extLst>
                <a:ext uri="{FF2B5EF4-FFF2-40B4-BE49-F238E27FC236}">
                  <a16:creationId xmlns:a16="http://schemas.microsoft.com/office/drawing/2014/main" id="{CDB8F87B-81A2-480F-ADA8-BFB5FD890AC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781925" y="1387475"/>
              <a:ext cx="115888" cy="117475"/>
            </a:xfrm>
            <a:custGeom>
              <a:avLst/>
              <a:gdLst>
                <a:gd name="T0" fmla="*/ 160 w 362"/>
                <a:gd name="T1" fmla="*/ 252 h 369"/>
                <a:gd name="T2" fmla="*/ 135 w 362"/>
                <a:gd name="T3" fmla="*/ 238 h 369"/>
                <a:gd name="T4" fmla="*/ 118 w 362"/>
                <a:gd name="T5" fmla="*/ 218 h 369"/>
                <a:gd name="T6" fmla="*/ 109 w 362"/>
                <a:gd name="T7" fmla="*/ 190 h 369"/>
                <a:gd name="T8" fmla="*/ 113 w 362"/>
                <a:gd name="T9" fmla="*/ 162 h 369"/>
                <a:gd name="T10" fmla="*/ 125 w 362"/>
                <a:gd name="T11" fmla="*/ 138 h 369"/>
                <a:gd name="T12" fmla="*/ 147 w 362"/>
                <a:gd name="T13" fmla="*/ 121 h 369"/>
                <a:gd name="T14" fmla="*/ 174 w 362"/>
                <a:gd name="T15" fmla="*/ 112 h 369"/>
                <a:gd name="T16" fmla="*/ 202 w 362"/>
                <a:gd name="T17" fmla="*/ 114 h 369"/>
                <a:gd name="T18" fmla="*/ 226 w 362"/>
                <a:gd name="T19" fmla="*/ 128 h 369"/>
                <a:gd name="T20" fmla="*/ 244 w 362"/>
                <a:gd name="T21" fmla="*/ 149 h 369"/>
                <a:gd name="T22" fmla="*/ 252 w 362"/>
                <a:gd name="T23" fmla="*/ 176 h 369"/>
                <a:gd name="T24" fmla="*/ 250 w 362"/>
                <a:gd name="T25" fmla="*/ 205 h 369"/>
                <a:gd name="T26" fmla="*/ 236 w 362"/>
                <a:gd name="T27" fmla="*/ 229 h 369"/>
                <a:gd name="T28" fmla="*/ 215 w 362"/>
                <a:gd name="T29" fmla="*/ 247 h 369"/>
                <a:gd name="T30" fmla="*/ 189 w 362"/>
                <a:gd name="T31" fmla="*/ 254 h 369"/>
                <a:gd name="T32" fmla="*/ 328 w 362"/>
                <a:gd name="T33" fmla="*/ 195 h 369"/>
                <a:gd name="T34" fmla="*/ 354 w 362"/>
                <a:gd name="T35" fmla="*/ 144 h 369"/>
                <a:gd name="T36" fmla="*/ 361 w 362"/>
                <a:gd name="T37" fmla="*/ 136 h 369"/>
                <a:gd name="T38" fmla="*/ 360 w 362"/>
                <a:gd name="T39" fmla="*/ 124 h 369"/>
                <a:gd name="T40" fmla="*/ 316 w 362"/>
                <a:gd name="T41" fmla="*/ 53 h 369"/>
                <a:gd name="T42" fmla="*/ 304 w 362"/>
                <a:gd name="T43" fmla="*/ 52 h 369"/>
                <a:gd name="T44" fmla="*/ 256 w 362"/>
                <a:gd name="T45" fmla="*/ 56 h 369"/>
                <a:gd name="T46" fmla="*/ 236 w 362"/>
                <a:gd name="T47" fmla="*/ 10 h 369"/>
                <a:gd name="T48" fmla="*/ 229 w 362"/>
                <a:gd name="T49" fmla="*/ 2 h 369"/>
                <a:gd name="T50" fmla="*/ 146 w 362"/>
                <a:gd name="T51" fmla="*/ 0 h 369"/>
                <a:gd name="T52" fmla="*/ 135 w 362"/>
                <a:gd name="T53" fmla="*/ 3 h 369"/>
                <a:gd name="T54" fmla="*/ 131 w 362"/>
                <a:gd name="T55" fmla="*/ 14 h 369"/>
                <a:gd name="T56" fmla="*/ 99 w 362"/>
                <a:gd name="T57" fmla="*/ 63 h 369"/>
                <a:gd name="T58" fmla="*/ 55 w 362"/>
                <a:gd name="T59" fmla="*/ 51 h 369"/>
                <a:gd name="T60" fmla="*/ 44 w 362"/>
                <a:gd name="T61" fmla="*/ 54 h 369"/>
                <a:gd name="T62" fmla="*/ 1 w 362"/>
                <a:gd name="T63" fmla="*/ 126 h 369"/>
                <a:gd name="T64" fmla="*/ 2 w 362"/>
                <a:gd name="T65" fmla="*/ 139 h 369"/>
                <a:gd name="T66" fmla="*/ 36 w 362"/>
                <a:gd name="T67" fmla="*/ 160 h 369"/>
                <a:gd name="T68" fmla="*/ 36 w 362"/>
                <a:gd name="T69" fmla="*/ 207 h 369"/>
                <a:gd name="T70" fmla="*/ 1 w 362"/>
                <a:gd name="T71" fmla="*/ 230 h 369"/>
                <a:gd name="T72" fmla="*/ 1 w 362"/>
                <a:gd name="T73" fmla="*/ 240 h 369"/>
                <a:gd name="T74" fmla="*/ 44 w 362"/>
                <a:gd name="T75" fmla="*/ 313 h 369"/>
                <a:gd name="T76" fmla="*/ 60 w 362"/>
                <a:gd name="T77" fmla="*/ 314 h 369"/>
                <a:gd name="T78" fmla="*/ 120 w 362"/>
                <a:gd name="T79" fmla="*/ 316 h 369"/>
                <a:gd name="T80" fmla="*/ 132 w 362"/>
                <a:gd name="T81" fmla="*/ 359 h 369"/>
                <a:gd name="T82" fmla="*/ 140 w 362"/>
                <a:gd name="T83" fmla="*/ 368 h 369"/>
                <a:gd name="T84" fmla="*/ 225 w 362"/>
                <a:gd name="T85" fmla="*/ 368 h 369"/>
                <a:gd name="T86" fmla="*/ 233 w 362"/>
                <a:gd name="T87" fmla="*/ 361 h 369"/>
                <a:gd name="T88" fmla="*/ 237 w 362"/>
                <a:gd name="T89" fmla="*/ 321 h 369"/>
                <a:gd name="T90" fmla="*/ 274 w 362"/>
                <a:gd name="T91" fmla="*/ 298 h 369"/>
                <a:gd name="T92" fmla="*/ 310 w 362"/>
                <a:gd name="T93" fmla="*/ 316 h 369"/>
                <a:gd name="T94" fmla="*/ 360 w 362"/>
                <a:gd name="T95" fmla="*/ 243 h 369"/>
                <a:gd name="T96" fmla="*/ 362 w 362"/>
                <a:gd name="T97" fmla="*/ 232 h 369"/>
                <a:gd name="T98" fmla="*/ 354 w 362"/>
                <a:gd name="T99" fmla="*/ 223 h 3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362" h="369">
                  <a:moveTo>
                    <a:pt x="181" y="255"/>
                  </a:moveTo>
                  <a:lnTo>
                    <a:pt x="174" y="254"/>
                  </a:lnTo>
                  <a:lnTo>
                    <a:pt x="166" y="253"/>
                  </a:lnTo>
                  <a:lnTo>
                    <a:pt x="160" y="252"/>
                  </a:lnTo>
                  <a:lnTo>
                    <a:pt x="153" y="249"/>
                  </a:lnTo>
                  <a:lnTo>
                    <a:pt x="147" y="247"/>
                  </a:lnTo>
                  <a:lnTo>
                    <a:pt x="141" y="243"/>
                  </a:lnTo>
                  <a:lnTo>
                    <a:pt x="135" y="238"/>
                  </a:lnTo>
                  <a:lnTo>
                    <a:pt x="131" y="234"/>
                  </a:lnTo>
                  <a:lnTo>
                    <a:pt x="125" y="229"/>
                  </a:lnTo>
                  <a:lnTo>
                    <a:pt x="122" y="223"/>
                  </a:lnTo>
                  <a:lnTo>
                    <a:pt x="118" y="218"/>
                  </a:lnTo>
                  <a:lnTo>
                    <a:pt x="115" y="212"/>
                  </a:lnTo>
                  <a:lnTo>
                    <a:pt x="113" y="205"/>
                  </a:lnTo>
                  <a:lnTo>
                    <a:pt x="110" y="198"/>
                  </a:lnTo>
                  <a:lnTo>
                    <a:pt x="109" y="190"/>
                  </a:lnTo>
                  <a:lnTo>
                    <a:pt x="109" y="183"/>
                  </a:lnTo>
                  <a:lnTo>
                    <a:pt x="109" y="176"/>
                  </a:lnTo>
                  <a:lnTo>
                    <a:pt x="110" y="169"/>
                  </a:lnTo>
                  <a:lnTo>
                    <a:pt x="113" y="162"/>
                  </a:lnTo>
                  <a:lnTo>
                    <a:pt x="115" y="156"/>
                  </a:lnTo>
                  <a:lnTo>
                    <a:pt x="118" y="149"/>
                  </a:lnTo>
                  <a:lnTo>
                    <a:pt x="122" y="143"/>
                  </a:lnTo>
                  <a:lnTo>
                    <a:pt x="125" y="138"/>
                  </a:lnTo>
                  <a:lnTo>
                    <a:pt x="131" y="132"/>
                  </a:lnTo>
                  <a:lnTo>
                    <a:pt x="135" y="128"/>
                  </a:lnTo>
                  <a:lnTo>
                    <a:pt x="141" y="124"/>
                  </a:lnTo>
                  <a:lnTo>
                    <a:pt x="147" y="121"/>
                  </a:lnTo>
                  <a:lnTo>
                    <a:pt x="153" y="117"/>
                  </a:lnTo>
                  <a:lnTo>
                    <a:pt x="160" y="114"/>
                  </a:lnTo>
                  <a:lnTo>
                    <a:pt x="166" y="113"/>
                  </a:lnTo>
                  <a:lnTo>
                    <a:pt x="174" y="112"/>
                  </a:lnTo>
                  <a:lnTo>
                    <a:pt x="181" y="111"/>
                  </a:lnTo>
                  <a:lnTo>
                    <a:pt x="189" y="112"/>
                  </a:lnTo>
                  <a:lnTo>
                    <a:pt x="195" y="113"/>
                  </a:lnTo>
                  <a:lnTo>
                    <a:pt x="202" y="114"/>
                  </a:lnTo>
                  <a:lnTo>
                    <a:pt x="209" y="117"/>
                  </a:lnTo>
                  <a:lnTo>
                    <a:pt x="215" y="121"/>
                  </a:lnTo>
                  <a:lnTo>
                    <a:pt x="221" y="124"/>
                  </a:lnTo>
                  <a:lnTo>
                    <a:pt x="226" y="128"/>
                  </a:lnTo>
                  <a:lnTo>
                    <a:pt x="231" y="132"/>
                  </a:lnTo>
                  <a:lnTo>
                    <a:pt x="236" y="138"/>
                  </a:lnTo>
                  <a:lnTo>
                    <a:pt x="240" y="143"/>
                  </a:lnTo>
                  <a:lnTo>
                    <a:pt x="244" y="149"/>
                  </a:lnTo>
                  <a:lnTo>
                    <a:pt x="247" y="156"/>
                  </a:lnTo>
                  <a:lnTo>
                    <a:pt x="250" y="162"/>
                  </a:lnTo>
                  <a:lnTo>
                    <a:pt x="251" y="169"/>
                  </a:lnTo>
                  <a:lnTo>
                    <a:pt x="252" y="176"/>
                  </a:lnTo>
                  <a:lnTo>
                    <a:pt x="253" y="183"/>
                  </a:lnTo>
                  <a:lnTo>
                    <a:pt x="252" y="190"/>
                  </a:lnTo>
                  <a:lnTo>
                    <a:pt x="251" y="198"/>
                  </a:lnTo>
                  <a:lnTo>
                    <a:pt x="250" y="205"/>
                  </a:lnTo>
                  <a:lnTo>
                    <a:pt x="247" y="212"/>
                  </a:lnTo>
                  <a:lnTo>
                    <a:pt x="244" y="218"/>
                  </a:lnTo>
                  <a:lnTo>
                    <a:pt x="240" y="223"/>
                  </a:lnTo>
                  <a:lnTo>
                    <a:pt x="236" y="229"/>
                  </a:lnTo>
                  <a:lnTo>
                    <a:pt x="231" y="234"/>
                  </a:lnTo>
                  <a:lnTo>
                    <a:pt x="226" y="238"/>
                  </a:lnTo>
                  <a:lnTo>
                    <a:pt x="221" y="243"/>
                  </a:lnTo>
                  <a:lnTo>
                    <a:pt x="215" y="247"/>
                  </a:lnTo>
                  <a:lnTo>
                    <a:pt x="209" y="249"/>
                  </a:lnTo>
                  <a:lnTo>
                    <a:pt x="202" y="252"/>
                  </a:lnTo>
                  <a:lnTo>
                    <a:pt x="195" y="253"/>
                  </a:lnTo>
                  <a:lnTo>
                    <a:pt x="189" y="254"/>
                  </a:lnTo>
                  <a:lnTo>
                    <a:pt x="181" y="255"/>
                  </a:lnTo>
                  <a:close/>
                  <a:moveTo>
                    <a:pt x="354" y="223"/>
                  </a:moveTo>
                  <a:lnTo>
                    <a:pt x="327" y="207"/>
                  </a:lnTo>
                  <a:lnTo>
                    <a:pt x="328" y="195"/>
                  </a:lnTo>
                  <a:lnTo>
                    <a:pt x="328" y="183"/>
                  </a:lnTo>
                  <a:lnTo>
                    <a:pt x="328" y="172"/>
                  </a:lnTo>
                  <a:lnTo>
                    <a:pt x="327" y="160"/>
                  </a:lnTo>
                  <a:lnTo>
                    <a:pt x="354" y="144"/>
                  </a:lnTo>
                  <a:lnTo>
                    <a:pt x="357" y="143"/>
                  </a:lnTo>
                  <a:lnTo>
                    <a:pt x="359" y="141"/>
                  </a:lnTo>
                  <a:lnTo>
                    <a:pt x="360" y="139"/>
                  </a:lnTo>
                  <a:lnTo>
                    <a:pt x="361" y="136"/>
                  </a:lnTo>
                  <a:lnTo>
                    <a:pt x="362" y="132"/>
                  </a:lnTo>
                  <a:lnTo>
                    <a:pt x="362" y="129"/>
                  </a:lnTo>
                  <a:lnTo>
                    <a:pt x="361" y="126"/>
                  </a:lnTo>
                  <a:lnTo>
                    <a:pt x="360" y="124"/>
                  </a:lnTo>
                  <a:lnTo>
                    <a:pt x="322" y="59"/>
                  </a:lnTo>
                  <a:lnTo>
                    <a:pt x="320" y="56"/>
                  </a:lnTo>
                  <a:lnTo>
                    <a:pt x="318" y="54"/>
                  </a:lnTo>
                  <a:lnTo>
                    <a:pt x="316" y="53"/>
                  </a:lnTo>
                  <a:lnTo>
                    <a:pt x="313" y="51"/>
                  </a:lnTo>
                  <a:lnTo>
                    <a:pt x="309" y="51"/>
                  </a:lnTo>
                  <a:lnTo>
                    <a:pt x="307" y="51"/>
                  </a:lnTo>
                  <a:lnTo>
                    <a:pt x="304" y="52"/>
                  </a:lnTo>
                  <a:lnTo>
                    <a:pt x="301" y="53"/>
                  </a:lnTo>
                  <a:lnTo>
                    <a:pt x="274" y="69"/>
                  </a:lnTo>
                  <a:lnTo>
                    <a:pt x="266" y="63"/>
                  </a:lnTo>
                  <a:lnTo>
                    <a:pt x="256" y="56"/>
                  </a:lnTo>
                  <a:lnTo>
                    <a:pt x="246" y="51"/>
                  </a:lnTo>
                  <a:lnTo>
                    <a:pt x="237" y="47"/>
                  </a:lnTo>
                  <a:lnTo>
                    <a:pt x="237" y="14"/>
                  </a:lnTo>
                  <a:lnTo>
                    <a:pt x="236" y="10"/>
                  </a:lnTo>
                  <a:lnTo>
                    <a:pt x="236" y="8"/>
                  </a:lnTo>
                  <a:lnTo>
                    <a:pt x="233" y="5"/>
                  </a:lnTo>
                  <a:lnTo>
                    <a:pt x="232" y="3"/>
                  </a:lnTo>
                  <a:lnTo>
                    <a:pt x="229" y="2"/>
                  </a:lnTo>
                  <a:lnTo>
                    <a:pt x="227" y="1"/>
                  </a:lnTo>
                  <a:lnTo>
                    <a:pt x="224" y="0"/>
                  </a:lnTo>
                  <a:lnTo>
                    <a:pt x="222" y="0"/>
                  </a:lnTo>
                  <a:lnTo>
                    <a:pt x="146" y="0"/>
                  </a:lnTo>
                  <a:lnTo>
                    <a:pt x="143" y="0"/>
                  </a:lnTo>
                  <a:lnTo>
                    <a:pt x="140" y="1"/>
                  </a:lnTo>
                  <a:lnTo>
                    <a:pt x="137" y="2"/>
                  </a:lnTo>
                  <a:lnTo>
                    <a:pt x="135" y="3"/>
                  </a:lnTo>
                  <a:lnTo>
                    <a:pt x="134" y="5"/>
                  </a:lnTo>
                  <a:lnTo>
                    <a:pt x="132" y="8"/>
                  </a:lnTo>
                  <a:lnTo>
                    <a:pt x="132" y="10"/>
                  </a:lnTo>
                  <a:lnTo>
                    <a:pt x="131" y="14"/>
                  </a:lnTo>
                  <a:lnTo>
                    <a:pt x="131" y="47"/>
                  </a:lnTo>
                  <a:lnTo>
                    <a:pt x="120" y="52"/>
                  </a:lnTo>
                  <a:lnTo>
                    <a:pt x="109" y="57"/>
                  </a:lnTo>
                  <a:lnTo>
                    <a:pt x="99" y="63"/>
                  </a:lnTo>
                  <a:lnTo>
                    <a:pt x="90" y="69"/>
                  </a:lnTo>
                  <a:lnTo>
                    <a:pt x="61" y="53"/>
                  </a:lnTo>
                  <a:lnTo>
                    <a:pt x="58" y="52"/>
                  </a:lnTo>
                  <a:lnTo>
                    <a:pt x="55" y="51"/>
                  </a:lnTo>
                  <a:lnTo>
                    <a:pt x="53" y="51"/>
                  </a:lnTo>
                  <a:lnTo>
                    <a:pt x="49" y="51"/>
                  </a:lnTo>
                  <a:lnTo>
                    <a:pt x="47" y="52"/>
                  </a:lnTo>
                  <a:lnTo>
                    <a:pt x="44" y="54"/>
                  </a:lnTo>
                  <a:lnTo>
                    <a:pt x="42" y="56"/>
                  </a:lnTo>
                  <a:lnTo>
                    <a:pt x="41" y="59"/>
                  </a:lnTo>
                  <a:lnTo>
                    <a:pt x="2" y="124"/>
                  </a:lnTo>
                  <a:lnTo>
                    <a:pt x="1" y="126"/>
                  </a:lnTo>
                  <a:lnTo>
                    <a:pt x="0" y="129"/>
                  </a:lnTo>
                  <a:lnTo>
                    <a:pt x="0" y="132"/>
                  </a:lnTo>
                  <a:lnTo>
                    <a:pt x="1" y="136"/>
                  </a:lnTo>
                  <a:lnTo>
                    <a:pt x="2" y="139"/>
                  </a:lnTo>
                  <a:lnTo>
                    <a:pt x="3" y="141"/>
                  </a:lnTo>
                  <a:lnTo>
                    <a:pt x="6" y="143"/>
                  </a:lnTo>
                  <a:lnTo>
                    <a:pt x="8" y="144"/>
                  </a:lnTo>
                  <a:lnTo>
                    <a:pt x="36" y="160"/>
                  </a:lnTo>
                  <a:lnTo>
                    <a:pt x="34" y="172"/>
                  </a:lnTo>
                  <a:lnTo>
                    <a:pt x="34" y="183"/>
                  </a:lnTo>
                  <a:lnTo>
                    <a:pt x="34" y="195"/>
                  </a:lnTo>
                  <a:lnTo>
                    <a:pt x="36" y="207"/>
                  </a:lnTo>
                  <a:lnTo>
                    <a:pt x="8" y="223"/>
                  </a:lnTo>
                  <a:lnTo>
                    <a:pt x="6" y="224"/>
                  </a:lnTo>
                  <a:lnTo>
                    <a:pt x="3" y="227"/>
                  </a:lnTo>
                  <a:lnTo>
                    <a:pt x="1" y="230"/>
                  </a:lnTo>
                  <a:lnTo>
                    <a:pt x="0" y="233"/>
                  </a:lnTo>
                  <a:lnTo>
                    <a:pt x="0" y="235"/>
                  </a:lnTo>
                  <a:lnTo>
                    <a:pt x="0" y="237"/>
                  </a:lnTo>
                  <a:lnTo>
                    <a:pt x="1" y="240"/>
                  </a:lnTo>
                  <a:lnTo>
                    <a:pt x="2" y="243"/>
                  </a:lnTo>
                  <a:lnTo>
                    <a:pt x="40" y="309"/>
                  </a:lnTo>
                  <a:lnTo>
                    <a:pt x="42" y="311"/>
                  </a:lnTo>
                  <a:lnTo>
                    <a:pt x="44" y="313"/>
                  </a:lnTo>
                  <a:lnTo>
                    <a:pt x="46" y="314"/>
                  </a:lnTo>
                  <a:lnTo>
                    <a:pt x="48" y="315"/>
                  </a:lnTo>
                  <a:lnTo>
                    <a:pt x="55" y="316"/>
                  </a:lnTo>
                  <a:lnTo>
                    <a:pt x="60" y="314"/>
                  </a:lnTo>
                  <a:lnTo>
                    <a:pt x="90" y="297"/>
                  </a:lnTo>
                  <a:lnTo>
                    <a:pt x="99" y="304"/>
                  </a:lnTo>
                  <a:lnTo>
                    <a:pt x="109" y="310"/>
                  </a:lnTo>
                  <a:lnTo>
                    <a:pt x="120" y="316"/>
                  </a:lnTo>
                  <a:lnTo>
                    <a:pt x="131" y="321"/>
                  </a:lnTo>
                  <a:lnTo>
                    <a:pt x="131" y="354"/>
                  </a:lnTo>
                  <a:lnTo>
                    <a:pt x="132" y="356"/>
                  </a:lnTo>
                  <a:lnTo>
                    <a:pt x="132" y="359"/>
                  </a:lnTo>
                  <a:lnTo>
                    <a:pt x="134" y="361"/>
                  </a:lnTo>
                  <a:lnTo>
                    <a:pt x="135" y="363"/>
                  </a:lnTo>
                  <a:lnTo>
                    <a:pt x="137" y="366"/>
                  </a:lnTo>
                  <a:lnTo>
                    <a:pt x="140" y="368"/>
                  </a:lnTo>
                  <a:lnTo>
                    <a:pt x="143" y="368"/>
                  </a:lnTo>
                  <a:lnTo>
                    <a:pt x="146" y="369"/>
                  </a:lnTo>
                  <a:lnTo>
                    <a:pt x="222" y="369"/>
                  </a:lnTo>
                  <a:lnTo>
                    <a:pt x="225" y="368"/>
                  </a:lnTo>
                  <a:lnTo>
                    <a:pt x="227" y="368"/>
                  </a:lnTo>
                  <a:lnTo>
                    <a:pt x="229" y="366"/>
                  </a:lnTo>
                  <a:lnTo>
                    <a:pt x="232" y="363"/>
                  </a:lnTo>
                  <a:lnTo>
                    <a:pt x="233" y="361"/>
                  </a:lnTo>
                  <a:lnTo>
                    <a:pt x="236" y="359"/>
                  </a:lnTo>
                  <a:lnTo>
                    <a:pt x="236" y="356"/>
                  </a:lnTo>
                  <a:lnTo>
                    <a:pt x="237" y="354"/>
                  </a:lnTo>
                  <a:lnTo>
                    <a:pt x="237" y="321"/>
                  </a:lnTo>
                  <a:lnTo>
                    <a:pt x="246" y="316"/>
                  </a:lnTo>
                  <a:lnTo>
                    <a:pt x="256" y="311"/>
                  </a:lnTo>
                  <a:lnTo>
                    <a:pt x="266" y="305"/>
                  </a:lnTo>
                  <a:lnTo>
                    <a:pt x="274" y="298"/>
                  </a:lnTo>
                  <a:lnTo>
                    <a:pt x="302" y="313"/>
                  </a:lnTo>
                  <a:lnTo>
                    <a:pt x="305" y="315"/>
                  </a:lnTo>
                  <a:lnTo>
                    <a:pt x="307" y="315"/>
                  </a:lnTo>
                  <a:lnTo>
                    <a:pt x="310" y="316"/>
                  </a:lnTo>
                  <a:lnTo>
                    <a:pt x="314" y="316"/>
                  </a:lnTo>
                  <a:lnTo>
                    <a:pt x="319" y="313"/>
                  </a:lnTo>
                  <a:lnTo>
                    <a:pt x="322" y="309"/>
                  </a:lnTo>
                  <a:lnTo>
                    <a:pt x="360" y="243"/>
                  </a:lnTo>
                  <a:lnTo>
                    <a:pt x="362" y="240"/>
                  </a:lnTo>
                  <a:lnTo>
                    <a:pt x="362" y="237"/>
                  </a:lnTo>
                  <a:lnTo>
                    <a:pt x="362" y="234"/>
                  </a:lnTo>
                  <a:lnTo>
                    <a:pt x="362" y="232"/>
                  </a:lnTo>
                  <a:lnTo>
                    <a:pt x="361" y="229"/>
                  </a:lnTo>
                  <a:lnTo>
                    <a:pt x="359" y="227"/>
                  </a:lnTo>
                  <a:lnTo>
                    <a:pt x="357" y="224"/>
                  </a:lnTo>
                  <a:lnTo>
                    <a:pt x="354" y="22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</p:grpSp>
      <p:sp>
        <p:nvSpPr>
          <p:cNvPr id="42" name="Полилиния 4346" descr="Значок диаграммы ящик с усами. ">
            <a:extLst>
              <a:ext uri="{FF2B5EF4-FFF2-40B4-BE49-F238E27FC236}">
                <a16:creationId xmlns:a16="http://schemas.microsoft.com/office/drawing/2014/main" id="{D131817A-5B27-4718-8BAC-45C9CEDA45D9}"/>
              </a:ext>
            </a:extLst>
          </p:cNvPr>
          <p:cNvSpPr>
            <a:spLocks noEditPoints="1"/>
          </p:cNvSpPr>
          <p:nvPr/>
        </p:nvSpPr>
        <p:spPr bwMode="auto">
          <a:xfrm>
            <a:off x="3967321" y="3532346"/>
            <a:ext cx="345758" cy="345758"/>
          </a:xfrm>
          <a:custGeom>
            <a:avLst/>
            <a:gdLst>
              <a:gd name="T0" fmla="*/ 706 w 898"/>
              <a:gd name="T1" fmla="*/ 479 h 898"/>
              <a:gd name="T2" fmla="*/ 652 w 898"/>
              <a:gd name="T3" fmla="*/ 556 h 898"/>
              <a:gd name="T4" fmla="*/ 632 w 898"/>
              <a:gd name="T5" fmla="*/ 551 h 898"/>
              <a:gd name="T6" fmla="*/ 576 w 898"/>
              <a:gd name="T7" fmla="*/ 477 h 898"/>
              <a:gd name="T8" fmla="*/ 571 w 898"/>
              <a:gd name="T9" fmla="*/ 398 h 898"/>
              <a:gd name="T10" fmla="*/ 628 w 898"/>
              <a:gd name="T11" fmla="*/ 129 h 898"/>
              <a:gd name="T12" fmla="*/ 643 w 898"/>
              <a:gd name="T13" fmla="*/ 114 h 898"/>
              <a:gd name="T14" fmla="*/ 658 w 898"/>
              <a:gd name="T15" fmla="*/ 129 h 898"/>
              <a:gd name="T16" fmla="*/ 717 w 898"/>
              <a:gd name="T17" fmla="*/ 398 h 898"/>
              <a:gd name="T18" fmla="*/ 621 w 898"/>
              <a:gd name="T19" fmla="*/ 758 h 898"/>
              <a:gd name="T20" fmla="*/ 589 w 898"/>
              <a:gd name="T21" fmla="*/ 727 h 898"/>
              <a:gd name="T22" fmla="*/ 589 w 898"/>
              <a:gd name="T23" fmla="*/ 680 h 898"/>
              <a:gd name="T24" fmla="*/ 621 w 898"/>
              <a:gd name="T25" fmla="*/ 648 h 898"/>
              <a:gd name="T26" fmla="*/ 667 w 898"/>
              <a:gd name="T27" fmla="*/ 648 h 898"/>
              <a:gd name="T28" fmla="*/ 699 w 898"/>
              <a:gd name="T29" fmla="*/ 680 h 898"/>
              <a:gd name="T30" fmla="*/ 699 w 898"/>
              <a:gd name="T31" fmla="*/ 727 h 898"/>
              <a:gd name="T32" fmla="*/ 667 w 898"/>
              <a:gd name="T33" fmla="*/ 758 h 898"/>
              <a:gd name="T34" fmla="*/ 536 w 898"/>
              <a:gd name="T35" fmla="*/ 294 h 898"/>
              <a:gd name="T36" fmla="*/ 479 w 898"/>
              <a:gd name="T37" fmla="*/ 546 h 898"/>
              <a:gd name="T38" fmla="*/ 461 w 898"/>
              <a:gd name="T39" fmla="*/ 558 h 898"/>
              <a:gd name="T40" fmla="*/ 450 w 898"/>
              <a:gd name="T41" fmla="*/ 299 h 898"/>
              <a:gd name="T42" fmla="*/ 390 w 898"/>
              <a:gd name="T43" fmla="*/ 287 h 898"/>
              <a:gd name="T44" fmla="*/ 398 w 898"/>
              <a:gd name="T45" fmla="*/ 211 h 898"/>
              <a:gd name="T46" fmla="*/ 454 w 898"/>
              <a:gd name="T47" fmla="*/ 118 h 898"/>
              <a:gd name="T48" fmla="*/ 475 w 898"/>
              <a:gd name="T49" fmla="*/ 118 h 898"/>
              <a:gd name="T50" fmla="*/ 530 w 898"/>
              <a:gd name="T51" fmla="*/ 211 h 898"/>
              <a:gd name="T52" fmla="*/ 465 w 898"/>
              <a:gd name="T53" fmla="*/ 763 h 898"/>
              <a:gd name="T54" fmla="*/ 422 w 898"/>
              <a:gd name="T55" fmla="*/ 745 h 898"/>
              <a:gd name="T56" fmla="*/ 405 w 898"/>
              <a:gd name="T57" fmla="*/ 703 h 898"/>
              <a:gd name="T58" fmla="*/ 422 w 898"/>
              <a:gd name="T59" fmla="*/ 661 h 898"/>
              <a:gd name="T60" fmla="*/ 465 w 898"/>
              <a:gd name="T61" fmla="*/ 643 h 898"/>
              <a:gd name="T62" fmla="*/ 506 w 898"/>
              <a:gd name="T63" fmla="*/ 661 h 898"/>
              <a:gd name="T64" fmla="*/ 525 w 898"/>
              <a:gd name="T65" fmla="*/ 703 h 898"/>
              <a:gd name="T66" fmla="*/ 506 w 898"/>
              <a:gd name="T67" fmla="*/ 745 h 898"/>
              <a:gd name="T68" fmla="*/ 465 w 898"/>
              <a:gd name="T69" fmla="*/ 763 h 898"/>
              <a:gd name="T70" fmla="*/ 318 w 898"/>
              <a:gd name="T71" fmla="*/ 419 h 898"/>
              <a:gd name="T72" fmla="*/ 263 w 898"/>
              <a:gd name="T73" fmla="*/ 556 h 898"/>
              <a:gd name="T74" fmla="*/ 242 w 898"/>
              <a:gd name="T75" fmla="*/ 551 h 898"/>
              <a:gd name="T76" fmla="*/ 186 w 898"/>
              <a:gd name="T77" fmla="*/ 417 h 898"/>
              <a:gd name="T78" fmla="*/ 181 w 898"/>
              <a:gd name="T79" fmla="*/ 339 h 898"/>
              <a:gd name="T80" fmla="*/ 240 w 898"/>
              <a:gd name="T81" fmla="*/ 129 h 898"/>
              <a:gd name="T82" fmla="*/ 255 w 898"/>
              <a:gd name="T83" fmla="*/ 114 h 898"/>
              <a:gd name="T84" fmla="*/ 270 w 898"/>
              <a:gd name="T85" fmla="*/ 129 h 898"/>
              <a:gd name="T86" fmla="*/ 329 w 898"/>
              <a:gd name="T87" fmla="*/ 339 h 898"/>
              <a:gd name="T88" fmla="*/ 231 w 898"/>
              <a:gd name="T89" fmla="*/ 758 h 898"/>
              <a:gd name="T90" fmla="*/ 200 w 898"/>
              <a:gd name="T91" fmla="*/ 727 h 898"/>
              <a:gd name="T92" fmla="*/ 200 w 898"/>
              <a:gd name="T93" fmla="*/ 680 h 898"/>
              <a:gd name="T94" fmla="*/ 231 w 898"/>
              <a:gd name="T95" fmla="*/ 648 h 898"/>
              <a:gd name="T96" fmla="*/ 278 w 898"/>
              <a:gd name="T97" fmla="*/ 648 h 898"/>
              <a:gd name="T98" fmla="*/ 311 w 898"/>
              <a:gd name="T99" fmla="*/ 680 h 898"/>
              <a:gd name="T100" fmla="*/ 311 w 898"/>
              <a:gd name="T101" fmla="*/ 727 h 898"/>
              <a:gd name="T102" fmla="*/ 278 w 898"/>
              <a:gd name="T103" fmla="*/ 758 h 898"/>
              <a:gd name="T104" fmla="*/ 10 w 898"/>
              <a:gd name="T105" fmla="*/ 2 h 898"/>
              <a:gd name="T106" fmla="*/ 1 w 898"/>
              <a:gd name="T107" fmla="*/ 886 h 898"/>
              <a:gd name="T108" fmla="*/ 883 w 898"/>
              <a:gd name="T109" fmla="*/ 898 h 898"/>
              <a:gd name="T110" fmla="*/ 898 w 898"/>
              <a:gd name="T111" fmla="*/ 883 h 898"/>
              <a:gd name="T112" fmla="*/ 886 w 898"/>
              <a:gd name="T113" fmla="*/ 0 h 8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898" h="898">
                <a:moveTo>
                  <a:pt x="718" y="464"/>
                </a:moveTo>
                <a:lnTo>
                  <a:pt x="718" y="467"/>
                </a:lnTo>
                <a:lnTo>
                  <a:pt x="717" y="470"/>
                </a:lnTo>
                <a:lnTo>
                  <a:pt x="716" y="472"/>
                </a:lnTo>
                <a:lnTo>
                  <a:pt x="714" y="474"/>
                </a:lnTo>
                <a:lnTo>
                  <a:pt x="712" y="477"/>
                </a:lnTo>
                <a:lnTo>
                  <a:pt x="710" y="478"/>
                </a:lnTo>
                <a:lnTo>
                  <a:pt x="706" y="479"/>
                </a:lnTo>
                <a:lnTo>
                  <a:pt x="703" y="479"/>
                </a:lnTo>
                <a:lnTo>
                  <a:pt x="658" y="479"/>
                </a:lnTo>
                <a:lnTo>
                  <a:pt x="658" y="543"/>
                </a:lnTo>
                <a:lnTo>
                  <a:pt x="658" y="546"/>
                </a:lnTo>
                <a:lnTo>
                  <a:pt x="657" y="549"/>
                </a:lnTo>
                <a:lnTo>
                  <a:pt x="656" y="551"/>
                </a:lnTo>
                <a:lnTo>
                  <a:pt x="654" y="554"/>
                </a:lnTo>
                <a:lnTo>
                  <a:pt x="652" y="556"/>
                </a:lnTo>
                <a:lnTo>
                  <a:pt x="650" y="557"/>
                </a:lnTo>
                <a:lnTo>
                  <a:pt x="647" y="558"/>
                </a:lnTo>
                <a:lnTo>
                  <a:pt x="643" y="558"/>
                </a:lnTo>
                <a:lnTo>
                  <a:pt x="641" y="558"/>
                </a:lnTo>
                <a:lnTo>
                  <a:pt x="638" y="557"/>
                </a:lnTo>
                <a:lnTo>
                  <a:pt x="636" y="556"/>
                </a:lnTo>
                <a:lnTo>
                  <a:pt x="634" y="554"/>
                </a:lnTo>
                <a:lnTo>
                  <a:pt x="632" y="551"/>
                </a:lnTo>
                <a:lnTo>
                  <a:pt x="631" y="549"/>
                </a:lnTo>
                <a:lnTo>
                  <a:pt x="629" y="546"/>
                </a:lnTo>
                <a:lnTo>
                  <a:pt x="628" y="543"/>
                </a:lnTo>
                <a:lnTo>
                  <a:pt x="628" y="479"/>
                </a:lnTo>
                <a:lnTo>
                  <a:pt x="583" y="479"/>
                </a:lnTo>
                <a:lnTo>
                  <a:pt x="581" y="479"/>
                </a:lnTo>
                <a:lnTo>
                  <a:pt x="578" y="478"/>
                </a:lnTo>
                <a:lnTo>
                  <a:pt x="576" y="477"/>
                </a:lnTo>
                <a:lnTo>
                  <a:pt x="574" y="474"/>
                </a:lnTo>
                <a:lnTo>
                  <a:pt x="572" y="472"/>
                </a:lnTo>
                <a:lnTo>
                  <a:pt x="571" y="470"/>
                </a:lnTo>
                <a:lnTo>
                  <a:pt x="570" y="467"/>
                </a:lnTo>
                <a:lnTo>
                  <a:pt x="570" y="464"/>
                </a:lnTo>
                <a:lnTo>
                  <a:pt x="570" y="404"/>
                </a:lnTo>
                <a:lnTo>
                  <a:pt x="570" y="402"/>
                </a:lnTo>
                <a:lnTo>
                  <a:pt x="571" y="398"/>
                </a:lnTo>
                <a:lnTo>
                  <a:pt x="572" y="396"/>
                </a:lnTo>
                <a:lnTo>
                  <a:pt x="574" y="394"/>
                </a:lnTo>
                <a:lnTo>
                  <a:pt x="576" y="392"/>
                </a:lnTo>
                <a:lnTo>
                  <a:pt x="578" y="391"/>
                </a:lnTo>
                <a:lnTo>
                  <a:pt x="581" y="390"/>
                </a:lnTo>
                <a:lnTo>
                  <a:pt x="583" y="389"/>
                </a:lnTo>
                <a:lnTo>
                  <a:pt x="628" y="389"/>
                </a:lnTo>
                <a:lnTo>
                  <a:pt x="628" y="129"/>
                </a:lnTo>
                <a:lnTo>
                  <a:pt x="629" y="126"/>
                </a:lnTo>
                <a:lnTo>
                  <a:pt x="631" y="123"/>
                </a:lnTo>
                <a:lnTo>
                  <a:pt x="632" y="121"/>
                </a:lnTo>
                <a:lnTo>
                  <a:pt x="634" y="118"/>
                </a:lnTo>
                <a:lnTo>
                  <a:pt x="636" y="117"/>
                </a:lnTo>
                <a:lnTo>
                  <a:pt x="638" y="115"/>
                </a:lnTo>
                <a:lnTo>
                  <a:pt x="641" y="114"/>
                </a:lnTo>
                <a:lnTo>
                  <a:pt x="643" y="114"/>
                </a:lnTo>
                <a:lnTo>
                  <a:pt x="647" y="114"/>
                </a:lnTo>
                <a:lnTo>
                  <a:pt x="650" y="115"/>
                </a:lnTo>
                <a:lnTo>
                  <a:pt x="652" y="117"/>
                </a:lnTo>
                <a:lnTo>
                  <a:pt x="654" y="118"/>
                </a:lnTo>
                <a:lnTo>
                  <a:pt x="656" y="121"/>
                </a:lnTo>
                <a:lnTo>
                  <a:pt x="657" y="123"/>
                </a:lnTo>
                <a:lnTo>
                  <a:pt x="658" y="127"/>
                </a:lnTo>
                <a:lnTo>
                  <a:pt x="658" y="129"/>
                </a:lnTo>
                <a:lnTo>
                  <a:pt x="658" y="389"/>
                </a:lnTo>
                <a:lnTo>
                  <a:pt x="703" y="389"/>
                </a:lnTo>
                <a:lnTo>
                  <a:pt x="706" y="390"/>
                </a:lnTo>
                <a:lnTo>
                  <a:pt x="710" y="391"/>
                </a:lnTo>
                <a:lnTo>
                  <a:pt x="712" y="392"/>
                </a:lnTo>
                <a:lnTo>
                  <a:pt x="714" y="394"/>
                </a:lnTo>
                <a:lnTo>
                  <a:pt x="716" y="396"/>
                </a:lnTo>
                <a:lnTo>
                  <a:pt x="717" y="398"/>
                </a:lnTo>
                <a:lnTo>
                  <a:pt x="718" y="402"/>
                </a:lnTo>
                <a:lnTo>
                  <a:pt x="718" y="404"/>
                </a:lnTo>
                <a:lnTo>
                  <a:pt x="718" y="464"/>
                </a:lnTo>
                <a:close/>
                <a:moveTo>
                  <a:pt x="643" y="763"/>
                </a:moveTo>
                <a:lnTo>
                  <a:pt x="638" y="762"/>
                </a:lnTo>
                <a:lnTo>
                  <a:pt x="632" y="762"/>
                </a:lnTo>
                <a:lnTo>
                  <a:pt x="626" y="760"/>
                </a:lnTo>
                <a:lnTo>
                  <a:pt x="621" y="758"/>
                </a:lnTo>
                <a:lnTo>
                  <a:pt x="616" y="756"/>
                </a:lnTo>
                <a:lnTo>
                  <a:pt x="610" y="753"/>
                </a:lnTo>
                <a:lnTo>
                  <a:pt x="606" y="749"/>
                </a:lnTo>
                <a:lnTo>
                  <a:pt x="602" y="745"/>
                </a:lnTo>
                <a:lnTo>
                  <a:pt x="597" y="741"/>
                </a:lnTo>
                <a:lnTo>
                  <a:pt x="594" y="737"/>
                </a:lnTo>
                <a:lnTo>
                  <a:pt x="591" y="731"/>
                </a:lnTo>
                <a:lnTo>
                  <a:pt x="589" y="727"/>
                </a:lnTo>
                <a:lnTo>
                  <a:pt x="587" y="720"/>
                </a:lnTo>
                <a:lnTo>
                  <a:pt x="586" y="715"/>
                </a:lnTo>
                <a:lnTo>
                  <a:pt x="584" y="710"/>
                </a:lnTo>
                <a:lnTo>
                  <a:pt x="583" y="703"/>
                </a:lnTo>
                <a:lnTo>
                  <a:pt x="584" y="697"/>
                </a:lnTo>
                <a:lnTo>
                  <a:pt x="586" y="692"/>
                </a:lnTo>
                <a:lnTo>
                  <a:pt x="587" y="685"/>
                </a:lnTo>
                <a:lnTo>
                  <a:pt x="589" y="680"/>
                </a:lnTo>
                <a:lnTo>
                  <a:pt x="591" y="674"/>
                </a:lnTo>
                <a:lnTo>
                  <a:pt x="594" y="670"/>
                </a:lnTo>
                <a:lnTo>
                  <a:pt x="597" y="665"/>
                </a:lnTo>
                <a:lnTo>
                  <a:pt x="602" y="661"/>
                </a:lnTo>
                <a:lnTo>
                  <a:pt x="606" y="657"/>
                </a:lnTo>
                <a:lnTo>
                  <a:pt x="610" y="653"/>
                </a:lnTo>
                <a:lnTo>
                  <a:pt x="616" y="651"/>
                </a:lnTo>
                <a:lnTo>
                  <a:pt x="621" y="648"/>
                </a:lnTo>
                <a:lnTo>
                  <a:pt x="626" y="646"/>
                </a:lnTo>
                <a:lnTo>
                  <a:pt x="632" y="645"/>
                </a:lnTo>
                <a:lnTo>
                  <a:pt x="638" y="643"/>
                </a:lnTo>
                <a:lnTo>
                  <a:pt x="643" y="643"/>
                </a:lnTo>
                <a:lnTo>
                  <a:pt x="650" y="643"/>
                </a:lnTo>
                <a:lnTo>
                  <a:pt x="656" y="645"/>
                </a:lnTo>
                <a:lnTo>
                  <a:pt x="662" y="646"/>
                </a:lnTo>
                <a:lnTo>
                  <a:pt x="667" y="648"/>
                </a:lnTo>
                <a:lnTo>
                  <a:pt x="672" y="651"/>
                </a:lnTo>
                <a:lnTo>
                  <a:pt x="678" y="653"/>
                </a:lnTo>
                <a:lnTo>
                  <a:pt x="682" y="657"/>
                </a:lnTo>
                <a:lnTo>
                  <a:pt x="686" y="661"/>
                </a:lnTo>
                <a:lnTo>
                  <a:pt x="690" y="665"/>
                </a:lnTo>
                <a:lnTo>
                  <a:pt x="694" y="670"/>
                </a:lnTo>
                <a:lnTo>
                  <a:pt x="697" y="674"/>
                </a:lnTo>
                <a:lnTo>
                  <a:pt x="699" y="680"/>
                </a:lnTo>
                <a:lnTo>
                  <a:pt x="701" y="685"/>
                </a:lnTo>
                <a:lnTo>
                  <a:pt x="702" y="692"/>
                </a:lnTo>
                <a:lnTo>
                  <a:pt x="703" y="697"/>
                </a:lnTo>
                <a:lnTo>
                  <a:pt x="703" y="703"/>
                </a:lnTo>
                <a:lnTo>
                  <a:pt x="703" y="710"/>
                </a:lnTo>
                <a:lnTo>
                  <a:pt x="702" y="715"/>
                </a:lnTo>
                <a:lnTo>
                  <a:pt x="701" y="720"/>
                </a:lnTo>
                <a:lnTo>
                  <a:pt x="699" y="727"/>
                </a:lnTo>
                <a:lnTo>
                  <a:pt x="697" y="731"/>
                </a:lnTo>
                <a:lnTo>
                  <a:pt x="694" y="737"/>
                </a:lnTo>
                <a:lnTo>
                  <a:pt x="690" y="741"/>
                </a:lnTo>
                <a:lnTo>
                  <a:pt x="686" y="745"/>
                </a:lnTo>
                <a:lnTo>
                  <a:pt x="682" y="749"/>
                </a:lnTo>
                <a:lnTo>
                  <a:pt x="678" y="753"/>
                </a:lnTo>
                <a:lnTo>
                  <a:pt x="672" y="756"/>
                </a:lnTo>
                <a:lnTo>
                  <a:pt x="667" y="758"/>
                </a:lnTo>
                <a:lnTo>
                  <a:pt x="662" y="760"/>
                </a:lnTo>
                <a:lnTo>
                  <a:pt x="656" y="762"/>
                </a:lnTo>
                <a:lnTo>
                  <a:pt x="650" y="762"/>
                </a:lnTo>
                <a:lnTo>
                  <a:pt x="643" y="763"/>
                </a:lnTo>
                <a:close/>
                <a:moveTo>
                  <a:pt x="540" y="284"/>
                </a:moveTo>
                <a:lnTo>
                  <a:pt x="538" y="287"/>
                </a:lnTo>
                <a:lnTo>
                  <a:pt x="537" y="290"/>
                </a:lnTo>
                <a:lnTo>
                  <a:pt x="536" y="294"/>
                </a:lnTo>
                <a:lnTo>
                  <a:pt x="534" y="296"/>
                </a:lnTo>
                <a:lnTo>
                  <a:pt x="532" y="297"/>
                </a:lnTo>
                <a:lnTo>
                  <a:pt x="530" y="298"/>
                </a:lnTo>
                <a:lnTo>
                  <a:pt x="527" y="299"/>
                </a:lnTo>
                <a:lnTo>
                  <a:pt x="525" y="299"/>
                </a:lnTo>
                <a:lnTo>
                  <a:pt x="480" y="299"/>
                </a:lnTo>
                <a:lnTo>
                  <a:pt x="480" y="543"/>
                </a:lnTo>
                <a:lnTo>
                  <a:pt x="479" y="546"/>
                </a:lnTo>
                <a:lnTo>
                  <a:pt x="479" y="549"/>
                </a:lnTo>
                <a:lnTo>
                  <a:pt x="476" y="551"/>
                </a:lnTo>
                <a:lnTo>
                  <a:pt x="475" y="554"/>
                </a:lnTo>
                <a:lnTo>
                  <a:pt x="472" y="556"/>
                </a:lnTo>
                <a:lnTo>
                  <a:pt x="470" y="557"/>
                </a:lnTo>
                <a:lnTo>
                  <a:pt x="467" y="558"/>
                </a:lnTo>
                <a:lnTo>
                  <a:pt x="465" y="558"/>
                </a:lnTo>
                <a:lnTo>
                  <a:pt x="461" y="558"/>
                </a:lnTo>
                <a:lnTo>
                  <a:pt x="458" y="557"/>
                </a:lnTo>
                <a:lnTo>
                  <a:pt x="456" y="556"/>
                </a:lnTo>
                <a:lnTo>
                  <a:pt x="454" y="554"/>
                </a:lnTo>
                <a:lnTo>
                  <a:pt x="452" y="551"/>
                </a:lnTo>
                <a:lnTo>
                  <a:pt x="451" y="549"/>
                </a:lnTo>
                <a:lnTo>
                  <a:pt x="450" y="546"/>
                </a:lnTo>
                <a:lnTo>
                  <a:pt x="450" y="543"/>
                </a:lnTo>
                <a:lnTo>
                  <a:pt x="450" y="299"/>
                </a:lnTo>
                <a:lnTo>
                  <a:pt x="405" y="299"/>
                </a:lnTo>
                <a:lnTo>
                  <a:pt x="402" y="299"/>
                </a:lnTo>
                <a:lnTo>
                  <a:pt x="398" y="298"/>
                </a:lnTo>
                <a:lnTo>
                  <a:pt x="396" y="297"/>
                </a:lnTo>
                <a:lnTo>
                  <a:pt x="394" y="296"/>
                </a:lnTo>
                <a:lnTo>
                  <a:pt x="392" y="294"/>
                </a:lnTo>
                <a:lnTo>
                  <a:pt x="391" y="290"/>
                </a:lnTo>
                <a:lnTo>
                  <a:pt x="390" y="287"/>
                </a:lnTo>
                <a:lnTo>
                  <a:pt x="390" y="284"/>
                </a:lnTo>
                <a:lnTo>
                  <a:pt x="390" y="225"/>
                </a:lnTo>
                <a:lnTo>
                  <a:pt x="390" y="222"/>
                </a:lnTo>
                <a:lnTo>
                  <a:pt x="391" y="219"/>
                </a:lnTo>
                <a:lnTo>
                  <a:pt x="392" y="217"/>
                </a:lnTo>
                <a:lnTo>
                  <a:pt x="394" y="214"/>
                </a:lnTo>
                <a:lnTo>
                  <a:pt x="396" y="212"/>
                </a:lnTo>
                <a:lnTo>
                  <a:pt x="398" y="211"/>
                </a:lnTo>
                <a:lnTo>
                  <a:pt x="402" y="210"/>
                </a:lnTo>
                <a:lnTo>
                  <a:pt x="405" y="210"/>
                </a:lnTo>
                <a:lnTo>
                  <a:pt x="450" y="210"/>
                </a:lnTo>
                <a:lnTo>
                  <a:pt x="450" y="129"/>
                </a:lnTo>
                <a:lnTo>
                  <a:pt x="450" y="126"/>
                </a:lnTo>
                <a:lnTo>
                  <a:pt x="451" y="123"/>
                </a:lnTo>
                <a:lnTo>
                  <a:pt x="452" y="121"/>
                </a:lnTo>
                <a:lnTo>
                  <a:pt x="454" y="118"/>
                </a:lnTo>
                <a:lnTo>
                  <a:pt x="456" y="117"/>
                </a:lnTo>
                <a:lnTo>
                  <a:pt x="458" y="115"/>
                </a:lnTo>
                <a:lnTo>
                  <a:pt x="461" y="114"/>
                </a:lnTo>
                <a:lnTo>
                  <a:pt x="465" y="114"/>
                </a:lnTo>
                <a:lnTo>
                  <a:pt x="467" y="114"/>
                </a:lnTo>
                <a:lnTo>
                  <a:pt x="470" y="115"/>
                </a:lnTo>
                <a:lnTo>
                  <a:pt x="472" y="117"/>
                </a:lnTo>
                <a:lnTo>
                  <a:pt x="475" y="118"/>
                </a:lnTo>
                <a:lnTo>
                  <a:pt x="476" y="121"/>
                </a:lnTo>
                <a:lnTo>
                  <a:pt x="479" y="123"/>
                </a:lnTo>
                <a:lnTo>
                  <a:pt x="479" y="127"/>
                </a:lnTo>
                <a:lnTo>
                  <a:pt x="480" y="129"/>
                </a:lnTo>
                <a:lnTo>
                  <a:pt x="480" y="210"/>
                </a:lnTo>
                <a:lnTo>
                  <a:pt x="525" y="210"/>
                </a:lnTo>
                <a:lnTo>
                  <a:pt x="527" y="210"/>
                </a:lnTo>
                <a:lnTo>
                  <a:pt x="530" y="211"/>
                </a:lnTo>
                <a:lnTo>
                  <a:pt x="532" y="212"/>
                </a:lnTo>
                <a:lnTo>
                  <a:pt x="534" y="214"/>
                </a:lnTo>
                <a:lnTo>
                  <a:pt x="536" y="217"/>
                </a:lnTo>
                <a:lnTo>
                  <a:pt x="537" y="219"/>
                </a:lnTo>
                <a:lnTo>
                  <a:pt x="538" y="222"/>
                </a:lnTo>
                <a:lnTo>
                  <a:pt x="540" y="225"/>
                </a:lnTo>
                <a:lnTo>
                  <a:pt x="540" y="284"/>
                </a:lnTo>
                <a:close/>
                <a:moveTo>
                  <a:pt x="465" y="763"/>
                </a:moveTo>
                <a:lnTo>
                  <a:pt x="458" y="762"/>
                </a:lnTo>
                <a:lnTo>
                  <a:pt x="452" y="762"/>
                </a:lnTo>
                <a:lnTo>
                  <a:pt x="446" y="760"/>
                </a:lnTo>
                <a:lnTo>
                  <a:pt x="441" y="758"/>
                </a:lnTo>
                <a:lnTo>
                  <a:pt x="436" y="756"/>
                </a:lnTo>
                <a:lnTo>
                  <a:pt x="430" y="753"/>
                </a:lnTo>
                <a:lnTo>
                  <a:pt x="426" y="749"/>
                </a:lnTo>
                <a:lnTo>
                  <a:pt x="422" y="745"/>
                </a:lnTo>
                <a:lnTo>
                  <a:pt x="419" y="741"/>
                </a:lnTo>
                <a:lnTo>
                  <a:pt x="414" y="737"/>
                </a:lnTo>
                <a:lnTo>
                  <a:pt x="412" y="731"/>
                </a:lnTo>
                <a:lnTo>
                  <a:pt x="409" y="727"/>
                </a:lnTo>
                <a:lnTo>
                  <a:pt x="407" y="720"/>
                </a:lnTo>
                <a:lnTo>
                  <a:pt x="406" y="715"/>
                </a:lnTo>
                <a:lnTo>
                  <a:pt x="405" y="710"/>
                </a:lnTo>
                <a:lnTo>
                  <a:pt x="405" y="703"/>
                </a:lnTo>
                <a:lnTo>
                  <a:pt x="405" y="697"/>
                </a:lnTo>
                <a:lnTo>
                  <a:pt x="406" y="692"/>
                </a:lnTo>
                <a:lnTo>
                  <a:pt x="407" y="685"/>
                </a:lnTo>
                <a:lnTo>
                  <a:pt x="409" y="680"/>
                </a:lnTo>
                <a:lnTo>
                  <a:pt x="412" y="674"/>
                </a:lnTo>
                <a:lnTo>
                  <a:pt x="414" y="670"/>
                </a:lnTo>
                <a:lnTo>
                  <a:pt x="419" y="665"/>
                </a:lnTo>
                <a:lnTo>
                  <a:pt x="422" y="661"/>
                </a:lnTo>
                <a:lnTo>
                  <a:pt x="426" y="657"/>
                </a:lnTo>
                <a:lnTo>
                  <a:pt x="430" y="653"/>
                </a:lnTo>
                <a:lnTo>
                  <a:pt x="436" y="651"/>
                </a:lnTo>
                <a:lnTo>
                  <a:pt x="441" y="648"/>
                </a:lnTo>
                <a:lnTo>
                  <a:pt x="446" y="646"/>
                </a:lnTo>
                <a:lnTo>
                  <a:pt x="452" y="645"/>
                </a:lnTo>
                <a:lnTo>
                  <a:pt x="458" y="643"/>
                </a:lnTo>
                <a:lnTo>
                  <a:pt x="465" y="643"/>
                </a:lnTo>
                <a:lnTo>
                  <a:pt x="470" y="643"/>
                </a:lnTo>
                <a:lnTo>
                  <a:pt x="476" y="645"/>
                </a:lnTo>
                <a:lnTo>
                  <a:pt x="482" y="646"/>
                </a:lnTo>
                <a:lnTo>
                  <a:pt x="487" y="648"/>
                </a:lnTo>
                <a:lnTo>
                  <a:pt x="492" y="651"/>
                </a:lnTo>
                <a:lnTo>
                  <a:pt x="498" y="653"/>
                </a:lnTo>
                <a:lnTo>
                  <a:pt x="502" y="657"/>
                </a:lnTo>
                <a:lnTo>
                  <a:pt x="506" y="661"/>
                </a:lnTo>
                <a:lnTo>
                  <a:pt x="511" y="665"/>
                </a:lnTo>
                <a:lnTo>
                  <a:pt x="514" y="670"/>
                </a:lnTo>
                <a:lnTo>
                  <a:pt x="517" y="674"/>
                </a:lnTo>
                <a:lnTo>
                  <a:pt x="519" y="680"/>
                </a:lnTo>
                <a:lnTo>
                  <a:pt x="521" y="685"/>
                </a:lnTo>
                <a:lnTo>
                  <a:pt x="522" y="692"/>
                </a:lnTo>
                <a:lnTo>
                  <a:pt x="524" y="697"/>
                </a:lnTo>
                <a:lnTo>
                  <a:pt x="525" y="703"/>
                </a:lnTo>
                <a:lnTo>
                  <a:pt x="524" y="710"/>
                </a:lnTo>
                <a:lnTo>
                  <a:pt x="522" y="715"/>
                </a:lnTo>
                <a:lnTo>
                  <a:pt x="521" y="720"/>
                </a:lnTo>
                <a:lnTo>
                  <a:pt x="519" y="727"/>
                </a:lnTo>
                <a:lnTo>
                  <a:pt x="517" y="731"/>
                </a:lnTo>
                <a:lnTo>
                  <a:pt x="514" y="737"/>
                </a:lnTo>
                <a:lnTo>
                  <a:pt x="511" y="741"/>
                </a:lnTo>
                <a:lnTo>
                  <a:pt x="506" y="745"/>
                </a:lnTo>
                <a:lnTo>
                  <a:pt x="502" y="749"/>
                </a:lnTo>
                <a:lnTo>
                  <a:pt x="498" y="753"/>
                </a:lnTo>
                <a:lnTo>
                  <a:pt x="492" y="756"/>
                </a:lnTo>
                <a:lnTo>
                  <a:pt x="487" y="758"/>
                </a:lnTo>
                <a:lnTo>
                  <a:pt x="482" y="760"/>
                </a:lnTo>
                <a:lnTo>
                  <a:pt x="476" y="762"/>
                </a:lnTo>
                <a:lnTo>
                  <a:pt x="470" y="762"/>
                </a:lnTo>
                <a:lnTo>
                  <a:pt x="465" y="763"/>
                </a:lnTo>
                <a:close/>
                <a:moveTo>
                  <a:pt x="330" y="404"/>
                </a:moveTo>
                <a:lnTo>
                  <a:pt x="330" y="407"/>
                </a:lnTo>
                <a:lnTo>
                  <a:pt x="329" y="410"/>
                </a:lnTo>
                <a:lnTo>
                  <a:pt x="328" y="412"/>
                </a:lnTo>
                <a:lnTo>
                  <a:pt x="326" y="414"/>
                </a:lnTo>
                <a:lnTo>
                  <a:pt x="323" y="417"/>
                </a:lnTo>
                <a:lnTo>
                  <a:pt x="320" y="418"/>
                </a:lnTo>
                <a:lnTo>
                  <a:pt x="318" y="419"/>
                </a:lnTo>
                <a:lnTo>
                  <a:pt x="315" y="419"/>
                </a:lnTo>
                <a:lnTo>
                  <a:pt x="270" y="419"/>
                </a:lnTo>
                <a:lnTo>
                  <a:pt x="270" y="543"/>
                </a:lnTo>
                <a:lnTo>
                  <a:pt x="270" y="546"/>
                </a:lnTo>
                <a:lnTo>
                  <a:pt x="269" y="549"/>
                </a:lnTo>
                <a:lnTo>
                  <a:pt x="268" y="551"/>
                </a:lnTo>
                <a:lnTo>
                  <a:pt x="266" y="554"/>
                </a:lnTo>
                <a:lnTo>
                  <a:pt x="263" y="556"/>
                </a:lnTo>
                <a:lnTo>
                  <a:pt x="260" y="557"/>
                </a:lnTo>
                <a:lnTo>
                  <a:pt x="258" y="558"/>
                </a:lnTo>
                <a:lnTo>
                  <a:pt x="255" y="558"/>
                </a:lnTo>
                <a:lnTo>
                  <a:pt x="252" y="558"/>
                </a:lnTo>
                <a:lnTo>
                  <a:pt x="250" y="557"/>
                </a:lnTo>
                <a:lnTo>
                  <a:pt x="246" y="556"/>
                </a:lnTo>
                <a:lnTo>
                  <a:pt x="244" y="554"/>
                </a:lnTo>
                <a:lnTo>
                  <a:pt x="242" y="551"/>
                </a:lnTo>
                <a:lnTo>
                  <a:pt x="241" y="549"/>
                </a:lnTo>
                <a:lnTo>
                  <a:pt x="240" y="546"/>
                </a:lnTo>
                <a:lnTo>
                  <a:pt x="240" y="543"/>
                </a:lnTo>
                <a:lnTo>
                  <a:pt x="240" y="419"/>
                </a:lnTo>
                <a:lnTo>
                  <a:pt x="195" y="419"/>
                </a:lnTo>
                <a:lnTo>
                  <a:pt x="192" y="419"/>
                </a:lnTo>
                <a:lnTo>
                  <a:pt x="190" y="418"/>
                </a:lnTo>
                <a:lnTo>
                  <a:pt x="186" y="417"/>
                </a:lnTo>
                <a:lnTo>
                  <a:pt x="184" y="414"/>
                </a:lnTo>
                <a:lnTo>
                  <a:pt x="183" y="412"/>
                </a:lnTo>
                <a:lnTo>
                  <a:pt x="181" y="410"/>
                </a:lnTo>
                <a:lnTo>
                  <a:pt x="180" y="407"/>
                </a:lnTo>
                <a:lnTo>
                  <a:pt x="180" y="404"/>
                </a:lnTo>
                <a:lnTo>
                  <a:pt x="180" y="344"/>
                </a:lnTo>
                <a:lnTo>
                  <a:pt x="180" y="342"/>
                </a:lnTo>
                <a:lnTo>
                  <a:pt x="181" y="339"/>
                </a:lnTo>
                <a:lnTo>
                  <a:pt x="183" y="336"/>
                </a:lnTo>
                <a:lnTo>
                  <a:pt x="184" y="334"/>
                </a:lnTo>
                <a:lnTo>
                  <a:pt x="186" y="332"/>
                </a:lnTo>
                <a:lnTo>
                  <a:pt x="190" y="331"/>
                </a:lnTo>
                <a:lnTo>
                  <a:pt x="192" y="330"/>
                </a:lnTo>
                <a:lnTo>
                  <a:pt x="195" y="329"/>
                </a:lnTo>
                <a:lnTo>
                  <a:pt x="240" y="329"/>
                </a:lnTo>
                <a:lnTo>
                  <a:pt x="240" y="129"/>
                </a:lnTo>
                <a:lnTo>
                  <a:pt x="240" y="126"/>
                </a:lnTo>
                <a:lnTo>
                  <a:pt x="241" y="123"/>
                </a:lnTo>
                <a:lnTo>
                  <a:pt x="242" y="121"/>
                </a:lnTo>
                <a:lnTo>
                  <a:pt x="244" y="118"/>
                </a:lnTo>
                <a:lnTo>
                  <a:pt x="246" y="117"/>
                </a:lnTo>
                <a:lnTo>
                  <a:pt x="250" y="115"/>
                </a:lnTo>
                <a:lnTo>
                  <a:pt x="252" y="114"/>
                </a:lnTo>
                <a:lnTo>
                  <a:pt x="255" y="114"/>
                </a:lnTo>
                <a:lnTo>
                  <a:pt x="258" y="114"/>
                </a:lnTo>
                <a:lnTo>
                  <a:pt x="260" y="115"/>
                </a:lnTo>
                <a:lnTo>
                  <a:pt x="263" y="117"/>
                </a:lnTo>
                <a:lnTo>
                  <a:pt x="266" y="118"/>
                </a:lnTo>
                <a:lnTo>
                  <a:pt x="268" y="121"/>
                </a:lnTo>
                <a:lnTo>
                  <a:pt x="269" y="123"/>
                </a:lnTo>
                <a:lnTo>
                  <a:pt x="270" y="127"/>
                </a:lnTo>
                <a:lnTo>
                  <a:pt x="270" y="129"/>
                </a:lnTo>
                <a:lnTo>
                  <a:pt x="270" y="329"/>
                </a:lnTo>
                <a:lnTo>
                  <a:pt x="315" y="329"/>
                </a:lnTo>
                <a:lnTo>
                  <a:pt x="318" y="330"/>
                </a:lnTo>
                <a:lnTo>
                  <a:pt x="320" y="331"/>
                </a:lnTo>
                <a:lnTo>
                  <a:pt x="323" y="332"/>
                </a:lnTo>
                <a:lnTo>
                  <a:pt x="326" y="334"/>
                </a:lnTo>
                <a:lnTo>
                  <a:pt x="328" y="336"/>
                </a:lnTo>
                <a:lnTo>
                  <a:pt x="329" y="339"/>
                </a:lnTo>
                <a:lnTo>
                  <a:pt x="330" y="342"/>
                </a:lnTo>
                <a:lnTo>
                  <a:pt x="330" y="344"/>
                </a:lnTo>
                <a:lnTo>
                  <a:pt x="330" y="404"/>
                </a:lnTo>
                <a:close/>
                <a:moveTo>
                  <a:pt x="255" y="763"/>
                </a:moveTo>
                <a:lnTo>
                  <a:pt x="249" y="762"/>
                </a:lnTo>
                <a:lnTo>
                  <a:pt x="243" y="762"/>
                </a:lnTo>
                <a:lnTo>
                  <a:pt x="237" y="760"/>
                </a:lnTo>
                <a:lnTo>
                  <a:pt x="231" y="758"/>
                </a:lnTo>
                <a:lnTo>
                  <a:pt x="226" y="756"/>
                </a:lnTo>
                <a:lnTo>
                  <a:pt x="222" y="753"/>
                </a:lnTo>
                <a:lnTo>
                  <a:pt x="216" y="749"/>
                </a:lnTo>
                <a:lnTo>
                  <a:pt x="212" y="745"/>
                </a:lnTo>
                <a:lnTo>
                  <a:pt x="209" y="741"/>
                </a:lnTo>
                <a:lnTo>
                  <a:pt x="206" y="737"/>
                </a:lnTo>
                <a:lnTo>
                  <a:pt x="203" y="731"/>
                </a:lnTo>
                <a:lnTo>
                  <a:pt x="200" y="727"/>
                </a:lnTo>
                <a:lnTo>
                  <a:pt x="198" y="720"/>
                </a:lnTo>
                <a:lnTo>
                  <a:pt x="196" y="715"/>
                </a:lnTo>
                <a:lnTo>
                  <a:pt x="195" y="710"/>
                </a:lnTo>
                <a:lnTo>
                  <a:pt x="195" y="703"/>
                </a:lnTo>
                <a:lnTo>
                  <a:pt x="195" y="697"/>
                </a:lnTo>
                <a:lnTo>
                  <a:pt x="196" y="692"/>
                </a:lnTo>
                <a:lnTo>
                  <a:pt x="198" y="685"/>
                </a:lnTo>
                <a:lnTo>
                  <a:pt x="200" y="680"/>
                </a:lnTo>
                <a:lnTo>
                  <a:pt x="203" y="674"/>
                </a:lnTo>
                <a:lnTo>
                  <a:pt x="206" y="670"/>
                </a:lnTo>
                <a:lnTo>
                  <a:pt x="209" y="665"/>
                </a:lnTo>
                <a:lnTo>
                  <a:pt x="212" y="661"/>
                </a:lnTo>
                <a:lnTo>
                  <a:pt x="216" y="657"/>
                </a:lnTo>
                <a:lnTo>
                  <a:pt x="222" y="653"/>
                </a:lnTo>
                <a:lnTo>
                  <a:pt x="226" y="651"/>
                </a:lnTo>
                <a:lnTo>
                  <a:pt x="231" y="648"/>
                </a:lnTo>
                <a:lnTo>
                  <a:pt x="237" y="646"/>
                </a:lnTo>
                <a:lnTo>
                  <a:pt x="243" y="645"/>
                </a:lnTo>
                <a:lnTo>
                  <a:pt x="249" y="643"/>
                </a:lnTo>
                <a:lnTo>
                  <a:pt x="255" y="643"/>
                </a:lnTo>
                <a:lnTo>
                  <a:pt x="261" y="643"/>
                </a:lnTo>
                <a:lnTo>
                  <a:pt x="267" y="645"/>
                </a:lnTo>
                <a:lnTo>
                  <a:pt x="273" y="646"/>
                </a:lnTo>
                <a:lnTo>
                  <a:pt x="278" y="648"/>
                </a:lnTo>
                <a:lnTo>
                  <a:pt x="284" y="651"/>
                </a:lnTo>
                <a:lnTo>
                  <a:pt x="288" y="653"/>
                </a:lnTo>
                <a:lnTo>
                  <a:pt x="293" y="657"/>
                </a:lnTo>
                <a:lnTo>
                  <a:pt x="298" y="661"/>
                </a:lnTo>
                <a:lnTo>
                  <a:pt x="301" y="665"/>
                </a:lnTo>
                <a:lnTo>
                  <a:pt x="304" y="670"/>
                </a:lnTo>
                <a:lnTo>
                  <a:pt x="307" y="674"/>
                </a:lnTo>
                <a:lnTo>
                  <a:pt x="311" y="680"/>
                </a:lnTo>
                <a:lnTo>
                  <a:pt x="312" y="685"/>
                </a:lnTo>
                <a:lnTo>
                  <a:pt x="314" y="692"/>
                </a:lnTo>
                <a:lnTo>
                  <a:pt x="315" y="697"/>
                </a:lnTo>
                <a:lnTo>
                  <a:pt x="315" y="703"/>
                </a:lnTo>
                <a:lnTo>
                  <a:pt x="315" y="710"/>
                </a:lnTo>
                <a:lnTo>
                  <a:pt x="314" y="715"/>
                </a:lnTo>
                <a:lnTo>
                  <a:pt x="312" y="720"/>
                </a:lnTo>
                <a:lnTo>
                  <a:pt x="311" y="727"/>
                </a:lnTo>
                <a:lnTo>
                  <a:pt x="307" y="731"/>
                </a:lnTo>
                <a:lnTo>
                  <a:pt x="304" y="737"/>
                </a:lnTo>
                <a:lnTo>
                  <a:pt x="301" y="741"/>
                </a:lnTo>
                <a:lnTo>
                  <a:pt x="298" y="745"/>
                </a:lnTo>
                <a:lnTo>
                  <a:pt x="293" y="749"/>
                </a:lnTo>
                <a:lnTo>
                  <a:pt x="288" y="753"/>
                </a:lnTo>
                <a:lnTo>
                  <a:pt x="284" y="756"/>
                </a:lnTo>
                <a:lnTo>
                  <a:pt x="278" y="758"/>
                </a:lnTo>
                <a:lnTo>
                  <a:pt x="273" y="760"/>
                </a:lnTo>
                <a:lnTo>
                  <a:pt x="267" y="762"/>
                </a:lnTo>
                <a:lnTo>
                  <a:pt x="261" y="762"/>
                </a:lnTo>
                <a:lnTo>
                  <a:pt x="255" y="763"/>
                </a:lnTo>
                <a:close/>
                <a:moveTo>
                  <a:pt x="883" y="0"/>
                </a:moveTo>
                <a:lnTo>
                  <a:pt x="15" y="0"/>
                </a:lnTo>
                <a:lnTo>
                  <a:pt x="13" y="0"/>
                </a:lnTo>
                <a:lnTo>
                  <a:pt x="10" y="2"/>
                </a:lnTo>
                <a:lnTo>
                  <a:pt x="8" y="3"/>
                </a:lnTo>
                <a:lnTo>
                  <a:pt x="6" y="5"/>
                </a:lnTo>
                <a:lnTo>
                  <a:pt x="3" y="7"/>
                </a:lnTo>
                <a:lnTo>
                  <a:pt x="2" y="10"/>
                </a:lnTo>
                <a:lnTo>
                  <a:pt x="1" y="12"/>
                </a:lnTo>
                <a:lnTo>
                  <a:pt x="0" y="15"/>
                </a:lnTo>
                <a:lnTo>
                  <a:pt x="0" y="883"/>
                </a:lnTo>
                <a:lnTo>
                  <a:pt x="1" y="886"/>
                </a:lnTo>
                <a:lnTo>
                  <a:pt x="2" y="888"/>
                </a:lnTo>
                <a:lnTo>
                  <a:pt x="3" y="892"/>
                </a:lnTo>
                <a:lnTo>
                  <a:pt x="6" y="894"/>
                </a:lnTo>
                <a:lnTo>
                  <a:pt x="8" y="895"/>
                </a:lnTo>
                <a:lnTo>
                  <a:pt x="10" y="897"/>
                </a:lnTo>
                <a:lnTo>
                  <a:pt x="13" y="897"/>
                </a:lnTo>
                <a:lnTo>
                  <a:pt x="15" y="898"/>
                </a:lnTo>
                <a:lnTo>
                  <a:pt x="883" y="898"/>
                </a:lnTo>
                <a:lnTo>
                  <a:pt x="886" y="897"/>
                </a:lnTo>
                <a:lnTo>
                  <a:pt x="888" y="897"/>
                </a:lnTo>
                <a:lnTo>
                  <a:pt x="892" y="895"/>
                </a:lnTo>
                <a:lnTo>
                  <a:pt x="894" y="894"/>
                </a:lnTo>
                <a:lnTo>
                  <a:pt x="896" y="892"/>
                </a:lnTo>
                <a:lnTo>
                  <a:pt x="897" y="888"/>
                </a:lnTo>
                <a:lnTo>
                  <a:pt x="898" y="886"/>
                </a:lnTo>
                <a:lnTo>
                  <a:pt x="898" y="883"/>
                </a:lnTo>
                <a:lnTo>
                  <a:pt x="898" y="15"/>
                </a:lnTo>
                <a:lnTo>
                  <a:pt x="898" y="12"/>
                </a:lnTo>
                <a:lnTo>
                  <a:pt x="897" y="10"/>
                </a:lnTo>
                <a:lnTo>
                  <a:pt x="896" y="7"/>
                </a:lnTo>
                <a:lnTo>
                  <a:pt x="894" y="5"/>
                </a:lnTo>
                <a:lnTo>
                  <a:pt x="892" y="3"/>
                </a:lnTo>
                <a:lnTo>
                  <a:pt x="888" y="2"/>
                </a:lnTo>
                <a:lnTo>
                  <a:pt x="886" y="0"/>
                </a:lnTo>
                <a:lnTo>
                  <a:pt x="883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ru-RU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F0055DA-EB9A-9344-E076-A7F0C0DFD657}"/>
              </a:ext>
            </a:extLst>
          </p:cNvPr>
          <p:cNvSpPr txBox="1"/>
          <p:nvPr/>
        </p:nvSpPr>
        <p:spPr>
          <a:xfrm>
            <a:off x="448733" y="1006697"/>
            <a:ext cx="9567334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/>
              <a:t>УКЛОНЕНИЕ. </a:t>
            </a:r>
            <a:r>
              <a:rPr lang="ru-RU" sz="2000" dirty="0"/>
              <a:t>Этот стиль подразумевает, что человек старается уйти от конфликта. Один из способов разрешения конфликта - это не попадать в ситуации, которые провоцируют возникновение противоречий. </a:t>
            </a:r>
          </a:p>
          <a:p>
            <a:endParaRPr lang="ru-RU" sz="2000" dirty="0"/>
          </a:p>
          <a:p>
            <a:r>
              <a:rPr lang="ru-RU" sz="2000" b="1" dirty="0"/>
              <a:t>СГЛАЖИВАНИЕ. </a:t>
            </a:r>
            <a:r>
              <a:rPr lang="ru-RU" sz="2000" dirty="0"/>
              <a:t>Этот стиль характеризуется поведением, которое диктуется убеждением, что не стоит сердиться, потому что “мы все - одна счастливая команда, и не следует раскачивать лодку”. </a:t>
            </a:r>
          </a:p>
          <a:p>
            <a:endParaRPr lang="ru-RU" sz="2000" dirty="0"/>
          </a:p>
          <a:p>
            <a:r>
              <a:rPr lang="ru-RU" sz="2000" b="1" dirty="0"/>
              <a:t>ПРИНУЖДЕНИЕ. </a:t>
            </a:r>
            <a:r>
              <a:rPr lang="ru-RU" sz="2000" dirty="0"/>
              <a:t>В рамках этого стиля превалируют попытки заставить принять свою точку зрения любой ценой. </a:t>
            </a:r>
          </a:p>
          <a:p>
            <a:endParaRPr lang="be-BY" sz="2000" b="1" dirty="0"/>
          </a:p>
          <a:p>
            <a:r>
              <a:rPr lang="ru-RU" sz="2000" b="1" dirty="0"/>
              <a:t>КОМПРОМИСС.</a:t>
            </a:r>
            <a:r>
              <a:rPr lang="ru-RU" sz="2000" dirty="0"/>
              <a:t> Этот стиль характеризуется принятием точки зрения другой стороны, но лишь до некоторой степени. </a:t>
            </a:r>
          </a:p>
          <a:p>
            <a:endParaRPr lang="ru-RU" sz="2000" dirty="0"/>
          </a:p>
          <a:p>
            <a:r>
              <a:rPr lang="ru-RU" sz="2000" b="1" dirty="0"/>
              <a:t>РЕШЕНИЕ ПРОБЛЕМЫ. </a:t>
            </a:r>
            <a:r>
              <a:rPr lang="ru-RU" sz="2000" dirty="0"/>
              <a:t>Данный стиль - признание различия во мнениях и готовность ознакомиться с иными точками зрения, чтобы понять причины конфликта и найти курс действий, приемлемый для всех сторон.</a:t>
            </a:r>
          </a:p>
          <a:p>
            <a:endParaRPr lang="ru-RU" sz="2000" b="1" dirty="0"/>
          </a:p>
          <a:p>
            <a:endParaRPr lang="ru-RU" sz="2000" b="1" dirty="0"/>
          </a:p>
          <a:p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val="102285826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Custom 73">
      <a:dk1>
        <a:srgbClr val="000000"/>
      </a:dk1>
      <a:lt1>
        <a:sysClr val="window" lastClr="FFFFFF"/>
      </a:lt1>
      <a:dk2>
        <a:srgbClr val="585858"/>
      </a:dk2>
      <a:lt2>
        <a:srgbClr val="E3E3E3"/>
      </a:lt2>
      <a:accent1>
        <a:srgbClr val="E20613"/>
      </a:accent1>
      <a:accent2>
        <a:srgbClr val="A9C038"/>
      </a:accent2>
      <a:accent3>
        <a:srgbClr val="11AEC7"/>
      </a:accent3>
      <a:accent4>
        <a:srgbClr val="F59F26"/>
      </a:accent4>
      <a:accent5>
        <a:srgbClr val="0062A9"/>
      </a:accent5>
      <a:accent6>
        <a:srgbClr val="EB6047"/>
      </a:accent6>
      <a:hlink>
        <a:srgbClr val="8ED9F6"/>
      </a:hlink>
      <a:folHlink>
        <a:srgbClr val="C00000"/>
      </a:folHlink>
    </a:clrScheme>
    <a:fontScheme name="Modern 01">
      <a:majorFont>
        <a:latin typeface="Century Gothic"/>
        <a:ea typeface=""/>
        <a:cs typeface=""/>
      </a:majorFont>
      <a:minorFont>
        <a:latin typeface="Segoe UI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30740520_TF78455520.potx" id="{6194D418-000E-4B18-8B3F-3A59BEE2D1E7}" vid="{6F7872A1-CC0E-4A91-8B87-352845EDF7F6}"/>
    </a:ext>
  </a:extLst>
</a:theme>
</file>

<file path=ppt/theme/theme2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Анализ проекта, от 24Slides</Template>
  <TotalTime>51</TotalTime>
  <Words>951</Words>
  <Application>Microsoft Office PowerPoint</Application>
  <PresentationFormat>Широкоэкранный</PresentationFormat>
  <Paragraphs>146</Paragraphs>
  <Slides>14</Slides>
  <Notes>13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9" baseType="lpstr">
      <vt:lpstr>Arial</vt:lpstr>
      <vt:lpstr>Calibri</vt:lpstr>
      <vt:lpstr>Century Gothic</vt:lpstr>
      <vt:lpstr>Segoe UI Light</vt:lpstr>
      <vt:lpstr>Тема Office</vt:lpstr>
      <vt:lpstr>Конфликты и способы их разрешения </vt:lpstr>
      <vt:lpstr>Цель: изучить что такое конфликт, и как его можно урегулировать</vt:lpstr>
      <vt:lpstr>Слайд 2 с анализом проекта</vt:lpstr>
      <vt:lpstr>Слайд 2 с анализом проекта</vt:lpstr>
      <vt:lpstr>Слайд 2 с анализом проекта</vt:lpstr>
      <vt:lpstr>Слайд 2 с анализом проекта</vt:lpstr>
      <vt:lpstr>Слайд 2 с анализом проекта</vt:lpstr>
      <vt:lpstr>Слайд 2 с анализом проекта</vt:lpstr>
      <vt:lpstr>Слайд 2 с анализом проекта</vt:lpstr>
      <vt:lpstr>Слайд 2 с анализом проекта</vt:lpstr>
      <vt:lpstr>Слайд 2 с анализом проекта</vt:lpstr>
      <vt:lpstr>Слайд 2 с анализом проекта</vt:lpstr>
      <vt:lpstr>Слайд 2 с анализом проекта</vt:lpstr>
      <vt:lpstr>Спасибо за внимание!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Конфликты и способы их разрешения</dc:title>
  <dc:creator>Уходите!</dc:creator>
  <cp:lastModifiedBy>Романюк Ирина Ивановна</cp:lastModifiedBy>
  <cp:revision>3</cp:revision>
  <dcterms:created xsi:type="dcterms:W3CDTF">2022-11-06T08:50:19Z</dcterms:created>
  <dcterms:modified xsi:type="dcterms:W3CDTF">2022-12-02T13:33:49Z</dcterms:modified>
</cp:coreProperties>
</file>