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29110-5B72-4AFA-99A2-64B1A8B02B6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19B7B-8EFE-491A-A936-B46D76EB0D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29110-5B72-4AFA-99A2-64B1A8B02B6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19B7B-8EFE-491A-A936-B46D76EB0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29110-5B72-4AFA-99A2-64B1A8B02B6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19B7B-8EFE-491A-A936-B46D76EB0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29110-5B72-4AFA-99A2-64B1A8B02B6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19B7B-8EFE-491A-A936-B46D76EB0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29110-5B72-4AFA-99A2-64B1A8B02B6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19B7B-8EFE-491A-A936-B46D76EB0D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29110-5B72-4AFA-99A2-64B1A8B02B6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19B7B-8EFE-491A-A936-B46D76EB0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29110-5B72-4AFA-99A2-64B1A8B02B6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19B7B-8EFE-491A-A936-B46D76EB0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29110-5B72-4AFA-99A2-64B1A8B02B6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19B7B-8EFE-491A-A936-B46D76EB0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29110-5B72-4AFA-99A2-64B1A8B02B6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19B7B-8EFE-491A-A936-B46D76EB0D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29110-5B72-4AFA-99A2-64B1A8B02B6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19B7B-8EFE-491A-A936-B46D76EB0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29110-5B72-4AFA-99A2-64B1A8B02B6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19B7B-8EFE-491A-A936-B46D76EB0D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C729110-5B72-4AFA-99A2-64B1A8B02B6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7D19B7B-8EFE-491A-A936-B46D76EB0D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>
                <a:solidFill>
                  <a:schemeClr val="tx1"/>
                </a:solidFill>
                <a:effectLst/>
              </a:rPr>
              <a:t>охрана труда в геодезии.</a:t>
            </a:r>
            <a:endParaRPr lang="ru-RU" sz="6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2742"/>
            <a:ext cx="8046832" cy="518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3680" y="5711112"/>
            <a:ext cx="2880320" cy="1146888"/>
          </a:xfrm>
        </p:spPr>
        <p:txBody>
          <a:bodyPr/>
          <a:lstStyle/>
          <a:p>
            <a:r>
              <a:rPr lang="ru-RU" dirty="0" smtClean="0"/>
              <a:t>преподаватель </a:t>
            </a:r>
            <a:endParaRPr lang="ru-RU" dirty="0" smtClean="0"/>
          </a:p>
          <a:p>
            <a:r>
              <a:rPr lang="ru-RU" dirty="0" err="1" smtClean="0"/>
              <a:t>Белан</a:t>
            </a:r>
            <a:r>
              <a:rPr lang="ru-RU" dirty="0" smtClean="0"/>
              <a:t> И.В.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6598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8172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3.21. </a:t>
            </a:r>
            <a:r>
              <a:rPr lang="ru-RU" dirty="0" smtClean="0"/>
              <a:t>Для предупреждения микротравм рук поверхности геодезических знаков, инструмента должны быть гладкими (без зазубрин и заусенцев).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3.22. </a:t>
            </a:r>
            <a:r>
              <a:rPr lang="ru-RU" dirty="0" smtClean="0"/>
              <a:t>Во время установки геодезических знаков необходимо остерегаться заноз, а также острых краев и углов.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3.23. </a:t>
            </a:r>
            <a:r>
              <a:rPr lang="ru-RU" dirty="0" smtClean="0"/>
              <a:t>Во время передвижения по территории рабочей зоны нужно соблюдать повышенную осторожность при нахождении возле открытых колодцев, люков, спусков, траншей, ям, котлованов.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3.24. </a:t>
            </a:r>
            <a:r>
              <a:rPr lang="ru-RU" dirty="0" smtClean="0"/>
              <a:t>Особую осторожность геодезисту необходимо соблюдать во время работы в местах, где имеются токоведущие части электрооборудования или любые другие потребители электрической энергии.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3.25. </a:t>
            </a:r>
            <a:r>
              <a:rPr lang="ru-RU" dirty="0" smtClean="0"/>
              <a:t>Геодезисту нельзя прикасаться к оголенным и плохо изолированным проводам потребителей электрической энергии.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3.26. </a:t>
            </a:r>
            <a:r>
              <a:rPr lang="ru-RU" dirty="0" smtClean="0"/>
              <a:t>При работе на открытом воздухе во время сильных морозов геодезисту следует делать периодические перерывы в работе для обогрева.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3.27. </a:t>
            </a:r>
            <a:r>
              <a:rPr lang="ru-RU" dirty="0" smtClean="0"/>
              <a:t>Для предупреждения случаев травматизма не следует производить работу при недостаточной освещенности.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50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effectLst/>
              </a:rPr>
              <a:t>ТРЕБОВАНИЯ ОХРАНЫ ТРУДА В АВАРИЙНЫХ СИТУАЦИЯХ.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908720"/>
            <a:ext cx="81003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4.1. </a:t>
            </a:r>
            <a:r>
              <a:rPr lang="ru-RU" dirty="0" smtClean="0"/>
              <a:t>При несчастном случае, отравлении, внезапном заболевании необходимо немедленно оказать первую помощь пострадавшему, вызвать врача или помочь доставить пострадавшего к врачу, а затем сообщать руководителю о случившемся.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4.2. </a:t>
            </a:r>
            <a:r>
              <a:rPr lang="ru-RU" dirty="0" smtClean="0"/>
              <a:t>Геодезист должен уметь оказывать первую помощь при ранениях; при этом он должен знать, что всякая рана легко может загрязниться микробами, находящимися на ранящем предмете, коже пострадавшего, а также в пыли, на руках оказывающего помощь и на грязном перевязочном материале.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4.3. </a:t>
            </a:r>
            <a:r>
              <a:rPr lang="ru-RU" dirty="0" smtClean="0"/>
              <a:t>Оказывая первую помощь при ранении, необходимо соблюдать следующие правила: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—</a:t>
            </a:r>
            <a:r>
              <a:rPr lang="ru-RU" dirty="0" smtClean="0"/>
              <a:t> нельзя промывать рану водой или даже каким-либо лекарственным веществом, засыпать порошком и смазывать мазями, так как это препятствует заживлению раны, вызывает нагноение и способствует занесению в нее грязи с поверхности кожи;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—</a:t>
            </a:r>
            <a:r>
              <a:rPr lang="ru-RU" dirty="0" smtClean="0"/>
              <a:t> нужно осторожно снять грязь с кожи вокруг раны, очищая ее от краев раны наружу, чтобы не загрязнять рану; очищенный участок кожи нужно смазать йодом и наложить повязку.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4.4. </a:t>
            </a:r>
            <a:r>
              <a:rPr lang="ru-RU" dirty="0" smtClean="0"/>
              <a:t>Для оказания первой помощи при ранении необходимо вскрыть имеющийся в аптечке перевязочный пакет; при наложении перевязочного материала не следует касаться руками той его части, которая должна быть наложена непосредственно на рану.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4641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0"/>
            <a:ext cx="81003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4.5. </a:t>
            </a:r>
            <a:r>
              <a:rPr lang="ru-RU" dirty="0" smtClean="0"/>
              <a:t>Если перевязочного пакета почему-либо не оказалось, то для перевязки можно использовать чистый платок, чистую ткань и т.п.; накладывать вату непосредственно на рану нельзя.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4.6. </a:t>
            </a:r>
            <a:r>
              <a:rPr lang="ru-RU" dirty="0" smtClean="0"/>
              <a:t>На то место ткани, которое накладывается непосредственно на рану, нужно накапать несколько капель йода, чтобы получить пятно размером больше раны, а затем положить ткань на рану; оказывающий помощь должен вымыть руки или смазать пальцы йодом; прикасаться к самой ране даже вымытыми руками не допускается.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4.7. </a:t>
            </a:r>
            <a:r>
              <a:rPr lang="ru-RU" dirty="0" smtClean="0"/>
              <a:t>Первая помощь пострадавшему должна быть оказана немедленно и непосредственно на месте происшествия, сразу же после устранения причины, вызвавшей травму.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4.8. </a:t>
            </a:r>
            <a:r>
              <a:rPr lang="ru-RU" dirty="0" smtClean="0"/>
              <a:t>При обнаружении пожара или признаков горения на территории рабочей зоны (задымление, запах гари, повышение температуры и т.п.) необходимо немедленно уведомить об этом пожарную охрану по телефону 01 и принять меры по тушению очага возгорания с помощью первичных средств пожаротушения.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892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effectLst/>
              </a:rPr>
              <a:t>ТРЕБОВАНИЯ ОХРАНЫ ТРУДА ПО ОКОНЧАНИИ РАБОТЫ.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340768"/>
            <a:ext cx="81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5.1. </a:t>
            </a:r>
            <a:r>
              <a:rPr lang="ru-RU" dirty="0" smtClean="0"/>
              <a:t>Сложить используемые во время работы геодезические инструменты в специально отведенное для них место.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5.2. </a:t>
            </a:r>
            <a:r>
              <a:rPr lang="ru-RU" dirty="0" smtClean="0"/>
              <a:t>По окончании работы геодезисту необходимо тщательно вымыть руки теплой водой с мылом, при необходимости принять душ.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5.3. </a:t>
            </a:r>
            <a:r>
              <a:rPr lang="ru-RU" dirty="0" smtClean="0"/>
              <a:t>Обо всех замеченных в процессе работы неполадках и неисправностях применяемого инструмента и оборудования, а также о других нарушениях требований охраны труда следует сообщить своему непосредственному руководителю.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5064261" cy="284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656069" cy="241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529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0000"/>
                </a:solidFill>
                <a:effectLst/>
              </a:rPr>
              <a:t>ОБЩИЕ ТРЕБОВАНИЯ ОХРАНЫ ТРУДА.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24323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1.1. </a:t>
            </a:r>
            <a:r>
              <a:rPr lang="ru-RU" dirty="0"/>
              <a:t>К работе в качестве геодезиста допускается специалист соответствующей квалификации, не имеющий противопоказаний по состоянию здоровья, прошедший медицинский осмотр, специальное обучение и проверку знаний требований охраны труда при выполнении геодезических работ и других нормативных документов, касающихся его компетенции, своевременно и в полном объеме прошедший вводный и первичный на рабочем месте инструктажи по охране труда.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1.2. </a:t>
            </a:r>
            <a:r>
              <a:rPr lang="ru-RU" dirty="0"/>
              <a:t>Геодезист, независимо от квалификации и стажа работы, не реже одного раза в шесть месяцев должен проходить повторный инструктаж по охране труда; в случае нарушения требований безопасности труда, при перерыве в работе более чем на 60 календарных дней, он должен пройти внеплановый инструктаж.</a:t>
            </a:r>
          </a:p>
        </p:txBody>
      </p:sp>
    </p:spTree>
    <p:extLst>
      <p:ext uri="{BB962C8B-B14F-4D97-AF65-F5344CB8AC3E}">
        <p14:creationId xmlns:p14="http://schemas.microsoft.com/office/powerpoint/2010/main" xmlns="" val="400133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0744" y="0"/>
            <a:ext cx="8093255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1.3. </a:t>
            </a:r>
            <a:r>
              <a:rPr lang="ru-RU" dirty="0" smtClean="0"/>
              <a:t>Геодезист, допущенный к самостоятельной работе, должен знать: технологию производства геодезических работ. Геодезические инструменты, приборы и правила их технической эксплуатации. Положения, инструкции и другие нормативные документы по производству геодезических работ.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1.4. </a:t>
            </a:r>
            <a:r>
              <a:rPr lang="ru-RU" dirty="0" smtClean="0"/>
              <a:t>Геодезист, направленный для участия в выполнении несвойственных его должности работах, должен пройти целевой инструктаж по безопасному выполнению предстоящих работ.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1.5. </a:t>
            </a:r>
            <a:r>
              <a:rPr lang="ru-RU" dirty="0" smtClean="0"/>
              <a:t>Геодезисту запрещается пользоваться инструментом, инвентарем и оборудованием, безопасному обращению с которым он не обучен.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1.6. </a:t>
            </a:r>
            <a:r>
              <a:rPr lang="ru-RU" dirty="0" smtClean="0"/>
              <a:t>Во время работы на геодезиста могут оказывать неблагоприятное воздействие, в основном, следующие опасные и вредные производственные факторы: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—</a:t>
            </a:r>
            <a:r>
              <a:rPr lang="ru-RU" dirty="0" smtClean="0"/>
              <a:t> движущиеся транспортные средства, дорожно-строительные машины;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—</a:t>
            </a:r>
            <a:r>
              <a:rPr lang="ru-RU" dirty="0" smtClean="0"/>
              <a:t> неблагоприятные погодные условия (дождь, снег, ветер и т.п.) с учетом степени тяжести труда;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—</a:t>
            </a:r>
            <a:r>
              <a:rPr lang="ru-RU" dirty="0" smtClean="0"/>
              <a:t> возможность падения (например, в результате </a:t>
            </a:r>
            <a:r>
              <a:rPr lang="ru-RU" dirty="0" err="1" smtClean="0"/>
              <a:t>поскальзывания</a:t>
            </a:r>
            <a:r>
              <a:rPr lang="ru-RU" dirty="0" smtClean="0"/>
              <a:t>, спотыкания);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—</a:t>
            </a:r>
            <a:r>
              <a:rPr lang="ru-RU" dirty="0" smtClean="0"/>
              <a:t> физические перегрузки (например, при переноске геодезических приборов);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—</a:t>
            </a:r>
            <a:r>
              <a:rPr lang="ru-RU" dirty="0" smtClean="0"/>
              <a:t> заусенцы, шероховатости (например, на поверхности геодезических знаков, применяемых приборов);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—</a:t>
            </a:r>
            <a:r>
              <a:rPr lang="ru-RU" dirty="0" smtClean="0"/>
              <a:t> недостаточная освещенность рабочей зоны (например, при работе в неблагоприятных погодных условиях);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—</a:t>
            </a:r>
            <a:r>
              <a:rPr lang="ru-RU" dirty="0" smtClean="0"/>
              <a:t> неудобная рабочая поза (например, при длительной работе в согнутом состоянии).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025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4579" y="188640"/>
            <a:ext cx="7992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1.7.</a:t>
            </a:r>
            <a:r>
              <a:rPr lang="ru-RU" dirty="0" smtClean="0"/>
              <a:t> Геодезист во время работы должен пользоваться спецодеждой, </a:t>
            </a:r>
            <a:r>
              <a:rPr lang="ru-RU" dirty="0" err="1" smtClean="0"/>
              <a:t>спецобувью</a:t>
            </a:r>
            <a:r>
              <a:rPr lang="ru-RU" dirty="0" smtClean="0"/>
              <a:t> и другими средствами индивидуальной защиты от воздействия опасных и вредных производственных факторов с учетом погодных условий.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1.8.</a:t>
            </a:r>
            <a:r>
              <a:rPr lang="ru-RU" dirty="0" smtClean="0"/>
              <a:t> Геодезист обязан соблюдать трудовую и производственную дисциплину, правила внутреннего трудового распорядка; следует помнить, что употребление спиртных напитков, как правило, приводит к несчастным случаям.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1.9.</a:t>
            </a:r>
            <a:r>
              <a:rPr lang="ru-RU" dirty="0" smtClean="0"/>
              <a:t> Геодезист должен соблюдать установленные для него режимы труда и отдыха.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1.10. </a:t>
            </a:r>
            <a:r>
              <a:rPr lang="ru-RU" dirty="0" smtClean="0"/>
              <a:t>В случае заболевания, плохого самочувствия геодезисту следует сообщить о своем состоянии непосредственному руководителю и обратиться за медицинской помощью.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1.11. </a:t>
            </a:r>
            <a:r>
              <a:rPr lang="ru-RU" dirty="0" smtClean="0"/>
              <a:t>Если с кем-либо из работников произошел несчастный случай, то пострадавшему необходимо оказать первую помощь, сообщить о случившемся руководителю и сохранить обстановку происшествия, если это не создает опасности для окружающих.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1.12. </a:t>
            </a:r>
            <a:r>
              <a:rPr lang="ru-RU" dirty="0" smtClean="0"/>
              <a:t>Геодезист, при необходимости, должен уметь оказать первую помощь, пользоваться медицинской аптечкой.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1.13. </a:t>
            </a:r>
            <a:r>
              <a:rPr lang="ru-RU" dirty="0" smtClean="0"/>
              <a:t>Для предупреждения возможности заболеваний геодезисту следует соблюдать правила личной гигиены, в том числе, перед приемом пищи необходимо тщательно мыть руки с мылом.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950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0"/>
            <a:ext cx="8100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1.14. </a:t>
            </a:r>
            <a:r>
              <a:rPr lang="ru-RU" dirty="0" smtClean="0"/>
              <a:t>Геодезист, допустивший нарушение или невыполнение требований инструкции по охране труда, рассматривается, как нарушитель производственной дисциплины и может быть привлечен к дисциплинарной ответственности, а в зависимости от последствий — и к уголовной; если нарушение связано с причинением материального ущерба, то виновный может привлекаться к материальной ответственности в установленном порядке.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5152" y="1739865"/>
            <a:ext cx="79593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solidFill>
                  <a:srgbClr val="FF0000"/>
                </a:solidFill>
                <a:effectLst/>
                <a:latin typeface="+mn-lt"/>
              </a:rPr>
              <a:t>ТРЕБОВАНИЯ ОХРАНЫ ТРУДА ПЕРЕД НАЧАЛОМ РАБОТЫ.</a:t>
            </a: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107192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2.1. </a:t>
            </a:r>
            <a:r>
              <a:rPr lang="ru-RU" dirty="0" smtClean="0"/>
              <a:t>Перед началом работы геодезист должен надеть специальную одежду и специальную обувь с учетом погодных условий, а также сигнальный жилет и защитную каску; при необходимости, нужно проверить наличие и подготовить к использованию средства индивидуальной защиты от воздействия опасных и вредных производственных факторов.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2.2. </a:t>
            </a:r>
            <a:r>
              <a:rPr lang="ru-RU" dirty="0" smtClean="0"/>
              <a:t>Спецодежда должна быть соответствующего размера, чистой и не стеснять движений.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2.3. </a:t>
            </a:r>
            <a:r>
              <a:rPr lang="ru-RU" dirty="0" smtClean="0"/>
              <a:t>Прежде чем приступать к работе, необходимо внимательно осмотреть место предстоящей работы, привести его в порядок, убрать все посторонние предметы и подготовить ограждения и дорожно-сигнальные переносные знаки для их установки в местах возможного прохода людей и проезда автотранспорта.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2.4. </a:t>
            </a:r>
            <a:r>
              <a:rPr lang="ru-RU" dirty="0" smtClean="0"/>
              <a:t>В темное время суток и при плохой видимости, например, во время тумана, по внешним контурам ограждений и на дорожно-сигнальных знаках необходимо вывесить сигнальные красные фонари.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00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0"/>
            <a:ext cx="8100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2.5. </a:t>
            </a:r>
            <a:r>
              <a:rPr lang="ru-RU" dirty="0" smtClean="0"/>
              <a:t>Для предупреждения несчастных случаев геодезисту следует обратить особое внимание на то, чтобы колодцы подземных коммуникаций, находящиеся в зоне выполнения работ, были закрыты крышками.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2.6. </a:t>
            </a:r>
            <a:r>
              <a:rPr lang="ru-RU" dirty="0" smtClean="0"/>
              <a:t>Перед началом работы геодезист должен осмотреть геодезический инструмент, знаки, которые будут использоваться в работе, и убедиться в их исправности.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2.7. </a:t>
            </a:r>
            <a:r>
              <a:rPr lang="ru-RU" dirty="0" smtClean="0"/>
              <a:t>Перед началом работы нужно убедиться в достаточности освещения рабочей зоны, особенно при неблагоприятных погодных условиях.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2.8.</a:t>
            </a:r>
            <a:r>
              <a:rPr lang="ru-RU" dirty="0" smtClean="0"/>
              <a:t> Перед началом работы геодезисту следует убедиться в наличии медицинской аптечки для оказания первой помощи.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2.9.</a:t>
            </a:r>
            <a:r>
              <a:rPr lang="ru-RU" dirty="0" smtClean="0"/>
              <a:t> Обнаруженные нарушения требований безопасности должны быть устранены собственными силами, а при невозможности сделать это геодезист обязан сообщить о них руководителю работ.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448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406640" cy="1472184"/>
          </a:xfrm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  <a:effectLst/>
              </a:rPr>
              <a:t>ТРЕБОВАНИЯ ОХРАНЫ ТРУДА ВО ВРЕМЯ РАБОТЫ.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484784"/>
            <a:ext cx="8172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3.1. </a:t>
            </a:r>
            <a:r>
              <a:rPr lang="ru-RU" dirty="0" smtClean="0"/>
              <a:t>Во время работы геодезист должен вести себя спокойно и выдержанно, избегать конфликтных ситуаций, которые могут вызвать нервно-эмоциональное напряжение и отразиться на безопасности труда.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3.2. </a:t>
            </a:r>
            <a:r>
              <a:rPr lang="ru-RU" dirty="0" smtClean="0"/>
              <a:t>Во время работы геодезисту следует быть внимательным, не отвлекаться от выполнения своих обязанностей.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3.3. </a:t>
            </a:r>
            <a:r>
              <a:rPr lang="ru-RU" dirty="0" smtClean="0"/>
              <a:t>Во время работы на проезжей части дороги рабочая зона должна быть ограждена щитами и обозначена соответствующими дорожными знаками (например, «Ограничение максимальной скорости», «Дорожные работы»).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3.4. </a:t>
            </a:r>
            <a:r>
              <a:rPr lang="ru-RU" dirty="0" smtClean="0"/>
              <a:t>Геодезист должен убедиться в отсутствии опасных производственных факторов на месте выполнения работы.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3.5. </a:t>
            </a:r>
            <a:r>
              <a:rPr lang="ru-RU" dirty="0" smtClean="0"/>
              <a:t>Во время работы на проезжей части либо возле нее геодезисту необходимо проявлять особое внимание к движущемуся автотранспорту; при этом, для предупреждения несчастных случаев, следует пользоваться сигнальным жилетом, окрашенным в яркий цвет.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3.6. </a:t>
            </a:r>
            <a:r>
              <a:rPr lang="ru-RU" dirty="0" smtClean="0"/>
              <a:t>Во время работы геодезисту необходимо постоянно обращать внимание на состояние территории, по которой нужно перемещаться; во избежание несчастных случаев следует соблюдать осторожность при передвижении по скользкой поверхности.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0837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"/>
            <a:ext cx="80648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3.7. </a:t>
            </a:r>
            <a:r>
              <a:rPr lang="ru-RU" dirty="0" smtClean="0"/>
              <a:t>На территории, где ведутся работы, геодезист обязан соблюдать следующие требования безопасности: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— </a:t>
            </a:r>
            <a:r>
              <a:rPr lang="ru-RU" dirty="0" smtClean="0"/>
              <a:t>переходить дорогу можно только в установленных для этого местах;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—</a:t>
            </a:r>
            <a:r>
              <a:rPr lang="ru-RU" dirty="0" smtClean="0"/>
              <a:t> нельзя выходить за установленные ограждения рабочей зоны, на открытую полосу движения транспорта;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—</a:t>
            </a:r>
            <a:r>
              <a:rPr lang="ru-RU" dirty="0" smtClean="0"/>
              <a:t> нельзя приближаться к двигающимся автомобилям, каткам, скреперам, бульдозерам, погрузчикам, кранам, укладчикам и другим механизмам ближе, чем на 5 м.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3.8. </a:t>
            </a:r>
            <a:r>
              <a:rPr lang="ru-RU" dirty="0" smtClean="0"/>
              <a:t>Во время работы геодезисту нужно быть внимательным и контролировать изменение окружающей обстановки, особенно в неблагоприятных погодных условиях (дождь, туман, снегопад, гололед и т.п.) и в темное время суток.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3.9. </a:t>
            </a:r>
            <a:r>
              <a:rPr lang="ru-RU" dirty="0" smtClean="0"/>
              <a:t>Геодезисту следует помнить, что в условиях повышенного уличного шума звуковые сигналы, подаваемые транспортными средствами, и шум работающего двигателя приближающегося автомобиля могут быть не слышны.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3.10. </a:t>
            </a:r>
            <a:r>
              <a:rPr lang="ru-RU" dirty="0" smtClean="0"/>
              <a:t>Геодезисту следует соблюдать осторожность и быть внимательным вблизи зон повышенной опасности (зон передвижения и маневрирования транспортных средств, погрузочно-разгрузочных работ и др.), а также на проезжей части дорог, обращать внимание на неровности и скользкие места на территории рабочей зоны.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3.11. </a:t>
            </a:r>
            <a:r>
              <a:rPr lang="ru-RU" dirty="0" smtClean="0"/>
              <a:t>Геодезист должен соблюдать осторожность при перемещении по территории, чтобы не споткнуться и не удариться о камни, строительный мусор и другие предметы, находящиеся в рабочей зоне.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682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81724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3.12. </a:t>
            </a:r>
            <a:r>
              <a:rPr lang="ru-RU" dirty="0" smtClean="0"/>
              <a:t>Во избежание </a:t>
            </a:r>
            <a:r>
              <a:rPr lang="ru-RU" dirty="0" err="1" smtClean="0"/>
              <a:t>травмирования</a:t>
            </a:r>
            <a:r>
              <a:rPr lang="ru-RU" dirty="0" smtClean="0"/>
              <a:t> головы, геодезисту нужно быть внимательным при передвижении возле низкорасположенных конструктивных частей здания, дорожно-строительных машин.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3.13. </a:t>
            </a:r>
            <a:r>
              <a:rPr lang="ru-RU" dirty="0" smtClean="0"/>
              <a:t>Во время работы геодезисту следует пользоваться только исправными геодезическими инструментами.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3.14. </a:t>
            </a:r>
            <a:r>
              <a:rPr lang="ru-RU" dirty="0" smtClean="0"/>
              <a:t>Весь геодезический инструмент и приспособления для выполнения работ должны быть в исправном состоянии; обнаруженные во время проверки дефекты следует устранить.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3.15. </a:t>
            </a:r>
            <a:r>
              <a:rPr lang="ru-RU" dirty="0" smtClean="0"/>
              <a:t>Геодезисту следует проявлять осторожность при переноске геодезических инструментов, чтобы не споткнуться во время ходьбы о возможные препятствия.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3.16. </a:t>
            </a:r>
            <a:r>
              <a:rPr lang="ru-RU" dirty="0" smtClean="0"/>
              <a:t>Если на пути следования имеются какие-либо препятствия, геодезисту следует обойти эти препятствия.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3.17. </a:t>
            </a:r>
            <a:r>
              <a:rPr lang="ru-RU" dirty="0" smtClean="0"/>
              <a:t>При передвижении следует обращать внимание на неровности на поверхности земли и скользкие места, остерегаться падения из-за спотыкания или </a:t>
            </a:r>
            <a:r>
              <a:rPr lang="ru-RU" dirty="0" err="1" smtClean="0"/>
              <a:t>поскальзывания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3.18. </a:t>
            </a:r>
            <a:r>
              <a:rPr lang="ru-RU" dirty="0" smtClean="0"/>
              <a:t>При переноске любых грузов следует соблюдать установленные нормы перемещения (для мужчин и женщин) тяжестей вручную.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3.19. </a:t>
            </a:r>
            <a:r>
              <a:rPr lang="ru-RU" dirty="0" smtClean="0"/>
              <a:t>При переноске тяжестей на расстояние до 25 м для мужчин допускается максимальная нагрузка 50 кг.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3.20. </a:t>
            </a:r>
            <a:r>
              <a:rPr lang="ru-RU" dirty="0" smtClean="0"/>
              <a:t>Женщинам разрешается поднимать и переносить тяжести вручную: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—</a:t>
            </a:r>
            <a:r>
              <a:rPr lang="ru-RU" dirty="0" smtClean="0"/>
              <a:t> постоянно в течение рабочей смены — массой не более 7 кг;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— </a:t>
            </a:r>
            <a:r>
              <a:rPr lang="ru-RU" dirty="0" smtClean="0"/>
              <a:t>периодически (до 2 раз в час) при чередовании с другой работой — массой не более 10 кг.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5422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</TotalTime>
  <Words>496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охрана труда в геодезии.</vt:lpstr>
      <vt:lpstr>ОБЩИЕ ТРЕБОВАНИЯ ОХРАНЫ ТРУДА.</vt:lpstr>
      <vt:lpstr>Слайд 3</vt:lpstr>
      <vt:lpstr>Слайд 4</vt:lpstr>
      <vt:lpstr>Слайд 5</vt:lpstr>
      <vt:lpstr>Слайд 6</vt:lpstr>
      <vt:lpstr>ТРЕБОВАНИЯ ОХРАНЫ ТРУДА ВО ВРЕМЯ РАБОТЫ.</vt:lpstr>
      <vt:lpstr>Слайд 8</vt:lpstr>
      <vt:lpstr>Слайд 9</vt:lpstr>
      <vt:lpstr>Слайд 10</vt:lpstr>
      <vt:lpstr>ТРЕБОВАНИЯ ОХРАНЫ ТРУДА В АВАРИЙНЫХ СИТУАЦИЯХ. </vt:lpstr>
      <vt:lpstr>Слайд 12</vt:lpstr>
      <vt:lpstr>ТРЕБОВАНИЯ ОХРАНЫ ТРУДА ПО ОКОНЧАНИИ РАБОТЫ.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охрана труда в геодезии.</dc:title>
  <dc:creator>Геворг</dc:creator>
  <cp:lastModifiedBy>belan</cp:lastModifiedBy>
  <cp:revision>3</cp:revision>
  <dcterms:created xsi:type="dcterms:W3CDTF">2017-11-22T16:02:38Z</dcterms:created>
  <dcterms:modified xsi:type="dcterms:W3CDTF">2023-03-02T13:55:02Z</dcterms:modified>
</cp:coreProperties>
</file>