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Override PartName="/ppt/changesInfos/changesInfo1.xml" ContentType="application/vnd.ms-powerpoint.changesinfo+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6" r:id="rId3"/>
    <p:sldId id="257" r:id="rId4"/>
    <p:sldId id="258" r:id="rId5"/>
    <p:sldId id="259" r:id="rId6"/>
    <p:sldId id="260" r:id="rId7"/>
    <p:sldId id="261" r:id="rId8"/>
    <p:sldId id="262" r:id="rId9"/>
    <p:sldId id="263" r:id="rId10"/>
    <p:sldId id="264" r:id="rId11"/>
    <p:sldId id="265"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96" y="-528"/>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atalja-pronina28@rambler.ru" userId="196a82cf66da6f8f" providerId="LiveId" clId="{13B8296D-3E5C-4239-A858-4373CF30ADE3}"/>
    <pc:docChg chg="undo custSel addSld modSld">
      <pc:chgData name="natalja-pronina28@rambler.ru" userId="196a82cf66da6f8f" providerId="LiveId" clId="{13B8296D-3E5C-4239-A858-4373CF30ADE3}" dt="2022-04-26T18:37:57.987" v="308" actId="1076"/>
      <pc:docMkLst>
        <pc:docMk/>
      </pc:docMkLst>
      <pc:sldChg chg="addSp modSp new mod">
        <pc:chgData name="natalja-pronina28@rambler.ru" userId="196a82cf66da6f8f" providerId="LiveId" clId="{13B8296D-3E5C-4239-A858-4373CF30ADE3}" dt="2022-04-26T18:16:54.016" v="78" actId="1076"/>
        <pc:sldMkLst>
          <pc:docMk/>
          <pc:sldMk cId="2067361710" sldId="256"/>
        </pc:sldMkLst>
        <pc:spChg chg="mod">
          <ac:chgData name="natalja-pronina28@rambler.ru" userId="196a82cf66da6f8f" providerId="LiveId" clId="{13B8296D-3E5C-4239-A858-4373CF30ADE3}" dt="2022-04-26T18:16:54.016" v="78" actId="1076"/>
          <ac:spMkLst>
            <pc:docMk/>
            <pc:sldMk cId="2067361710" sldId="256"/>
            <ac:spMk id="2" creationId="{87EA7534-E739-4470-913A-1E58909E573B}"/>
          </ac:spMkLst>
        </pc:spChg>
        <pc:spChg chg="mod">
          <ac:chgData name="natalja-pronina28@rambler.ru" userId="196a82cf66da6f8f" providerId="LiveId" clId="{13B8296D-3E5C-4239-A858-4373CF30ADE3}" dt="2022-04-26T18:15:25.543" v="66" actId="27636"/>
          <ac:spMkLst>
            <pc:docMk/>
            <pc:sldMk cId="2067361710" sldId="256"/>
            <ac:spMk id="3" creationId="{C00F8908-247A-48EB-8FC8-BA6DC6B549FF}"/>
          </ac:spMkLst>
        </pc:spChg>
        <pc:picChg chg="add mod">
          <ac:chgData name="natalja-pronina28@rambler.ru" userId="196a82cf66da6f8f" providerId="LiveId" clId="{13B8296D-3E5C-4239-A858-4373CF30ADE3}" dt="2022-04-26T18:16:48.754" v="77" actId="1076"/>
          <ac:picMkLst>
            <pc:docMk/>
            <pc:sldMk cId="2067361710" sldId="256"/>
            <ac:picMk id="4" creationId="{4ECAA589-984C-4896-B6AC-CD1DDDD87081}"/>
          </ac:picMkLst>
        </pc:picChg>
      </pc:sldChg>
      <pc:sldChg chg="addSp modSp new mod">
        <pc:chgData name="natalja-pronina28@rambler.ru" userId="196a82cf66da6f8f" providerId="LiveId" clId="{13B8296D-3E5C-4239-A858-4373CF30ADE3}" dt="2022-04-26T18:18:15.970" v="95" actId="1076"/>
        <pc:sldMkLst>
          <pc:docMk/>
          <pc:sldMk cId="732887362" sldId="257"/>
        </pc:sldMkLst>
        <pc:spChg chg="mod">
          <ac:chgData name="natalja-pronina28@rambler.ru" userId="196a82cf66da6f8f" providerId="LiveId" clId="{13B8296D-3E5C-4239-A858-4373CF30ADE3}" dt="2022-04-26T18:17:20.653" v="80" actId="20577"/>
          <ac:spMkLst>
            <pc:docMk/>
            <pc:sldMk cId="732887362" sldId="257"/>
            <ac:spMk id="2" creationId="{238C30B5-CCE7-422A-8A28-45E3CD23910E}"/>
          </ac:spMkLst>
        </pc:spChg>
        <pc:spChg chg="mod">
          <ac:chgData name="natalja-pronina28@rambler.ru" userId="196a82cf66da6f8f" providerId="LiveId" clId="{13B8296D-3E5C-4239-A858-4373CF30ADE3}" dt="2022-04-26T18:18:05.453" v="91" actId="27636"/>
          <ac:spMkLst>
            <pc:docMk/>
            <pc:sldMk cId="732887362" sldId="257"/>
            <ac:spMk id="3" creationId="{AE22099D-3E06-4A10-8D50-EE8567551FA9}"/>
          </ac:spMkLst>
        </pc:spChg>
        <pc:picChg chg="add mod">
          <ac:chgData name="natalja-pronina28@rambler.ru" userId="196a82cf66da6f8f" providerId="LiveId" clId="{13B8296D-3E5C-4239-A858-4373CF30ADE3}" dt="2022-04-26T18:18:15.970" v="95" actId="1076"/>
          <ac:picMkLst>
            <pc:docMk/>
            <pc:sldMk cId="732887362" sldId="257"/>
            <ac:picMk id="4" creationId="{1AB864E8-746A-4463-ADAC-9BB60E7F448F}"/>
          </ac:picMkLst>
        </pc:picChg>
      </pc:sldChg>
      <pc:sldChg chg="addSp modSp new mod">
        <pc:chgData name="natalja-pronina28@rambler.ru" userId="196a82cf66da6f8f" providerId="LiveId" clId="{13B8296D-3E5C-4239-A858-4373CF30ADE3}" dt="2022-04-26T18:21:18.261" v="105" actId="1076"/>
        <pc:sldMkLst>
          <pc:docMk/>
          <pc:sldMk cId="2715361250" sldId="258"/>
        </pc:sldMkLst>
        <pc:spChg chg="mod">
          <ac:chgData name="natalja-pronina28@rambler.ru" userId="196a82cf66da6f8f" providerId="LiveId" clId="{13B8296D-3E5C-4239-A858-4373CF30ADE3}" dt="2022-04-26T18:18:49.201" v="98" actId="20577"/>
          <ac:spMkLst>
            <pc:docMk/>
            <pc:sldMk cId="2715361250" sldId="258"/>
            <ac:spMk id="2" creationId="{0E3A2D27-9EED-4F63-A703-6785F9A36462}"/>
          </ac:spMkLst>
        </pc:spChg>
        <pc:spChg chg="mod">
          <ac:chgData name="natalja-pronina28@rambler.ru" userId="196a82cf66da6f8f" providerId="LiveId" clId="{13B8296D-3E5C-4239-A858-4373CF30ADE3}" dt="2022-04-26T18:18:57.344" v="100" actId="1076"/>
          <ac:spMkLst>
            <pc:docMk/>
            <pc:sldMk cId="2715361250" sldId="258"/>
            <ac:spMk id="3" creationId="{504AAE0E-6F66-41DC-AF05-EFA07CFD7B28}"/>
          </ac:spMkLst>
        </pc:spChg>
        <pc:picChg chg="add mod">
          <ac:chgData name="natalja-pronina28@rambler.ru" userId="196a82cf66da6f8f" providerId="LiveId" clId="{13B8296D-3E5C-4239-A858-4373CF30ADE3}" dt="2022-04-26T18:21:18.261" v="105" actId="1076"/>
          <ac:picMkLst>
            <pc:docMk/>
            <pc:sldMk cId="2715361250" sldId="258"/>
            <ac:picMk id="4" creationId="{31475A56-E406-48EB-850E-9164FD674B89}"/>
          </ac:picMkLst>
        </pc:picChg>
      </pc:sldChg>
      <pc:sldChg chg="addSp modSp new mod">
        <pc:chgData name="natalja-pronina28@rambler.ru" userId="196a82cf66da6f8f" providerId="LiveId" clId="{13B8296D-3E5C-4239-A858-4373CF30ADE3}" dt="2022-04-26T18:24:27.880" v="138" actId="1076"/>
        <pc:sldMkLst>
          <pc:docMk/>
          <pc:sldMk cId="588255043" sldId="259"/>
        </pc:sldMkLst>
        <pc:spChg chg="mod">
          <ac:chgData name="natalja-pronina28@rambler.ru" userId="196a82cf66da6f8f" providerId="LiveId" clId="{13B8296D-3E5C-4239-A858-4373CF30ADE3}" dt="2022-04-26T18:23:19.937" v="118" actId="20577"/>
          <ac:spMkLst>
            <pc:docMk/>
            <pc:sldMk cId="588255043" sldId="259"/>
            <ac:spMk id="2" creationId="{63A1CDD2-FC34-4BCF-9EE6-27FCD02A975E}"/>
          </ac:spMkLst>
        </pc:spChg>
        <pc:spChg chg="mod">
          <ac:chgData name="natalja-pronina28@rambler.ru" userId="196a82cf66da6f8f" providerId="LiveId" clId="{13B8296D-3E5C-4239-A858-4373CF30ADE3}" dt="2022-04-26T18:23:49.287" v="125" actId="14100"/>
          <ac:spMkLst>
            <pc:docMk/>
            <pc:sldMk cId="588255043" sldId="259"/>
            <ac:spMk id="3" creationId="{C75D0DA1-3F89-4657-8008-32E1DEEECD34}"/>
          </ac:spMkLst>
        </pc:spChg>
        <pc:picChg chg="add mod">
          <ac:chgData name="natalja-pronina28@rambler.ru" userId="196a82cf66da6f8f" providerId="LiveId" clId="{13B8296D-3E5C-4239-A858-4373CF30ADE3}" dt="2022-04-26T18:24:27.880" v="138" actId="1076"/>
          <ac:picMkLst>
            <pc:docMk/>
            <pc:sldMk cId="588255043" sldId="259"/>
            <ac:picMk id="4" creationId="{75D408A8-41A9-496F-9EC5-937611102017}"/>
          </ac:picMkLst>
        </pc:picChg>
      </pc:sldChg>
      <pc:sldChg chg="addSp modSp new mod">
        <pc:chgData name="natalja-pronina28@rambler.ru" userId="196a82cf66da6f8f" providerId="LiveId" clId="{13B8296D-3E5C-4239-A858-4373CF30ADE3}" dt="2022-04-26T18:27:39.573" v="196" actId="20577"/>
        <pc:sldMkLst>
          <pc:docMk/>
          <pc:sldMk cId="3226774483" sldId="260"/>
        </pc:sldMkLst>
        <pc:spChg chg="mod">
          <ac:chgData name="natalja-pronina28@rambler.ru" userId="196a82cf66da6f8f" providerId="LiveId" clId="{13B8296D-3E5C-4239-A858-4373CF30ADE3}" dt="2022-04-26T18:25:07.593" v="140" actId="20577"/>
          <ac:spMkLst>
            <pc:docMk/>
            <pc:sldMk cId="3226774483" sldId="260"/>
            <ac:spMk id="2" creationId="{5C3F51FD-BAAF-41BE-8054-962E3995C3DC}"/>
          </ac:spMkLst>
        </pc:spChg>
        <pc:spChg chg="mod">
          <ac:chgData name="natalja-pronina28@rambler.ru" userId="196a82cf66da6f8f" providerId="LiveId" clId="{13B8296D-3E5C-4239-A858-4373CF30ADE3}" dt="2022-04-26T18:27:39.573" v="196" actId="20577"/>
          <ac:spMkLst>
            <pc:docMk/>
            <pc:sldMk cId="3226774483" sldId="260"/>
            <ac:spMk id="3" creationId="{5E4A1292-D599-43D4-864C-CD4FB92F945F}"/>
          </ac:spMkLst>
        </pc:spChg>
        <pc:picChg chg="add mod">
          <ac:chgData name="natalja-pronina28@rambler.ru" userId="196a82cf66da6f8f" providerId="LiveId" clId="{13B8296D-3E5C-4239-A858-4373CF30ADE3}" dt="2022-04-26T18:25:54.918" v="163" actId="14100"/>
          <ac:picMkLst>
            <pc:docMk/>
            <pc:sldMk cId="3226774483" sldId="260"/>
            <ac:picMk id="4" creationId="{37B9DED9-161F-41CA-8430-C1AF074F4BA8}"/>
          </ac:picMkLst>
        </pc:picChg>
      </pc:sldChg>
      <pc:sldChg chg="addSp modSp new mod">
        <pc:chgData name="natalja-pronina28@rambler.ru" userId="196a82cf66da6f8f" providerId="LiveId" clId="{13B8296D-3E5C-4239-A858-4373CF30ADE3}" dt="2022-04-26T18:27:35.979" v="194" actId="20577"/>
        <pc:sldMkLst>
          <pc:docMk/>
          <pc:sldMk cId="2313988725" sldId="261"/>
        </pc:sldMkLst>
        <pc:spChg chg="mod">
          <ac:chgData name="natalja-pronina28@rambler.ru" userId="196a82cf66da6f8f" providerId="LiveId" clId="{13B8296D-3E5C-4239-A858-4373CF30ADE3}" dt="2022-04-26T18:26:26.116" v="165" actId="20577"/>
          <ac:spMkLst>
            <pc:docMk/>
            <pc:sldMk cId="2313988725" sldId="261"/>
            <ac:spMk id="2" creationId="{9503DF72-2858-4E28-9F37-41AED81E50D0}"/>
          </ac:spMkLst>
        </pc:spChg>
        <pc:spChg chg="mod">
          <ac:chgData name="natalja-pronina28@rambler.ru" userId="196a82cf66da6f8f" providerId="LiveId" clId="{13B8296D-3E5C-4239-A858-4373CF30ADE3}" dt="2022-04-26T18:27:35.979" v="194" actId="20577"/>
          <ac:spMkLst>
            <pc:docMk/>
            <pc:sldMk cId="2313988725" sldId="261"/>
            <ac:spMk id="3" creationId="{157A2100-DB44-4632-BEA0-AC77D357438C}"/>
          </ac:spMkLst>
        </pc:spChg>
        <pc:picChg chg="add mod">
          <ac:chgData name="natalja-pronina28@rambler.ru" userId="196a82cf66da6f8f" providerId="LiveId" clId="{13B8296D-3E5C-4239-A858-4373CF30ADE3}" dt="2022-04-26T18:26:58.260" v="175" actId="14100"/>
          <ac:picMkLst>
            <pc:docMk/>
            <pc:sldMk cId="2313988725" sldId="261"/>
            <ac:picMk id="4" creationId="{33F89DEF-D02F-4E82-AC42-63635BCAC8A1}"/>
          </ac:picMkLst>
        </pc:picChg>
      </pc:sldChg>
      <pc:sldChg chg="addSp modSp new mod">
        <pc:chgData name="natalja-pronina28@rambler.ru" userId="196a82cf66da6f8f" providerId="LiveId" clId="{13B8296D-3E5C-4239-A858-4373CF30ADE3}" dt="2022-04-26T18:29:19.297" v="217" actId="1076"/>
        <pc:sldMkLst>
          <pc:docMk/>
          <pc:sldMk cId="3629395206" sldId="262"/>
        </pc:sldMkLst>
        <pc:spChg chg="mod">
          <ac:chgData name="natalja-pronina28@rambler.ru" userId="196a82cf66da6f8f" providerId="LiveId" clId="{13B8296D-3E5C-4239-A858-4373CF30ADE3}" dt="2022-04-26T18:27:57.956" v="197" actId="20577"/>
          <ac:spMkLst>
            <pc:docMk/>
            <pc:sldMk cId="3629395206" sldId="262"/>
            <ac:spMk id="2" creationId="{D152FCD0-2B15-4706-BC24-A05B0FE94CB5}"/>
          </ac:spMkLst>
        </pc:spChg>
        <pc:spChg chg="mod">
          <ac:chgData name="natalja-pronina28@rambler.ru" userId="196a82cf66da6f8f" providerId="LiveId" clId="{13B8296D-3E5C-4239-A858-4373CF30ADE3}" dt="2022-04-26T18:28:24.048" v="202" actId="255"/>
          <ac:spMkLst>
            <pc:docMk/>
            <pc:sldMk cId="3629395206" sldId="262"/>
            <ac:spMk id="3" creationId="{6C45BE55-DBF7-40F2-84DF-3ABF9FA32699}"/>
          </ac:spMkLst>
        </pc:spChg>
        <pc:picChg chg="add mod">
          <ac:chgData name="natalja-pronina28@rambler.ru" userId="196a82cf66da6f8f" providerId="LiveId" clId="{13B8296D-3E5C-4239-A858-4373CF30ADE3}" dt="2022-04-26T18:29:19.297" v="217" actId="1076"/>
          <ac:picMkLst>
            <pc:docMk/>
            <pc:sldMk cId="3629395206" sldId="262"/>
            <ac:picMk id="4" creationId="{D9D2F98B-3A68-4B50-AB03-39715E6C73CD}"/>
          </ac:picMkLst>
        </pc:picChg>
      </pc:sldChg>
      <pc:sldChg chg="addSp delSp modSp new mod">
        <pc:chgData name="natalja-pronina28@rambler.ru" userId="196a82cf66da6f8f" providerId="LiveId" clId="{13B8296D-3E5C-4239-A858-4373CF30ADE3}" dt="2022-04-26T18:33:45.509" v="258" actId="1076"/>
        <pc:sldMkLst>
          <pc:docMk/>
          <pc:sldMk cId="4096302379" sldId="263"/>
        </pc:sldMkLst>
        <pc:spChg chg="mod">
          <ac:chgData name="natalja-pronina28@rambler.ru" userId="196a82cf66da6f8f" providerId="LiveId" clId="{13B8296D-3E5C-4239-A858-4373CF30ADE3}" dt="2022-04-26T18:32:47.022" v="249" actId="1076"/>
          <ac:spMkLst>
            <pc:docMk/>
            <pc:sldMk cId="4096302379" sldId="263"/>
            <ac:spMk id="2" creationId="{0174E55E-D8AB-4704-B549-0244966D3E3F}"/>
          </ac:spMkLst>
        </pc:spChg>
        <pc:spChg chg="add del mod">
          <ac:chgData name="natalja-pronina28@rambler.ru" userId="196a82cf66da6f8f" providerId="LiveId" clId="{13B8296D-3E5C-4239-A858-4373CF30ADE3}" dt="2022-04-26T18:32:40.709" v="248" actId="14100"/>
          <ac:spMkLst>
            <pc:docMk/>
            <pc:sldMk cId="4096302379" sldId="263"/>
            <ac:spMk id="3" creationId="{11CBFFDB-91C5-4593-9C50-B8879DCADB5D}"/>
          </ac:spMkLst>
        </pc:spChg>
        <pc:picChg chg="add del mod">
          <ac:chgData name="natalja-pronina28@rambler.ru" userId="196a82cf66da6f8f" providerId="LiveId" clId="{13B8296D-3E5C-4239-A858-4373CF30ADE3}" dt="2022-04-26T18:31:09.627" v="241"/>
          <ac:picMkLst>
            <pc:docMk/>
            <pc:sldMk cId="4096302379" sldId="263"/>
            <ac:picMk id="4" creationId="{56C73107-5BC6-411D-810B-1508BFC32EA0}"/>
          </ac:picMkLst>
        </pc:picChg>
        <pc:picChg chg="add mod">
          <ac:chgData name="natalja-pronina28@rambler.ru" userId="196a82cf66da6f8f" providerId="LiveId" clId="{13B8296D-3E5C-4239-A858-4373CF30ADE3}" dt="2022-04-26T18:33:45.509" v="258" actId="1076"/>
          <ac:picMkLst>
            <pc:docMk/>
            <pc:sldMk cId="4096302379" sldId="263"/>
            <ac:picMk id="5" creationId="{A9AC5E8E-ABEF-4B3C-B434-42083521BEDF}"/>
          </ac:picMkLst>
        </pc:picChg>
      </pc:sldChg>
      <pc:sldChg chg="addSp modSp new mod">
        <pc:chgData name="natalja-pronina28@rambler.ru" userId="196a82cf66da6f8f" providerId="LiveId" clId="{13B8296D-3E5C-4239-A858-4373CF30ADE3}" dt="2022-04-26T18:35:24.192" v="274" actId="1076"/>
        <pc:sldMkLst>
          <pc:docMk/>
          <pc:sldMk cId="4287654981" sldId="264"/>
        </pc:sldMkLst>
        <pc:spChg chg="mod">
          <ac:chgData name="natalja-pronina28@rambler.ru" userId="196a82cf66da6f8f" providerId="LiveId" clId="{13B8296D-3E5C-4239-A858-4373CF30ADE3}" dt="2022-04-26T18:34:24.103" v="264" actId="20577"/>
          <ac:spMkLst>
            <pc:docMk/>
            <pc:sldMk cId="4287654981" sldId="264"/>
            <ac:spMk id="2" creationId="{25A773B0-1645-4280-8FCA-8AFD2D7C2B2D}"/>
          </ac:spMkLst>
        </pc:spChg>
        <pc:spChg chg="mod">
          <ac:chgData name="natalja-pronina28@rambler.ru" userId="196a82cf66da6f8f" providerId="LiveId" clId="{13B8296D-3E5C-4239-A858-4373CF30ADE3}" dt="2022-04-26T18:34:51.219" v="271" actId="255"/>
          <ac:spMkLst>
            <pc:docMk/>
            <pc:sldMk cId="4287654981" sldId="264"/>
            <ac:spMk id="3" creationId="{C81EFEC4-6D08-401C-BE84-5BDB8EE41638}"/>
          </ac:spMkLst>
        </pc:spChg>
        <pc:picChg chg="add mod">
          <ac:chgData name="natalja-pronina28@rambler.ru" userId="196a82cf66da6f8f" providerId="LiveId" clId="{13B8296D-3E5C-4239-A858-4373CF30ADE3}" dt="2022-04-26T18:35:24.192" v="274" actId="1076"/>
          <ac:picMkLst>
            <pc:docMk/>
            <pc:sldMk cId="4287654981" sldId="264"/>
            <ac:picMk id="4" creationId="{645D6B2A-B1F7-416C-A388-11A23A6ABF05}"/>
          </ac:picMkLst>
        </pc:picChg>
      </pc:sldChg>
      <pc:sldChg chg="addSp delSp modSp new mod">
        <pc:chgData name="natalja-pronina28@rambler.ru" userId="196a82cf66da6f8f" providerId="LiveId" clId="{13B8296D-3E5C-4239-A858-4373CF30ADE3}" dt="2022-04-26T18:37:57.987" v="308" actId="1076"/>
        <pc:sldMkLst>
          <pc:docMk/>
          <pc:sldMk cId="1823000490" sldId="265"/>
        </pc:sldMkLst>
        <pc:spChg chg="mod">
          <ac:chgData name="natalja-pronina28@rambler.ru" userId="196a82cf66da6f8f" providerId="LiveId" clId="{13B8296D-3E5C-4239-A858-4373CF30ADE3}" dt="2022-04-26T18:37:21.948" v="293" actId="1076"/>
          <ac:spMkLst>
            <pc:docMk/>
            <pc:sldMk cId="1823000490" sldId="265"/>
            <ac:spMk id="2" creationId="{ACCA60F4-AC14-4438-97AA-1C80D3F538EC}"/>
          </ac:spMkLst>
        </pc:spChg>
        <pc:spChg chg="mod">
          <ac:chgData name="natalja-pronina28@rambler.ru" userId="196a82cf66da6f8f" providerId="LiveId" clId="{13B8296D-3E5C-4239-A858-4373CF30ADE3}" dt="2022-04-26T18:37:35.763" v="301" actId="14100"/>
          <ac:spMkLst>
            <pc:docMk/>
            <pc:sldMk cId="1823000490" sldId="265"/>
            <ac:spMk id="3" creationId="{4060D5B5-00DD-47C5-99DD-CF012E9B78F9}"/>
          </ac:spMkLst>
        </pc:spChg>
        <pc:spChg chg="add del">
          <ac:chgData name="natalja-pronina28@rambler.ru" userId="196a82cf66da6f8f" providerId="LiveId" clId="{13B8296D-3E5C-4239-A858-4373CF30ADE3}" dt="2022-04-26T18:36:43.759" v="286" actId="22"/>
          <ac:spMkLst>
            <pc:docMk/>
            <pc:sldMk cId="1823000490" sldId="265"/>
            <ac:spMk id="5" creationId="{A46C855D-E607-4413-93E7-27BDABAA6735}"/>
          </ac:spMkLst>
        </pc:spChg>
        <pc:spChg chg="add del">
          <ac:chgData name="natalja-pronina28@rambler.ru" userId="196a82cf66da6f8f" providerId="LiveId" clId="{13B8296D-3E5C-4239-A858-4373CF30ADE3}" dt="2022-04-26T18:36:58.423" v="288" actId="22"/>
          <ac:spMkLst>
            <pc:docMk/>
            <pc:sldMk cId="1823000490" sldId="265"/>
            <ac:spMk id="7" creationId="{118B4BC7-B320-40ED-B7A9-67D3CAE48FA8}"/>
          </ac:spMkLst>
        </pc:spChg>
        <pc:spChg chg="add del">
          <ac:chgData name="natalja-pronina28@rambler.ru" userId="196a82cf66da6f8f" providerId="LiveId" clId="{13B8296D-3E5C-4239-A858-4373CF30ADE3}" dt="2022-04-26T18:37:00.252" v="290" actId="22"/>
          <ac:spMkLst>
            <pc:docMk/>
            <pc:sldMk cId="1823000490" sldId="265"/>
            <ac:spMk id="9" creationId="{6AAC91C9-10F9-4F34-9A35-B4357E6D6E4D}"/>
          </ac:spMkLst>
        </pc:spChg>
        <pc:picChg chg="add mod">
          <ac:chgData name="natalja-pronina28@rambler.ru" userId="196a82cf66da6f8f" providerId="LiveId" clId="{13B8296D-3E5C-4239-A858-4373CF30ADE3}" dt="2022-04-26T18:37:57.987" v="308" actId="1076"/>
          <ac:picMkLst>
            <pc:docMk/>
            <pc:sldMk cId="1823000490" sldId="265"/>
            <ac:picMk id="10" creationId="{B23FA4D7-7D4D-4454-94FD-CBB668773596}"/>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ru-RU"/>
              <a:t>Образец заголовка</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3228891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1182246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ru-RU"/>
              <a:t>Образец заголовка</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0313211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ru-RU"/>
              <a:t>Образец заголовка</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ru-RU"/>
              <a:t>Образец текста</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 xmlns:p14="http://schemas.microsoft.com/office/powerpoint/2010/main" val="9959580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6241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952925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ru-RU"/>
              <a:t>Образец заголовка</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4"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2144375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22345557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10905266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20763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531891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7824778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59153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7" name="Date Placeholder 2"/>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3"/>
          <p:cNvSpPr>
            <a:spLocks noGrp="1"/>
          </p:cNvSpPr>
          <p:nvPr>
            <p:ph type="ftr" sz="quarter" idx="11"/>
          </p:nvPr>
        </p:nvSpPr>
        <p:spPr/>
        <p:txBody>
          <a:bodyPr/>
          <a:lstStyle/>
          <a:p>
            <a:endParaRPr lang="ru-RU"/>
          </a:p>
        </p:txBody>
      </p:sp>
      <p:sp>
        <p:nvSpPr>
          <p:cNvPr id="6" name="Slide Number Placeholder 4"/>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1709695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2"/>
          <p:cNvSpPr>
            <a:spLocks noGrp="1"/>
          </p:cNvSpPr>
          <p:nvPr>
            <p:ph type="ftr" sz="quarter" idx="11"/>
          </p:nvPr>
        </p:nvSpPr>
        <p:spPr/>
        <p:txBody>
          <a:bodyPr/>
          <a:lstStyle/>
          <a:p>
            <a:endParaRPr lang="ru-RU"/>
          </a:p>
        </p:txBody>
      </p:sp>
      <p:sp>
        <p:nvSpPr>
          <p:cNvPr id="6" name="Slide Number Placeholder 3"/>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1996940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7" name="Date Placeholder 4"/>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5" name="Footer Placeholder 5"/>
          <p:cNvSpPr>
            <a:spLocks noGrp="1"/>
          </p:cNvSpPr>
          <p:nvPr>
            <p:ph type="ftr" sz="quarter" idx="11"/>
          </p:nvPr>
        </p:nvSpPr>
        <p:spPr/>
        <p:txBody>
          <a:bodyPr/>
          <a:lstStyle/>
          <a:p>
            <a:endParaRPr lang="ru-RU"/>
          </a:p>
        </p:txBody>
      </p:sp>
      <p:sp>
        <p:nvSpPr>
          <p:cNvPr id="6" name="Slide Number Placeholder 6"/>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391429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40E96674-14FB-4E3E-98CA-00F592DAB7FD}" type="datetimeFigureOut">
              <a:rPr lang="ru-RU" smtClean="0"/>
              <a:pPr/>
              <a:t>03.02.2023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438091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cstate="print">
            <a:extLst>
              <a:ext uri="{28A0092B-C50C-407E-A947-70E740481C1C}">
                <a14:useLocalDpi xmlns=""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cstate="print">
            <a:extLst>
              <a:ext uri="{28A0092B-C50C-407E-A947-70E740481C1C}">
                <a14:useLocalDpi xmlns=""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cstate="print">
            <a:extLst>
              <a:ext uri="{28A0092B-C50C-407E-A947-70E740481C1C}">
                <a14:useLocalDpi xmlns=""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cstate="print">
            <a:extLst>
              <a:ext uri="{28A0092B-C50C-407E-A947-70E740481C1C}">
                <a14:useLocalDpi xmlns=""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ru-RU"/>
              <a:t>Образец заголовка</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0E96674-14FB-4E3E-98CA-00F592DAB7FD}" type="datetimeFigureOut">
              <a:rPr lang="ru-RU" smtClean="0"/>
              <a:pPr/>
              <a:t>03.02.2023</a:t>
            </a:fld>
            <a:endParaRPr lang="ru-RU"/>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ru-RU"/>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5B3FE23-E7A3-4377-ACB7-A9AEF624BF11}" type="slidenum">
              <a:rPr lang="ru-RU" smtClean="0"/>
              <a:pPr/>
              <a:t>‹#›</a:t>
            </a:fld>
            <a:endParaRPr lang="ru-RU"/>
          </a:p>
        </p:txBody>
      </p:sp>
    </p:spTree>
    <p:extLst>
      <p:ext uri="{BB962C8B-B14F-4D97-AF65-F5344CB8AC3E}">
        <p14:creationId xmlns="" xmlns:p14="http://schemas.microsoft.com/office/powerpoint/2010/main" val="91725534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7EA7534-E739-4470-913A-1E58909E573B}"/>
              </a:ext>
            </a:extLst>
          </p:cNvPr>
          <p:cNvSpPr>
            <a:spLocks noGrp="1"/>
          </p:cNvSpPr>
          <p:nvPr>
            <p:ph type="ctrTitle"/>
          </p:nvPr>
        </p:nvSpPr>
        <p:spPr>
          <a:xfrm>
            <a:off x="465639" y="919920"/>
            <a:ext cx="8706497" cy="1176052"/>
          </a:xfrm>
        </p:spPr>
        <p:txBody>
          <a:bodyPr/>
          <a:lstStyle/>
          <a:p>
            <a:r>
              <a:rPr lang="ru-RU" dirty="0"/>
              <a:t>Спирея</a:t>
            </a:r>
          </a:p>
        </p:txBody>
      </p:sp>
      <p:sp>
        <p:nvSpPr>
          <p:cNvPr id="3" name="Подзаголовок 2">
            <a:extLst>
              <a:ext uri="{FF2B5EF4-FFF2-40B4-BE49-F238E27FC236}">
                <a16:creationId xmlns="" xmlns:a16="http://schemas.microsoft.com/office/drawing/2014/main" id="{C00F8908-247A-48EB-8FC8-BA6DC6B549FF}"/>
              </a:ext>
            </a:extLst>
          </p:cNvPr>
          <p:cNvSpPr>
            <a:spLocks noGrp="1"/>
          </p:cNvSpPr>
          <p:nvPr>
            <p:ph type="subTitle" idx="1"/>
          </p:nvPr>
        </p:nvSpPr>
        <p:spPr>
          <a:xfrm>
            <a:off x="296883" y="3871356"/>
            <a:ext cx="8396951" cy="2400263"/>
          </a:xfrm>
        </p:spPr>
        <p:txBody>
          <a:bodyPr>
            <a:normAutofit/>
          </a:bodyPr>
          <a:lstStyle/>
          <a:p>
            <a:r>
              <a:rPr lang="ru-RU" sz="3200" dirty="0" smtClean="0">
                <a:solidFill>
                  <a:schemeClr val="tx1"/>
                </a:solidFill>
                <a:latin typeface="Times New Roman" panose="02020603050405020304" pitchFamily="18" charset="0"/>
                <a:cs typeface="Times New Roman" panose="02020603050405020304" pitchFamily="18" charset="0"/>
              </a:rPr>
              <a:t>преподаватель </a:t>
            </a:r>
          </a:p>
          <a:p>
            <a:r>
              <a:rPr lang="ru-RU" sz="3200" dirty="0" smtClean="0">
                <a:solidFill>
                  <a:schemeClr val="tx1"/>
                </a:solidFill>
                <a:latin typeface="Times New Roman" panose="02020603050405020304" pitchFamily="18" charset="0"/>
                <a:cs typeface="Times New Roman" panose="02020603050405020304" pitchFamily="18" charset="0"/>
              </a:rPr>
              <a:t>ГАПОУ КК НКСЭ</a:t>
            </a:r>
            <a:br>
              <a:rPr lang="ru-RU" sz="3200" dirty="0" smtClean="0">
                <a:solidFill>
                  <a:schemeClr val="tx1"/>
                </a:solidFill>
                <a:latin typeface="Times New Roman" panose="02020603050405020304" pitchFamily="18" charset="0"/>
                <a:cs typeface="Times New Roman" panose="02020603050405020304" pitchFamily="18" charset="0"/>
              </a:rPr>
            </a:br>
            <a:r>
              <a:rPr lang="ru-RU" sz="3200" dirty="0" smtClean="0">
                <a:solidFill>
                  <a:schemeClr val="tx1"/>
                </a:solidFill>
                <a:latin typeface="Times New Roman" panose="02020603050405020304" pitchFamily="18" charset="0"/>
                <a:cs typeface="Times New Roman" panose="02020603050405020304" pitchFamily="18" charset="0"/>
              </a:rPr>
              <a:t>Орехова М.В.</a:t>
            </a:r>
            <a:endParaRPr lang="ru-RU" sz="3200" dirty="0">
              <a:solidFill>
                <a:schemeClr val="tx1"/>
              </a:solidFill>
            </a:endParaRPr>
          </a:p>
        </p:txBody>
      </p:sp>
      <p:pic>
        <p:nvPicPr>
          <p:cNvPr id="4" name="Рисунок 3">
            <a:extLst>
              <a:ext uri="{FF2B5EF4-FFF2-40B4-BE49-F238E27FC236}">
                <a16:creationId xmlns="" xmlns:a16="http://schemas.microsoft.com/office/drawing/2014/main" id="{4ECAA589-984C-4896-B6AC-CD1DDDD87081}"/>
              </a:ext>
            </a:extLst>
          </p:cNvPr>
          <p:cNvPicPr>
            <a:picLocks noChangeAspect="1"/>
          </p:cNvPicPr>
          <p:nvPr/>
        </p:nvPicPr>
        <p:blipFill>
          <a:blip r:embed="rId2" cstate="print"/>
          <a:stretch>
            <a:fillRect/>
          </a:stretch>
        </p:blipFill>
        <p:spPr>
          <a:xfrm>
            <a:off x="4441372" y="997528"/>
            <a:ext cx="7588332" cy="5274092"/>
          </a:xfrm>
          <a:prstGeom prst="rect">
            <a:avLst/>
          </a:prstGeom>
        </p:spPr>
      </p:pic>
    </p:spTree>
    <p:extLst>
      <p:ext uri="{BB962C8B-B14F-4D97-AF65-F5344CB8AC3E}">
        <p14:creationId xmlns="" xmlns:p14="http://schemas.microsoft.com/office/powerpoint/2010/main" val="2067361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5A773B0-1645-4280-8FCA-8AFD2D7C2B2D}"/>
              </a:ext>
            </a:extLst>
          </p:cNvPr>
          <p:cNvSpPr>
            <a:spLocks noGrp="1"/>
          </p:cNvSpPr>
          <p:nvPr>
            <p:ph type="title"/>
          </p:nvPr>
        </p:nvSpPr>
        <p:spPr>
          <a:xfrm>
            <a:off x="646111" y="0"/>
            <a:ext cx="9404723" cy="1282535"/>
          </a:xfrm>
        </p:spPr>
        <p:txBody>
          <a:bodyPr/>
          <a:lstStyle/>
          <a:p>
            <a:r>
              <a:rPr lang="ru-RU" dirty="0"/>
              <a:t>Полив</a:t>
            </a:r>
          </a:p>
        </p:txBody>
      </p:sp>
      <p:sp>
        <p:nvSpPr>
          <p:cNvPr id="3" name="Объект 2">
            <a:extLst>
              <a:ext uri="{FF2B5EF4-FFF2-40B4-BE49-F238E27FC236}">
                <a16:creationId xmlns="" xmlns:a16="http://schemas.microsoft.com/office/drawing/2014/main" id="{C81EFEC4-6D08-401C-BE84-5BDB8EE41638}"/>
              </a:ext>
            </a:extLst>
          </p:cNvPr>
          <p:cNvSpPr>
            <a:spLocks noGrp="1"/>
          </p:cNvSpPr>
          <p:nvPr>
            <p:ph idx="1"/>
          </p:nvPr>
        </p:nvSpPr>
        <p:spPr>
          <a:xfrm>
            <a:off x="154379" y="605642"/>
            <a:ext cx="7350825" cy="5752139"/>
          </a:xfrm>
        </p:spPr>
        <p:txBody>
          <a:bodyPr>
            <a:noAutofit/>
          </a:bodyPr>
          <a:lstStyle/>
          <a:p>
            <a:r>
              <a:rPr lang="ru-RU" sz="3200" dirty="0">
                <a:latin typeface="Times New Roman" pitchFamily="18" charset="0"/>
                <a:cs typeface="Times New Roman" pitchFamily="18" charset="0"/>
              </a:rPr>
              <a:t>Систематическое орошение важно для недавно посаженных экземпляров в знойный безводный период.  Правильный полив показан спиреи японской, так как без обильной влаги растение будет стремительно высыхать. Важным условием для активного роста почти всех растений является стабильная влажность почвы, поэтому орошать культуры нужно не по графику, а учитывая погодные условия и нужду растений.</a:t>
            </a:r>
          </a:p>
        </p:txBody>
      </p:sp>
      <p:pic>
        <p:nvPicPr>
          <p:cNvPr id="4" name="Рисунок 3">
            <a:extLst>
              <a:ext uri="{FF2B5EF4-FFF2-40B4-BE49-F238E27FC236}">
                <a16:creationId xmlns="" xmlns:a16="http://schemas.microsoft.com/office/drawing/2014/main" id="{645D6B2A-B1F7-416C-A388-11A23A6ABF05}"/>
              </a:ext>
            </a:extLst>
          </p:cNvPr>
          <p:cNvPicPr>
            <a:picLocks noChangeAspect="1"/>
          </p:cNvPicPr>
          <p:nvPr/>
        </p:nvPicPr>
        <p:blipFill>
          <a:blip r:embed="rId2" cstate="print"/>
          <a:stretch>
            <a:fillRect/>
          </a:stretch>
        </p:blipFill>
        <p:spPr>
          <a:xfrm>
            <a:off x="7338951" y="1128156"/>
            <a:ext cx="4853049" cy="5177641"/>
          </a:xfrm>
          <a:prstGeom prst="rect">
            <a:avLst/>
          </a:prstGeom>
        </p:spPr>
      </p:pic>
    </p:spTree>
    <p:extLst>
      <p:ext uri="{BB962C8B-B14F-4D97-AF65-F5344CB8AC3E}">
        <p14:creationId xmlns="" xmlns:p14="http://schemas.microsoft.com/office/powerpoint/2010/main" val="4287654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ACCA60F4-AC14-4438-97AA-1C80D3F538EC}"/>
              </a:ext>
            </a:extLst>
          </p:cNvPr>
          <p:cNvSpPr>
            <a:spLocks noGrp="1"/>
          </p:cNvSpPr>
          <p:nvPr>
            <p:ph type="title"/>
          </p:nvPr>
        </p:nvSpPr>
        <p:spPr>
          <a:xfrm>
            <a:off x="646111" y="0"/>
            <a:ext cx="9404723" cy="1068779"/>
          </a:xfrm>
        </p:spPr>
        <p:txBody>
          <a:bodyPr/>
          <a:lstStyle/>
          <a:p>
            <a:r>
              <a:rPr lang="ru-RU" dirty="0"/>
              <a:t>Обрезка</a:t>
            </a:r>
          </a:p>
        </p:txBody>
      </p:sp>
      <p:sp>
        <p:nvSpPr>
          <p:cNvPr id="3" name="Объект 2">
            <a:extLst>
              <a:ext uri="{FF2B5EF4-FFF2-40B4-BE49-F238E27FC236}">
                <a16:creationId xmlns="" xmlns:a16="http://schemas.microsoft.com/office/drawing/2014/main" id="{4060D5B5-00DD-47C5-99DD-CF012E9B78F9}"/>
              </a:ext>
            </a:extLst>
          </p:cNvPr>
          <p:cNvSpPr>
            <a:spLocks noGrp="1"/>
          </p:cNvSpPr>
          <p:nvPr>
            <p:ph idx="1"/>
          </p:nvPr>
        </p:nvSpPr>
        <p:spPr>
          <a:xfrm>
            <a:off x="154379" y="1152983"/>
            <a:ext cx="7184572" cy="5252299"/>
          </a:xfrm>
        </p:spPr>
        <p:txBody>
          <a:bodyPr>
            <a:noAutofit/>
          </a:bodyPr>
          <a:lstStyle/>
          <a:p>
            <a:r>
              <a:rPr lang="ru-RU" sz="3200" dirty="0">
                <a:latin typeface="Times New Roman" pitchFamily="18" charset="0"/>
                <a:cs typeface="Times New Roman" pitchFamily="18" charset="0"/>
              </a:rPr>
              <a:t>У спирей, цветущих весной, почки цветов одинаково формируются по всей длине ветвей, но зацветают они на будущий год. Обрезка спирей ограничивается усечением скованных льдом, травмированных, безжизненных побегов.  Зрелые дряхлые ветви (старше 7 лет) и хилые ветви также полностью удаляют. Стрижку проводят каждый год ранней весной, начиная с марта месяца.</a:t>
            </a:r>
          </a:p>
        </p:txBody>
      </p:sp>
      <p:pic>
        <p:nvPicPr>
          <p:cNvPr id="10" name="Рисунок 9">
            <a:extLst>
              <a:ext uri="{FF2B5EF4-FFF2-40B4-BE49-F238E27FC236}">
                <a16:creationId xmlns="" xmlns:a16="http://schemas.microsoft.com/office/drawing/2014/main" id="{B23FA4D7-7D4D-4454-94FD-CBB668773596}"/>
              </a:ext>
            </a:extLst>
          </p:cNvPr>
          <p:cNvPicPr>
            <a:picLocks noChangeAspect="1"/>
          </p:cNvPicPr>
          <p:nvPr/>
        </p:nvPicPr>
        <p:blipFill>
          <a:blip r:embed="rId2" cstate="print"/>
          <a:stretch>
            <a:fillRect/>
          </a:stretch>
        </p:blipFill>
        <p:spPr>
          <a:xfrm rot="10800000">
            <a:off x="7505204" y="1505244"/>
            <a:ext cx="4040684" cy="4307096"/>
          </a:xfrm>
          <a:prstGeom prst="rect">
            <a:avLst/>
          </a:prstGeom>
        </p:spPr>
      </p:pic>
    </p:spTree>
    <p:extLst>
      <p:ext uri="{BB962C8B-B14F-4D97-AF65-F5344CB8AC3E}">
        <p14:creationId xmlns="" xmlns:p14="http://schemas.microsoft.com/office/powerpoint/2010/main" val="18230004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55023" y="665018"/>
            <a:ext cx="10390909" cy="3908762"/>
          </a:xfrm>
          <a:prstGeom prst="rect">
            <a:avLst/>
          </a:prstGeom>
        </p:spPr>
        <p:txBody>
          <a:bodyPr wrap="square">
            <a:spAutoFit/>
          </a:bodyPr>
          <a:lstStyle/>
          <a:p>
            <a:r>
              <a:rPr lang="ru-RU" sz="3600" b="1" dirty="0" smtClean="0"/>
              <a:t>Вопросы для самоконтроля</a:t>
            </a:r>
          </a:p>
          <a:p>
            <a:endParaRPr lang="ru-RU" sz="3200" b="1" dirty="0" smtClean="0"/>
          </a:p>
          <a:p>
            <a:r>
              <a:rPr lang="ru-RU" sz="3600" dirty="0" smtClean="0"/>
              <a:t>1. Разобрать примеры видов и сортов спиреи</a:t>
            </a:r>
          </a:p>
          <a:p>
            <a:r>
              <a:rPr lang="ru-RU" sz="3600" dirty="0" smtClean="0"/>
              <a:t>2. Выяснить особенности ассортимента растений </a:t>
            </a:r>
            <a:r>
              <a:rPr lang="ru-RU" sz="3600" dirty="0" smtClean="0">
                <a:cs typeface="Times New Roman" pitchFamily="18" charset="0"/>
              </a:rPr>
              <a:t>для современных садов</a:t>
            </a:r>
            <a:endParaRPr lang="ru-RU" sz="3600" dirty="0" smtClean="0"/>
          </a:p>
          <a:p>
            <a:r>
              <a:rPr lang="ru-RU" sz="3600" dirty="0" smtClean="0"/>
              <a:t>3.</a:t>
            </a:r>
            <a:r>
              <a:rPr lang="ru-RU" sz="3600" dirty="0" smtClean="0">
                <a:latin typeface="Times New Roman" pitchFamily="18" charset="0"/>
                <a:cs typeface="Times New Roman" pitchFamily="18" charset="0"/>
              </a:rPr>
              <a:t> </a:t>
            </a:r>
            <a:r>
              <a:rPr lang="ru-RU" sz="3600" dirty="0" smtClean="0">
                <a:cs typeface="Times New Roman" pitchFamily="18" charset="0"/>
              </a:rPr>
              <a:t>Рассказать правила ухода за спиреей</a:t>
            </a:r>
            <a:endParaRPr lang="ru-RU" sz="36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81891" y="0"/>
            <a:ext cx="11091553" cy="6494085"/>
          </a:xfrm>
          <a:prstGeom prst="rect">
            <a:avLst/>
          </a:prstGeom>
        </p:spPr>
        <p:txBody>
          <a:bodyPr wrap="square">
            <a:spAutoFit/>
          </a:bodyPr>
          <a:lstStyle/>
          <a:p>
            <a:r>
              <a:rPr lang="ru-RU" sz="3200" b="1" dirty="0" smtClean="0"/>
              <a:t>Литература</a:t>
            </a:r>
          </a:p>
          <a:p>
            <a:endParaRPr lang="ru-RU" sz="3200" b="1" dirty="0" smtClean="0"/>
          </a:p>
          <a:p>
            <a:r>
              <a:rPr lang="ru-RU" sz="3200" dirty="0" smtClean="0"/>
              <a:t>1.Горбатова, В.И.Основы садово-паркового </a:t>
            </a:r>
            <a:r>
              <a:rPr lang="ru-RU" sz="3200" dirty="0" err="1" smtClean="0"/>
              <a:t>искусст</a:t>
            </a:r>
            <a:endParaRPr lang="ru-RU" sz="3200" dirty="0" smtClean="0"/>
          </a:p>
          <a:p>
            <a:r>
              <a:rPr lang="ru-RU" sz="3200" dirty="0" err="1" smtClean="0"/>
              <a:t>ва</a:t>
            </a:r>
            <a:r>
              <a:rPr lang="ru-RU" sz="3200" dirty="0" smtClean="0"/>
              <a:t>: образования / </a:t>
            </a:r>
            <a:r>
              <a:rPr lang="ru-RU" sz="3200" dirty="0" err="1" smtClean="0"/>
              <a:t>Ермолович</a:t>
            </a:r>
            <a:r>
              <a:rPr lang="ru-RU" sz="3200" dirty="0" smtClean="0"/>
              <a:t> Е.Л., </a:t>
            </a:r>
            <a:r>
              <a:rPr lang="ru-RU" sz="3200" dirty="0" err="1" smtClean="0"/>
              <a:t>Авксентьева</a:t>
            </a:r>
            <a:r>
              <a:rPr lang="ru-RU" sz="3200" dirty="0" smtClean="0"/>
              <a:t> Е.Ю. - М. : Академия Учебник для студ. учреждений сред. проф. образования / 3-е изд. стер. - М.: Академия, 2019. - 208 с. </a:t>
            </a:r>
          </a:p>
          <a:p>
            <a:r>
              <a:rPr lang="ru-RU" sz="3200" dirty="0" smtClean="0"/>
              <a:t>2.  </a:t>
            </a:r>
            <a:r>
              <a:rPr lang="ru-RU" sz="3200" dirty="0" err="1" smtClean="0"/>
              <a:t>Гостев</a:t>
            </a:r>
            <a:r>
              <a:rPr lang="ru-RU" sz="3200" dirty="0" smtClean="0"/>
              <a:t>, В.Ф. Проектирование садов и парков: Учебник / </a:t>
            </a:r>
            <a:r>
              <a:rPr lang="ru-RU" sz="3200" dirty="0" err="1" smtClean="0"/>
              <a:t>Юскевич</a:t>
            </a:r>
            <a:r>
              <a:rPr lang="ru-RU" sz="3200" dirty="0" smtClean="0"/>
              <a:t> Н.Н.- 5-е изд., стер. - СПб.: Лань, 2018. - 344 с. </a:t>
            </a:r>
          </a:p>
          <a:p>
            <a:r>
              <a:rPr lang="ru-RU" sz="3200" dirty="0" smtClean="0"/>
              <a:t>3.  Курицына, Т.А.Озеленение и благоустройство различных территорий : Учебник для студ. учреждений сред. проф., 2017. - 240 </a:t>
            </a:r>
            <a:r>
              <a:rPr lang="ru-RU" dirty="0" smtClean="0"/>
              <a:t>с. </a:t>
            </a:r>
            <a:endParaRPr lang="ru-RU"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783771" y="629392"/>
            <a:ext cx="10295907" cy="4524315"/>
          </a:xfrm>
          <a:prstGeom prst="rect">
            <a:avLst/>
          </a:prstGeom>
        </p:spPr>
        <p:txBody>
          <a:bodyPr wrap="square">
            <a:spAutoFit/>
          </a:bodyPr>
          <a:lstStyle/>
          <a:p>
            <a:r>
              <a:rPr lang="ru-RU" sz="3600" b="1" dirty="0" smtClean="0">
                <a:latin typeface="Times New Roman" pitchFamily="18" charset="0"/>
                <a:cs typeface="Times New Roman" pitchFamily="18" charset="0"/>
              </a:rPr>
              <a:t>Цели изучения темы:</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1. Усвоение знаний о видах и сортах спиреи</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2. Формирование интереса к теме современного оформления садов</a:t>
            </a:r>
            <a:br>
              <a:rPr lang="ru-RU" sz="3600" dirty="0" smtClean="0">
                <a:latin typeface="Times New Roman" pitchFamily="18" charset="0"/>
                <a:cs typeface="Times New Roman" pitchFamily="18" charset="0"/>
              </a:rPr>
            </a:br>
            <a:r>
              <a:rPr lang="ru-RU" sz="3600" b="1" dirty="0" smtClean="0">
                <a:latin typeface="Times New Roman" pitchFamily="18" charset="0"/>
                <a:cs typeface="Times New Roman" pitchFamily="18" charset="0"/>
              </a:rPr>
              <a:t>Задачи:</a:t>
            </a:r>
            <a:r>
              <a:rPr lang="ru-RU" sz="3600" dirty="0" smtClean="0">
                <a:latin typeface="Times New Roman" pitchFamily="18" charset="0"/>
                <a:cs typeface="Times New Roman" pitchFamily="18" charset="0"/>
              </a:rPr>
              <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1. Разобрать примеры видов и сортов спиреи</a:t>
            </a:r>
            <a:br>
              <a:rPr lang="ru-RU" sz="3600" dirty="0" smtClean="0">
                <a:latin typeface="Times New Roman" pitchFamily="18" charset="0"/>
                <a:cs typeface="Times New Roman" pitchFamily="18" charset="0"/>
              </a:rPr>
            </a:br>
            <a:r>
              <a:rPr lang="ru-RU" sz="3600" dirty="0" smtClean="0">
                <a:latin typeface="Times New Roman" pitchFamily="18" charset="0"/>
                <a:cs typeface="Times New Roman" pitchFamily="18" charset="0"/>
              </a:rPr>
              <a:t>2. Выяснить особенности ассортимента растений для современных садов</a:t>
            </a:r>
            <a:endParaRPr lang="ru-RU" sz="3600" dirty="0">
              <a:latin typeface="Times New Roman" pitchFamily="18" charset="0"/>
              <a:cs typeface="Times New Roman"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38C30B5-CCE7-422A-8A28-45E3CD23910E}"/>
              </a:ext>
            </a:extLst>
          </p:cNvPr>
          <p:cNvSpPr>
            <a:spLocks noGrp="1"/>
          </p:cNvSpPr>
          <p:nvPr>
            <p:ph type="title"/>
          </p:nvPr>
        </p:nvSpPr>
        <p:spPr/>
        <p:txBody>
          <a:bodyPr/>
          <a:lstStyle/>
          <a:p>
            <a:r>
              <a:rPr lang="ru-RU" dirty="0"/>
              <a:t> </a:t>
            </a:r>
          </a:p>
        </p:txBody>
      </p:sp>
      <p:sp>
        <p:nvSpPr>
          <p:cNvPr id="3" name="Объект 2">
            <a:extLst>
              <a:ext uri="{FF2B5EF4-FFF2-40B4-BE49-F238E27FC236}">
                <a16:creationId xmlns="" xmlns:a16="http://schemas.microsoft.com/office/drawing/2014/main" id="{AE22099D-3E06-4A10-8D50-EE8567551FA9}"/>
              </a:ext>
            </a:extLst>
          </p:cNvPr>
          <p:cNvSpPr>
            <a:spLocks noGrp="1"/>
          </p:cNvSpPr>
          <p:nvPr>
            <p:ph idx="1"/>
          </p:nvPr>
        </p:nvSpPr>
        <p:spPr>
          <a:xfrm>
            <a:off x="0" y="0"/>
            <a:ext cx="7802088" cy="6488409"/>
          </a:xfrm>
        </p:spPr>
        <p:txBody>
          <a:bodyPr>
            <a:noAutofit/>
          </a:bodyPr>
          <a:lstStyle/>
          <a:p>
            <a:r>
              <a:rPr lang="ru-RU" sz="3200" dirty="0">
                <a:latin typeface="Times New Roman" pitchFamily="18" charset="0"/>
                <a:cs typeface="Times New Roman" pitchFamily="18" charset="0"/>
              </a:rPr>
              <a:t>Спирея (лат. </a:t>
            </a:r>
            <a:r>
              <a:rPr lang="ru-RU" sz="3200" dirty="0" err="1">
                <a:latin typeface="Times New Roman" pitchFamily="18" charset="0"/>
                <a:cs typeface="Times New Roman" pitchFamily="18" charset="0"/>
              </a:rPr>
              <a:t>Spiraea</a:t>
            </a:r>
            <a:r>
              <a:rPr lang="ru-RU" sz="3200" dirty="0">
                <a:latin typeface="Times New Roman" pitchFamily="18" charset="0"/>
                <a:cs typeface="Times New Roman" pitchFamily="18" charset="0"/>
              </a:rPr>
              <a:t>) – куст, принадлежащий к роду листопадных живописных кустарников семейства розовых (</a:t>
            </a:r>
            <a:r>
              <a:rPr lang="ru-RU" sz="3200" dirty="0" err="1">
                <a:latin typeface="Times New Roman" pitchFamily="18" charset="0"/>
                <a:cs typeface="Times New Roman" pitchFamily="18" charset="0"/>
              </a:rPr>
              <a:t>Rosaceae</a:t>
            </a:r>
            <a:r>
              <a:rPr lang="ru-RU" sz="3200" dirty="0">
                <a:latin typeface="Times New Roman" pitchFamily="18" charset="0"/>
                <a:cs typeface="Times New Roman" pitchFamily="18" charset="0"/>
              </a:rPr>
              <a:t>). Горделивый стройный кустик привлекает взоры своим буйным цветением, удивительными сочетаниями цветовых оттенков, компактными размерами, а также невзыскательностью к окружающим условиям. Спирея всегда элегантна, грациозна, изысканна и более чем самодостаточна. В любом окружении этот кустарник солирует и производит потрясающее впечатление.</a:t>
            </a:r>
          </a:p>
        </p:txBody>
      </p:sp>
      <p:pic>
        <p:nvPicPr>
          <p:cNvPr id="4" name="Рисунок 3">
            <a:extLst>
              <a:ext uri="{FF2B5EF4-FFF2-40B4-BE49-F238E27FC236}">
                <a16:creationId xmlns="" xmlns:a16="http://schemas.microsoft.com/office/drawing/2014/main" id="{1AB864E8-746A-4463-ADAC-9BB60E7F448F}"/>
              </a:ext>
            </a:extLst>
          </p:cNvPr>
          <p:cNvPicPr>
            <a:picLocks noChangeAspect="1"/>
          </p:cNvPicPr>
          <p:nvPr/>
        </p:nvPicPr>
        <p:blipFill>
          <a:blip r:embed="rId2" cstate="print"/>
          <a:stretch>
            <a:fillRect/>
          </a:stretch>
        </p:blipFill>
        <p:spPr>
          <a:xfrm>
            <a:off x="7847682" y="1223157"/>
            <a:ext cx="4344318" cy="4528723"/>
          </a:xfrm>
          <a:prstGeom prst="rect">
            <a:avLst/>
          </a:prstGeom>
        </p:spPr>
      </p:pic>
    </p:spTree>
    <p:extLst>
      <p:ext uri="{BB962C8B-B14F-4D97-AF65-F5344CB8AC3E}">
        <p14:creationId xmlns="" xmlns:p14="http://schemas.microsoft.com/office/powerpoint/2010/main" val="732887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E3A2D27-9EED-4F63-A703-6785F9A36462}"/>
              </a:ext>
            </a:extLst>
          </p:cNvPr>
          <p:cNvSpPr>
            <a:spLocks noGrp="1"/>
          </p:cNvSpPr>
          <p:nvPr>
            <p:ph type="title"/>
          </p:nvPr>
        </p:nvSpPr>
        <p:spPr/>
        <p:txBody>
          <a:bodyPr/>
          <a:lstStyle/>
          <a:p>
            <a:r>
              <a:rPr lang="ru-RU" dirty="0"/>
              <a:t> </a:t>
            </a:r>
            <a:br>
              <a:rPr lang="ru-RU" dirty="0"/>
            </a:br>
            <a:endParaRPr lang="ru-RU" dirty="0"/>
          </a:p>
        </p:txBody>
      </p:sp>
      <p:sp>
        <p:nvSpPr>
          <p:cNvPr id="3" name="Объект 2">
            <a:extLst>
              <a:ext uri="{FF2B5EF4-FFF2-40B4-BE49-F238E27FC236}">
                <a16:creationId xmlns="" xmlns:a16="http://schemas.microsoft.com/office/drawing/2014/main" id="{504AAE0E-6F66-41DC-AF05-EFA07CFD7B28}"/>
              </a:ext>
            </a:extLst>
          </p:cNvPr>
          <p:cNvSpPr>
            <a:spLocks noGrp="1"/>
          </p:cNvSpPr>
          <p:nvPr>
            <p:ph idx="1"/>
          </p:nvPr>
        </p:nvSpPr>
        <p:spPr>
          <a:xfrm>
            <a:off x="273318" y="308524"/>
            <a:ext cx="11352625" cy="4195481"/>
          </a:xfrm>
        </p:spPr>
        <p:txBody>
          <a:bodyPr>
            <a:normAutofit/>
          </a:bodyPr>
          <a:lstStyle/>
          <a:p>
            <a:r>
              <a:rPr lang="ru-RU" sz="2800" dirty="0">
                <a:latin typeface="Times New Roman" pitchFamily="18" charset="0"/>
                <a:cs typeface="Times New Roman" pitchFamily="18" charset="0"/>
              </a:rPr>
              <a:t>Спирея представляет собой кустарник высотой от 15 см до 2,5 м, в зависимости от вида и сорта культуры. Корневая система растения образована из многочисленных, сходных по размеру, корней. Подземные корни расположены неглубоко. Ветви прямые, распростёртые, стелются по земле или поднимаются.</a:t>
            </a:r>
          </a:p>
        </p:txBody>
      </p:sp>
      <p:pic>
        <p:nvPicPr>
          <p:cNvPr id="4" name="Рисунок 3">
            <a:extLst>
              <a:ext uri="{FF2B5EF4-FFF2-40B4-BE49-F238E27FC236}">
                <a16:creationId xmlns="" xmlns:a16="http://schemas.microsoft.com/office/drawing/2014/main" id="{31475A56-E406-48EB-850E-9164FD674B89}"/>
              </a:ext>
            </a:extLst>
          </p:cNvPr>
          <p:cNvPicPr>
            <a:picLocks noChangeAspect="1"/>
          </p:cNvPicPr>
          <p:nvPr/>
        </p:nvPicPr>
        <p:blipFill>
          <a:blip r:embed="rId2" cstate="print"/>
          <a:stretch>
            <a:fillRect/>
          </a:stretch>
        </p:blipFill>
        <p:spPr>
          <a:xfrm>
            <a:off x="391886" y="3099460"/>
            <a:ext cx="11602192" cy="3602706"/>
          </a:xfrm>
          <a:prstGeom prst="rect">
            <a:avLst/>
          </a:prstGeom>
        </p:spPr>
      </p:pic>
    </p:spTree>
    <p:extLst>
      <p:ext uri="{BB962C8B-B14F-4D97-AF65-F5344CB8AC3E}">
        <p14:creationId xmlns="" xmlns:p14="http://schemas.microsoft.com/office/powerpoint/2010/main" val="2715361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63A1CDD2-FC34-4BCF-9EE6-27FCD02A975E}"/>
              </a:ext>
            </a:extLst>
          </p:cNvPr>
          <p:cNvSpPr>
            <a:spLocks noGrp="1"/>
          </p:cNvSpPr>
          <p:nvPr>
            <p:ph type="title"/>
          </p:nvPr>
        </p:nvSpPr>
        <p:spPr>
          <a:xfrm>
            <a:off x="646111" y="0"/>
            <a:ext cx="9404723" cy="1400530"/>
          </a:xfrm>
        </p:spPr>
        <p:txBody>
          <a:bodyPr/>
          <a:lstStyle/>
          <a:p>
            <a:r>
              <a:rPr lang="ru-RU" dirty="0"/>
              <a:t>Виды и сорта</a:t>
            </a:r>
          </a:p>
        </p:txBody>
      </p:sp>
      <p:sp>
        <p:nvSpPr>
          <p:cNvPr id="3" name="Объект 2">
            <a:extLst>
              <a:ext uri="{FF2B5EF4-FFF2-40B4-BE49-F238E27FC236}">
                <a16:creationId xmlns="" xmlns:a16="http://schemas.microsoft.com/office/drawing/2014/main" id="{C75D0DA1-3F89-4657-8008-32E1DEEECD34}"/>
              </a:ext>
            </a:extLst>
          </p:cNvPr>
          <p:cNvSpPr>
            <a:spLocks noGrp="1"/>
          </p:cNvSpPr>
          <p:nvPr>
            <p:ph idx="1"/>
          </p:nvPr>
        </p:nvSpPr>
        <p:spPr>
          <a:xfrm>
            <a:off x="0" y="902525"/>
            <a:ext cx="6412675" cy="5345875"/>
          </a:xfrm>
        </p:spPr>
        <p:txBody>
          <a:bodyPr>
            <a:noAutofit/>
          </a:bodyPr>
          <a:lstStyle/>
          <a:p>
            <a:r>
              <a:rPr lang="ru-RU" sz="3200" dirty="0">
                <a:latin typeface="Times New Roman" pitchFamily="18" charset="0"/>
                <a:cs typeface="Times New Roman" pitchFamily="18" charset="0"/>
              </a:rPr>
              <a:t>Спирея японская (лат. </a:t>
            </a:r>
            <a:r>
              <a:rPr lang="ru-RU" sz="3200" dirty="0" err="1">
                <a:latin typeface="Times New Roman" pitchFamily="18" charset="0"/>
                <a:cs typeface="Times New Roman" pitchFamily="18" charset="0"/>
              </a:rPr>
              <a:t>Spiraea</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japonica</a:t>
            </a:r>
            <a:r>
              <a:rPr lang="ru-RU" sz="3200" dirty="0">
                <a:latin typeface="Times New Roman" pitchFamily="18" charset="0"/>
                <a:cs typeface="Times New Roman" pitchFamily="18" charset="0"/>
              </a:rPr>
              <a:t>) – это листопадный живописный кустарник семейства Розовые (</a:t>
            </a:r>
            <a:r>
              <a:rPr lang="ru-RU" sz="3200" dirty="0" err="1">
                <a:latin typeface="Times New Roman" pitchFamily="18" charset="0"/>
                <a:cs typeface="Times New Roman" pitchFamily="18" charset="0"/>
              </a:rPr>
              <a:t>Rosaceae</a:t>
            </a:r>
            <a:r>
              <a:rPr lang="ru-RU" sz="3200" dirty="0">
                <a:latin typeface="Times New Roman" pitchFamily="18" charset="0"/>
                <a:cs typeface="Times New Roman" pitchFamily="18" charset="0"/>
              </a:rPr>
              <a:t>). Культура изначально произрастала на востоке: в «стране восходящего солнца» и «поднебесной». До настоящего времени Япония, Китай, Корея – это страны, которые охраняют видовое разнообразие растения.</a:t>
            </a:r>
          </a:p>
        </p:txBody>
      </p:sp>
      <p:pic>
        <p:nvPicPr>
          <p:cNvPr id="4" name="Рисунок 3">
            <a:extLst>
              <a:ext uri="{FF2B5EF4-FFF2-40B4-BE49-F238E27FC236}">
                <a16:creationId xmlns="" xmlns:a16="http://schemas.microsoft.com/office/drawing/2014/main" id="{75D408A8-41A9-496F-9EC5-937611102017}"/>
              </a:ext>
            </a:extLst>
          </p:cNvPr>
          <p:cNvPicPr>
            <a:picLocks noChangeAspect="1"/>
          </p:cNvPicPr>
          <p:nvPr/>
        </p:nvPicPr>
        <p:blipFill>
          <a:blip r:embed="rId2" cstate="print"/>
          <a:stretch>
            <a:fillRect/>
          </a:stretch>
        </p:blipFill>
        <p:spPr>
          <a:xfrm>
            <a:off x="6530858" y="999764"/>
            <a:ext cx="5661142" cy="5190979"/>
          </a:xfrm>
          <a:prstGeom prst="rect">
            <a:avLst/>
          </a:prstGeom>
        </p:spPr>
      </p:pic>
    </p:spTree>
    <p:extLst>
      <p:ext uri="{BB962C8B-B14F-4D97-AF65-F5344CB8AC3E}">
        <p14:creationId xmlns="" xmlns:p14="http://schemas.microsoft.com/office/powerpoint/2010/main" val="588255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C3F51FD-BAAF-41BE-8054-962E3995C3DC}"/>
              </a:ext>
            </a:extLst>
          </p:cNvPr>
          <p:cNvSpPr>
            <a:spLocks noGrp="1"/>
          </p:cNvSpPr>
          <p:nvPr>
            <p:ph type="title"/>
          </p:nvPr>
        </p:nvSpPr>
        <p:spPr/>
        <p:txBody>
          <a:bodyPr/>
          <a:lstStyle/>
          <a:p>
            <a:r>
              <a:rPr lang="ru-RU" dirty="0"/>
              <a:t> </a:t>
            </a:r>
          </a:p>
        </p:txBody>
      </p:sp>
      <p:sp>
        <p:nvSpPr>
          <p:cNvPr id="3" name="Объект 2">
            <a:extLst>
              <a:ext uri="{FF2B5EF4-FFF2-40B4-BE49-F238E27FC236}">
                <a16:creationId xmlns="" xmlns:a16="http://schemas.microsoft.com/office/drawing/2014/main" id="{5E4A1292-D599-43D4-864C-CD4FB92F945F}"/>
              </a:ext>
            </a:extLst>
          </p:cNvPr>
          <p:cNvSpPr>
            <a:spLocks noGrp="1"/>
          </p:cNvSpPr>
          <p:nvPr>
            <p:ph idx="1"/>
          </p:nvPr>
        </p:nvSpPr>
        <p:spPr>
          <a:xfrm>
            <a:off x="259250" y="283906"/>
            <a:ext cx="10066436" cy="4195481"/>
          </a:xfrm>
        </p:spPr>
        <p:txBody>
          <a:bodyPr>
            <a:normAutofit/>
          </a:bodyPr>
          <a:lstStyle/>
          <a:p>
            <a:r>
              <a:rPr lang="ru-RU" sz="3200" dirty="0" err="1"/>
              <a:t>Широбана</a:t>
            </a:r>
            <a:r>
              <a:rPr lang="ru-RU" sz="3200" dirty="0"/>
              <a:t> - кустарник округлой формы, высотой более полуметра. </a:t>
            </a:r>
            <a:endParaRPr lang="ru-RU" sz="3200" dirty="0" smtClean="0"/>
          </a:p>
          <a:p>
            <a:r>
              <a:rPr lang="ru-RU" sz="3200" dirty="0" smtClean="0"/>
              <a:t>Сорт </a:t>
            </a:r>
            <a:r>
              <a:rPr lang="ru-RU" sz="3200" dirty="0"/>
              <a:t>обладает узкими, заострёнными кверху листьями, темно-табачного оттенка</a:t>
            </a:r>
            <a:r>
              <a:rPr lang="ru-RU" sz="3200" dirty="0" smtClean="0"/>
              <a:t>.</a:t>
            </a:r>
          </a:p>
          <a:p>
            <a:r>
              <a:rPr lang="ru-RU" sz="3200" dirty="0" smtClean="0"/>
              <a:t> </a:t>
            </a:r>
            <a:r>
              <a:rPr lang="ru-RU" sz="3200" dirty="0"/>
              <a:t>Соцветие </a:t>
            </a:r>
            <a:r>
              <a:rPr lang="ru-RU" sz="3200" dirty="0" smtClean="0"/>
              <a:t>разноцветное</a:t>
            </a:r>
            <a:r>
              <a:rPr lang="ru-RU" sz="3200" dirty="0"/>
              <a:t>, состоит из белоснежных и малиново-розовых цветков.</a:t>
            </a:r>
          </a:p>
        </p:txBody>
      </p:sp>
      <p:pic>
        <p:nvPicPr>
          <p:cNvPr id="4" name="Рисунок 3">
            <a:extLst>
              <a:ext uri="{FF2B5EF4-FFF2-40B4-BE49-F238E27FC236}">
                <a16:creationId xmlns="" xmlns:a16="http://schemas.microsoft.com/office/drawing/2014/main" id="{37B9DED9-161F-41CA-8430-C1AF074F4BA8}"/>
              </a:ext>
            </a:extLst>
          </p:cNvPr>
          <p:cNvPicPr>
            <a:picLocks noChangeAspect="1"/>
          </p:cNvPicPr>
          <p:nvPr/>
        </p:nvPicPr>
        <p:blipFill>
          <a:blip r:embed="rId2" cstate="print"/>
          <a:stretch>
            <a:fillRect/>
          </a:stretch>
        </p:blipFill>
        <p:spPr>
          <a:xfrm>
            <a:off x="6768935" y="3621974"/>
            <a:ext cx="5189516" cy="2783307"/>
          </a:xfrm>
          <a:prstGeom prst="rect">
            <a:avLst/>
          </a:prstGeom>
        </p:spPr>
      </p:pic>
    </p:spTree>
    <p:extLst>
      <p:ext uri="{BB962C8B-B14F-4D97-AF65-F5344CB8AC3E}">
        <p14:creationId xmlns="" xmlns:p14="http://schemas.microsoft.com/office/powerpoint/2010/main" val="32267744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503DF72-2858-4E28-9F37-41AED81E50D0}"/>
              </a:ext>
            </a:extLst>
          </p:cNvPr>
          <p:cNvSpPr>
            <a:spLocks noGrp="1"/>
          </p:cNvSpPr>
          <p:nvPr>
            <p:ph type="title"/>
          </p:nvPr>
        </p:nvSpPr>
        <p:spPr/>
        <p:txBody>
          <a:bodyPr/>
          <a:lstStyle/>
          <a:p>
            <a:r>
              <a:rPr lang="ru-RU" dirty="0"/>
              <a:t> </a:t>
            </a:r>
          </a:p>
        </p:txBody>
      </p:sp>
      <p:sp>
        <p:nvSpPr>
          <p:cNvPr id="3" name="Объект 2">
            <a:extLst>
              <a:ext uri="{FF2B5EF4-FFF2-40B4-BE49-F238E27FC236}">
                <a16:creationId xmlns="" xmlns:a16="http://schemas.microsoft.com/office/drawing/2014/main" id="{157A2100-DB44-4632-BEA0-AC77D357438C}"/>
              </a:ext>
            </a:extLst>
          </p:cNvPr>
          <p:cNvSpPr>
            <a:spLocks noGrp="1"/>
          </p:cNvSpPr>
          <p:nvPr>
            <p:ph idx="1"/>
          </p:nvPr>
        </p:nvSpPr>
        <p:spPr>
          <a:xfrm>
            <a:off x="399928" y="252253"/>
            <a:ext cx="9869487" cy="4195481"/>
          </a:xfrm>
        </p:spPr>
        <p:txBody>
          <a:bodyPr>
            <a:noAutofit/>
          </a:bodyPr>
          <a:lstStyle/>
          <a:p>
            <a:r>
              <a:rPr lang="ru-RU" sz="2800" dirty="0"/>
              <a:t>Литл принцесс - растение вырастает до 80 см в высоту. Сочная малахитовая листва округлой конфигурации, плотная. Растёт кустарник неторопливо. За год растение вырастает на 10 см вверх, и на 15 см в ширину. </a:t>
            </a:r>
            <a:endParaRPr lang="ru-RU" sz="2800" dirty="0" smtClean="0"/>
          </a:p>
          <a:p>
            <a:r>
              <a:rPr lang="ru-RU" sz="2800" dirty="0" smtClean="0"/>
              <a:t>Преподносит </a:t>
            </a:r>
            <a:r>
              <a:rPr lang="ru-RU" sz="2800" dirty="0"/>
              <a:t>изумрудные бутоны в середине лета. Коралловые крохотные цветки, шириной 0,5 см, формируют щитковидные соцветия на концах побегов, ширина соцветия 4 см. Сорт любит свет, но стерпит небольшую тень.</a:t>
            </a:r>
          </a:p>
        </p:txBody>
      </p:sp>
      <p:pic>
        <p:nvPicPr>
          <p:cNvPr id="4" name="Рисунок 3">
            <a:extLst>
              <a:ext uri="{FF2B5EF4-FFF2-40B4-BE49-F238E27FC236}">
                <a16:creationId xmlns="" xmlns:a16="http://schemas.microsoft.com/office/drawing/2014/main" id="{33F89DEF-D02F-4E82-AC42-63635BCAC8A1}"/>
              </a:ext>
            </a:extLst>
          </p:cNvPr>
          <p:cNvPicPr>
            <a:picLocks noChangeAspect="1"/>
          </p:cNvPicPr>
          <p:nvPr/>
        </p:nvPicPr>
        <p:blipFill>
          <a:blip r:embed="rId2" cstate="print"/>
          <a:stretch>
            <a:fillRect/>
          </a:stretch>
        </p:blipFill>
        <p:spPr>
          <a:xfrm>
            <a:off x="7992093" y="4275117"/>
            <a:ext cx="4025735" cy="2386938"/>
          </a:xfrm>
          <a:prstGeom prst="rect">
            <a:avLst/>
          </a:prstGeom>
        </p:spPr>
      </p:pic>
    </p:spTree>
    <p:extLst>
      <p:ext uri="{BB962C8B-B14F-4D97-AF65-F5344CB8AC3E}">
        <p14:creationId xmlns="" xmlns:p14="http://schemas.microsoft.com/office/powerpoint/2010/main" val="2313988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152FCD0-2B15-4706-BC24-A05B0FE94CB5}"/>
              </a:ext>
            </a:extLst>
          </p:cNvPr>
          <p:cNvSpPr>
            <a:spLocks noGrp="1"/>
          </p:cNvSpPr>
          <p:nvPr>
            <p:ph type="title"/>
          </p:nvPr>
        </p:nvSpPr>
        <p:spPr/>
        <p:txBody>
          <a:bodyPr/>
          <a:lstStyle/>
          <a:p>
            <a:r>
              <a:rPr lang="ru-RU" dirty="0"/>
              <a:t> </a:t>
            </a:r>
          </a:p>
        </p:txBody>
      </p:sp>
      <p:sp>
        <p:nvSpPr>
          <p:cNvPr id="3" name="Объект 2">
            <a:extLst>
              <a:ext uri="{FF2B5EF4-FFF2-40B4-BE49-F238E27FC236}">
                <a16:creationId xmlns="" xmlns:a16="http://schemas.microsoft.com/office/drawing/2014/main" id="{6C45BE55-DBF7-40F2-84DF-3ABF9FA32699}"/>
              </a:ext>
            </a:extLst>
          </p:cNvPr>
          <p:cNvSpPr>
            <a:spLocks noGrp="1"/>
          </p:cNvSpPr>
          <p:nvPr>
            <p:ph idx="1"/>
          </p:nvPr>
        </p:nvSpPr>
        <p:spPr>
          <a:xfrm>
            <a:off x="160777" y="280389"/>
            <a:ext cx="7213799" cy="6275156"/>
          </a:xfrm>
        </p:spPr>
        <p:txBody>
          <a:bodyPr>
            <a:noAutofit/>
          </a:bodyPr>
          <a:lstStyle/>
          <a:p>
            <a:r>
              <a:rPr lang="ru-RU" sz="3200" dirty="0">
                <a:latin typeface="Times New Roman" pitchFamily="18" charset="0"/>
                <a:cs typeface="Times New Roman" pitchFamily="18" charset="0"/>
              </a:rPr>
              <a:t>Спирея японская Голден Принцесс (</a:t>
            </a:r>
            <a:r>
              <a:rPr lang="ru-RU" sz="3200" dirty="0" err="1">
                <a:latin typeface="Times New Roman" pitchFamily="18" charset="0"/>
                <a:cs typeface="Times New Roman" pitchFamily="18" charset="0"/>
              </a:rPr>
              <a:t>Spiraea</a:t>
            </a:r>
            <a:r>
              <a:rPr lang="ru-RU" sz="3200" dirty="0">
                <a:latin typeface="Times New Roman" pitchFamily="18" charset="0"/>
                <a:cs typeface="Times New Roman" pitchFamily="18" charset="0"/>
              </a:rPr>
              <a:t> </a:t>
            </a:r>
            <a:r>
              <a:rPr lang="ru-RU" sz="3200" dirty="0" err="1">
                <a:latin typeface="Times New Roman" pitchFamily="18" charset="0"/>
                <a:cs typeface="Times New Roman" pitchFamily="18" charset="0"/>
              </a:rPr>
              <a:t>japonica</a:t>
            </a:r>
            <a:r>
              <a:rPr lang="ru-RU" sz="3200" dirty="0">
                <a:latin typeface="Times New Roman" pitchFamily="18" charset="0"/>
                <a:cs typeface="Times New Roman" pitchFamily="18" charset="0"/>
              </a:rPr>
              <a:t> Golden </a:t>
            </a:r>
            <a:r>
              <a:rPr lang="ru-RU" sz="3200" dirty="0" err="1">
                <a:latin typeface="Times New Roman" pitchFamily="18" charset="0"/>
                <a:cs typeface="Times New Roman" pitchFamily="18" charset="0"/>
              </a:rPr>
              <a:t>Princess</a:t>
            </a:r>
            <a:r>
              <a:rPr lang="ru-RU" sz="3200" dirty="0">
                <a:latin typeface="Times New Roman" pitchFamily="18" charset="0"/>
                <a:cs typeface="Times New Roman" pitchFamily="18" charset="0"/>
              </a:rPr>
              <a:t>) – приземистый кустарник высотой около полуметра. Листья соломенно-оливковые, яйцевидной формы. Пора цветения наступает в середине лета. Цветки малинового оттенка, формируют щитковидные соцветия. Сорт устойчив к заморозкам, неравнодушен к солнечному свету, непритязателен к почве, но отдаёт предпочтение влажной, не слишком плотной земле. Растёт медленно.</a:t>
            </a:r>
          </a:p>
        </p:txBody>
      </p:sp>
      <p:pic>
        <p:nvPicPr>
          <p:cNvPr id="4" name="Рисунок 3">
            <a:extLst>
              <a:ext uri="{FF2B5EF4-FFF2-40B4-BE49-F238E27FC236}">
                <a16:creationId xmlns="" xmlns:a16="http://schemas.microsoft.com/office/drawing/2014/main" id="{D9D2F98B-3A68-4B50-AB03-39715E6C73CD}"/>
              </a:ext>
            </a:extLst>
          </p:cNvPr>
          <p:cNvPicPr>
            <a:picLocks noChangeAspect="1"/>
          </p:cNvPicPr>
          <p:nvPr/>
        </p:nvPicPr>
        <p:blipFill>
          <a:blip r:embed="rId2" cstate="print"/>
          <a:stretch>
            <a:fillRect/>
          </a:stretch>
        </p:blipFill>
        <p:spPr>
          <a:xfrm>
            <a:off x="7172696" y="237506"/>
            <a:ext cx="5019304" cy="6400800"/>
          </a:xfrm>
          <a:prstGeom prst="rect">
            <a:avLst/>
          </a:prstGeom>
        </p:spPr>
      </p:pic>
    </p:spTree>
    <p:extLst>
      <p:ext uri="{BB962C8B-B14F-4D97-AF65-F5344CB8AC3E}">
        <p14:creationId xmlns="" xmlns:p14="http://schemas.microsoft.com/office/powerpoint/2010/main" val="36293952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174E55E-D8AB-4704-B549-0244966D3E3F}"/>
              </a:ext>
            </a:extLst>
          </p:cNvPr>
          <p:cNvSpPr>
            <a:spLocks noGrp="1"/>
          </p:cNvSpPr>
          <p:nvPr>
            <p:ph type="title"/>
          </p:nvPr>
        </p:nvSpPr>
        <p:spPr>
          <a:xfrm>
            <a:off x="-535575" y="0"/>
            <a:ext cx="9404723" cy="973777"/>
          </a:xfrm>
        </p:spPr>
        <p:txBody>
          <a:bodyPr/>
          <a:lstStyle/>
          <a:p>
            <a:pPr algn="ctr"/>
            <a:r>
              <a:rPr lang="ru-RU" dirty="0"/>
              <a:t>Уход и выращивание</a:t>
            </a:r>
          </a:p>
        </p:txBody>
      </p:sp>
      <p:sp>
        <p:nvSpPr>
          <p:cNvPr id="3" name="Объект 2">
            <a:extLst>
              <a:ext uri="{FF2B5EF4-FFF2-40B4-BE49-F238E27FC236}">
                <a16:creationId xmlns="" xmlns:a16="http://schemas.microsoft.com/office/drawing/2014/main" id="{11CBFFDB-91C5-4593-9C50-B8879DCADB5D}"/>
              </a:ext>
            </a:extLst>
          </p:cNvPr>
          <p:cNvSpPr>
            <a:spLocks noGrp="1"/>
          </p:cNvSpPr>
          <p:nvPr>
            <p:ph idx="1"/>
          </p:nvPr>
        </p:nvSpPr>
        <p:spPr>
          <a:xfrm>
            <a:off x="0" y="783771"/>
            <a:ext cx="11816862" cy="5516210"/>
          </a:xfrm>
        </p:spPr>
        <p:txBody>
          <a:bodyPr>
            <a:normAutofit/>
          </a:bodyPr>
          <a:lstStyle/>
          <a:p>
            <a:r>
              <a:rPr lang="ru-RU" sz="2800" dirty="0"/>
              <a:t>Тонкие различия в культивировании спиреи связаны с тем, к какому из видов относится определённый куст. Имеются виды, которые цветут рано, а есть представители, цветущие поздно.  Этот момент определяет специфику посадки и стрижки. Цветущие весной кустарники как по команде возвращаются к жизни в мае, покрываясь белыми цветками</a:t>
            </a:r>
            <a:r>
              <a:rPr lang="ru-RU" sz="2800" dirty="0" smtClean="0"/>
              <a:t>.</a:t>
            </a:r>
          </a:p>
          <a:p>
            <a:r>
              <a:rPr lang="ru-RU" sz="2800" dirty="0" smtClean="0"/>
              <a:t> </a:t>
            </a:r>
            <a:r>
              <a:rPr lang="ru-RU" sz="2800" dirty="0"/>
              <a:t>Летние виды покрываются бутонами в июне. У летних представителей соцветия окрашены главным образом в розово-малиновые оттенки.</a:t>
            </a:r>
          </a:p>
        </p:txBody>
      </p:sp>
      <p:pic>
        <p:nvPicPr>
          <p:cNvPr id="5" name="Рисунок 4">
            <a:extLst>
              <a:ext uri="{FF2B5EF4-FFF2-40B4-BE49-F238E27FC236}">
                <a16:creationId xmlns="" xmlns:a16="http://schemas.microsoft.com/office/drawing/2014/main" id="{A9AC5E8E-ABEF-4B3C-B434-42083521BEDF}"/>
              </a:ext>
            </a:extLst>
          </p:cNvPr>
          <p:cNvPicPr>
            <a:picLocks noChangeAspect="1"/>
          </p:cNvPicPr>
          <p:nvPr/>
        </p:nvPicPr>
        <p:blipFill>
          <a:blip r:embed="rId2" cstate="print"/>
          <a:stretch>
            <a:fillRect/>
          </a:stretch>
        </p:blipFill>
        <p:spPr>
          <a:xfrm>
            <a:off x="7980218" y="4393870"/>
            <a:ext cx="4211781" cy="2117126"/>
          </a:xfrm>
          <a:prstGeom prst="rect">
            <a:avLst/>
          </a:prstGeom>
        </p:spPr>
      </p:pic>
    </p:spTree>
    <p:extLst>
      <p:ext uri="{BB962C8B-B14F-4D97-AF65-F5344CB8AC3E}">
        <p14:creationId xmlns="" xmlns:p14="http://schemas.microsoft.com/office/powerpoint/2010/main" val="409630237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Ион">
  <a:themeElements>
    <a:clrScheme name="Фиолетовый">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Ион">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Ион">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48</TotalTime>
  <Words>686</Words>
  <Application>Microsoft Office PowerPoint</Application>
  <PresentationFormat>Произвольный</PresentationFormat>
  <Paragraphs>37</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Ион</vt:lpstr>
      <vt:lpstr>Спирея</vt:lpstr>
      <vt:lpstr>Слайд 2</vt:lpstr>
      <vt:lpstr> </vt:lpstr>
      <vt:lpstr>  </vt:lpstr>
      <vt:lpstr>Виды и сорта</vt:lpstr>
      <vt:lpstr> </vt:lpstr>
      <vt:lpstr> </vt:lpstr>
      <vt:lpstr> </vt:lpstr>
      <vt:lpstr>Уход и выращивание</vt:lpstr>
      <vt:lpstr>Полив</vt:lpstr>
      <vt:lpstr>Обрезка</vt:lpstr>
      <vt:lpstr>Слайд 12</vt:lpstr>
      <vt:lpstr>Слайд 13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Спирея</dc:title>
  <dc:creator>natalja-pronina28@rambler.ru</dc:creator>
  <cp:lastModifiedBy>orekhova</cp:lastModifiedBy>
  <cp:revision>9</cp:revision>
  <dcterms:created xsi:type="dcterms:W3CDTF">2022-04-26T18:13:31Z</dcterms:created>
  <dcterms:modified xsi:type="dcterms:W3CDTF">2023-02-03T11:09:20Z</dcterms:modified>
</cp:coreProperties>
</file>