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5FC19-78A4-4DF0-A605-D0487C0B091A}" v="155" dt="2023-03-24T07:18:48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CD3E2C-9A5E-4E78-8AD4-E456DA88D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2701D6-FC80-4366-B673-006C2DE43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F52E-3450-45EB-8E1F-4257912397D0}" type="datetime1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A2CEAD-810B-4A93-9084-2AA09FD88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1E75B-6CCB-4559-B423-F100B4ECA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7811-A4AB-4E94-853E-05DA0F228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3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49DA-0C99-49C3-B4FF-BBBBA5C6A475}" type="datetime1">
              <a:rPr lang="ru-RU" smtClean="0"/>
              <a:pPr/>
              <a:t>04.04.2023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3F06-B4C7-4E5E-BE2E-B16EA7F7C0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6543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E3F06-B4C7-4E5E-BE2E-B16EA7F7C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8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37845"/>
            <a:ext cx="6696453" cy="3643679"/>
          </a:xfrm>
        </p:spPr>
        <p:txBody>
          <a:bodyPr rtlCol="0" anchor="b">
            <a:normAutofit/>
          </a:bodyPr>
          <a:lstStyle/>
          <a:p>
            <a:r>
              <a:rPr lang="ru-RU" sz="6000"/>
              <a:t>Блок направляющий деталирование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0264" y="5584541"/>
            <a:ext cx="4471736" cy="1246472"/>
          </a:xfrm>
        </p:spPr>
        <p:txBody>
          <a:bodyPr rtlCol="0" anchor="ctr">
            <a:normAutofit/>
          </a:bodyPr>
          <a:lstStyle/>
          <a:p>
            <a:pPr algn="r"/>
            <a:r>
              <a:rPr lang="ru-RU" sz="1400" dirty="0"/>
              <a:t>Выполнил преподаватель Лучинина И.А</a:t>
            </a:r>
            <a:r>
              <a:rPr lang="ru-RU" sz="1600" dirty="0"/>
              <a:t> 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B1B63-CFF8-F426-CB29-E9C1FFD5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Кронштейн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A1F931D-1BC2-91F5-5F82-25CBD6D2F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631" y="2011680"/>
            <a:ext cx="6472738" cy="4160520"/>
          </a:xfrm>
        </p:spPr>
      </p:pic>
    </p:spTree>
    <p:extLst>
      <p:ext uri="{BB962C8B-B14F-4D97-AF65-F5344CB8AC3E}">
        <p14:creationId xmlns:p14="http://schemas.microsoft.com/office/powerpoint/2010/main" val="63885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E5365-EC56-5379-CF75-C9F9510D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Ось и планка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4F7899D-EE4F-CCF7-D8EA-314A5688A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868" y="2011680"/>
            <a:ext cx="7110264" cy="4160520"/>
          </a:xfrm>
        </p:spPr>
      </p:pic>
    </p:spTree>
    <p:extLst>
      <p:ext uri="{BB962C8B-B14F-4D97-AF65-F5344CB8AC3E}">
        <p14:creationId xmlns:p14="http://schemas.microsoft.com/office/powerpoint/2010/main" val="123021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C8D9-0096-61E4-82FE-ED22F65D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Цельный блок 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BC62658-CEAA-CFA9-42FB-BFBB1470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863" y="2011680"/>
            <a:ext cx="8784273" cy="4160520"/>
          </a:xfrm>
        </p:spPr>
      </p:pic>
    </p:spTree>
    <p:extLst>
      <p:ext uri="{BB962C8B-B14F-4D97-AF65-F5344CB8AC3E}">
        <p14:creationId xmlns:p14="http://schemas.microsoft.com/office/powerpoint/2010/main" val="40199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2FE58-9D2F-735A-4DBA-A265725C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Разобранный блок</a:t>
            </a:r>
          </a:p>
        </p:txBody>
      </p:sp>
      <p:pic>
        <p:nvPicPr>
          <p:cNvPr id="7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6257CB6-4C9D-3628-E3B8-1CA709F3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863" y="2011680"/>
            <a:ext cx="8784273" cy="4160520"/>
          </a:xfrm>
        </p:spPr>
      </p:pic>
    </p:spTree>
    <p:extLst>
      <p:ext uri="{BB962C8B-B14F-4D97-AF65-F5344CB8AC3E}">
        <p14:creationId xmlns:p14="http://schemas.microsoft.com/office/powerpoint/2010/main" val="21977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33270-3C1F-154A-83A0-DCAC3D92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Чертёж блока 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2CB6CDD-83C5-E9DE-E148-ADDA97558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975" y="1901190"/>
            <a:ext cx="6981825" cy="4829175"/>
          </a:xfrm>
        </p:spPr>
      </p:pic>
    </p:spTree>
    <p:extLst>
      <p:ext uri="{BB962C8B-B14F-4D97-AF65-F5344CB8AC3E}">
        <p14:creationId xmlns:p14="http://schemas.microsoft.com/office/powerpoint/2010/main" val="196440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5A185-C415-F972-2010-69ADFAAC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Сборочный чертёж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1A0120C-6A4F-73B8-5A76-11663879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754" y="2011680"/>
            <a:ext cx="5884492" cy="4160520"/>
          </a:xfrm>
        </p:spPr>
      </p:pic>
    </p:spTree>
    <p:extLst>
      <p:ext uri="{BB962C8B-B14F-4D97-AF65-F5344CB8AC3E}">
        <p14:creationId xmlns:p14="http://schemas.microsoft.com/office/powerpoint/2010/main" val="327119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1076E-5992-B324-73F3-9FA3D8B4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Ролик блока 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14C4119-C3E7-5369-F675-F76EA2DCF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236" y="2011680"/>
            <a:ext cx="2837528" cy="4160520"/>
          </a:xfrm>
        </p:spPr>
      </p:pic>
    </p:spTree>
    <p:extLst>
      <p:ext uri="{BB962C8B-B14F-4D97-AF65-F5344CB8AC3E}">
        <p14:creationId xmlns:p14="http://schemas.microsoft.com/office/powerpoint/2010/main" val="11154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92F15-E738-CA43-FDE8-78D1E101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Ролик в разрезе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C89D541-D20B-0E84-C90D-3F37D594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6628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2590F-83BB-9BD4-8DB9-F1FD66BF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ru-RU" sz="3600"/>
              <a:t>Документация</a:t>
            </a:r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734A182-0E73-10C8-5ABA-C7ACDCB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15" y="643467"/>
            <a:ext cx="3943400" cy="55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1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14D96-50B8-1FBC-C36C-3F55BA05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Ролик и втулка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2B86FC4-8906-B76F-1F60-DADAB0997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124" y="2011680"/>
            <a:ext cx="7085752" cy="4160520"/>
          </a:xfrm>
        </p:spPr>
      </p:pic>
    </p:spTree>
    <p:extLst>
      <p:ext uri="{BB962C8B-B14F-4D97-AF65-F5344CB8AC3E}">
        <p14:creationId xmlns:p14="http://schemas.microsoft.com/office/powerpoint/2010/main" val="32218534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</Words>
  <Application>Microsoft Office PowerPoint</Application>
  <PresentationFormat>Широкоэкранный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BrushVTI</vt:lpstr>
      <vt:lpstr>Блок направляющий деталирование</vt:lpstr>
      <vt:lpstr>Цельный блок </vt:lpstr>
      <vt:lpstr>Разобранный блок</vt:lpstr>
      <vt:lpstr>Чертёж блока </vt:lpstr>
      <vt:lpstr>Сборочный чертёж</vt:lpstr>
      <vt:lpstr>Ролик блока </vt:lpstr>
      <vt:lpstr>Ролик в разрезе</vt:lpstr>
      <vt:lpstr>Документация</vt:lpstr>
      <vt:lpstr>Ролик и втулка</vt:lpstr>
      <vt:lpstr>Кронштейн</vt:lpstr>
      <vt:lpstr>Ось и планка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Лучинина Ирина Алексеевна</cp:lastModifiedBy>
  <cp:revision>53</cp:revision>
  <dcterms:created xsi:type="dcterms:W3CDTF">2023-03-24T07:09:36Z</dcterms:created>
  <dcterms:modified xsi:type="dcterms:W3CDTF">2023-04-04T06:09:51Z</dcterms:modified>
</cp:coreProperties>
</file>