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6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9" r:id="rId12"/>
    <p:sldId id="278" r:id="rId13"/>
    <p:sldId id="280" r:id="rId14"/>
    <p:sldId id="281" r:id="rId15"/>
    <p:sldId id="282" r:id="rId16"/>
    <p:sldId id="283" r:id="rId17"/>
    <p:sldId id="284" r:id="rId18"/>
    <p:sldId id="285" r:id="rId19"/>
    <p:sldId id="265" r:id="rId20"/>
    <p:sldId id="257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6" r:id="rId29"/>
    <p:sldId id="267" r:id="rId30"/>
    <p:sldId id="268" r:id="rId31"/>
    <p:sldId id="26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CAC3D60-94ED-4530-A5AA-CCEFD87A17FC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0219096-E663-4F96-A830-C58EE9A98D5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C3D60-94ED-4530-A5AA-CCEFD87A17FC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219096-E663-4F96-A830-C58EE9A98D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C3D60-94ED-4530-A5AA-CCEFD87A17FC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219096-E663-4F96-A830-C58EE9A98D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C3D60-94ED-4530-A5AA-CCEFD87A17FC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219096-E663-4F96-A830-C58EE9A98D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CAC3D60-94ED-4530-A5AA-CCEFD87A17FC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0219096-E663-4F96-A830-C58EE9A98D5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C3D60-94ED-4530-A5AA-CCEFD87A17FC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0219096-E663-4F96-A830-C58EE9A98D5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C3D60-94ED-4530-A5AA-CCEFD87A17FC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0219096-E663-4F96-A830-C58EE9A98D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C3D60-94ED-4530-A5AA-CCEFD87A17FC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219096-E663-4F96-A830-C58EE9A98D5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AC3D60-94ED-4530-A5AA-CCEFD87A17FC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0219096-E663-4F96-A830-C58EE9A98D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CAC3D60-94ED-4530-A5AA-CCEFD87A17FC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0219096-E663-4F96-A830-C58EE9A98D5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CAC3D60-94ED-4530-A5AA-CCEFD87A17FC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0219096-E663-4F96-A830-C58EE9A98D5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CAC3D60-94ED-4530-A5AA-CCEFD87A17FC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0219096-E663-4F96-A830-C58EE9A98D5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234" y="381000"/>
            <a:ext cx="8229600" cy="4191007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Презентация на тему: «</a:t>
            </a:r>
            <a:r>
              <a:rPr lang="ru-RU" sz="5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Прямоугольное </a:t>
            </a:r>
            <a:r>
              <a:rPr lang="ru-RU" sz="5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проецирование на три плоскости </a:t>
            </a:r>
            <a:r>
              <a:rPr lang="ru-RU" sz="5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проекций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857760"/>
            <a:ext cx="7858180" cy="781040"/>
          </a:xfrm>
        </p:spPr>
        <p:txBody>
          <a:bodyPr>
            <a:normAutofit/>
          </a:bodyPr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Гомозова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Л.Н.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Прямоугольное проецирование на две плоскости проекций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Одна проекция не всегда однозначно определяет геометрическую форму предмета. Например, по одной проекции, данной на рисунке 3 а), можно представить предметы такими, как они показаны на рисунке 3 б) и в). Можно мысленно подобрать и другие предметы, которые также будут иметь своей проекцией изображение, данное на рисунке 3 а).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Кроме того, на таком изображении не отражено третье измерение предмета.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142844" y="285728"/>
            <a:ext cx="885831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эти недостатки можно устранить, если построить не одну, а две прямоугольные проекции предмета на две взаимно перпендикулярные плоскости (рисунок 4а): 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фронтальную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П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 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горизонтальную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П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дна проекция не всегда однозначно определяет геометрическую форму предмет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643998" cy="328614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214678" y="3929066"/>
            <a:ext cx="39290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Рисунок 3 а), б), в) 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4429132"/>
            <a:ext cx="850112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Чтобы получить проекцию на фронтальной плоскости П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предмет рассматривают спереди, а на горизонтальной плоскости П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- сверху. </a:t>
            </a:r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ве прямоугольные проекции предмет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643998" cy="485776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142844" y="4786322"/>
            <a:ext cx="885831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Проекцию на плоскости П</a:t>
            </a:r>
            <a:r>
              <a:rPr kumimoji="0" lang="ru-RU" sz="28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называют фронтальной, на плоскости П</a:t>
            </a:r>
            <a:r>
              <a:rPr kumimoji="0" lang="ru-RU" sz="28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- горизонтальной. Линию пересечения этих плоскостей (она обозначена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называют 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осью проекций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Рисунок 4 а), б)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214282" y="214290"/>
            <a:ext cx="857256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Построенные проекции оказались расположенными в пространстве в разных плоскостях (горизонтальной и вертикальной). Изображения же предмета обычно выполняют на одном листе, т. е. в одной плоскости. Поэтому для получения чертежа предмета обе плоскости совмещают в одну (рис. 4 б). Для этого поворачивают горизонтальную плоскость проекций вокруг оси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вниз на 90° так, чтобы она совпала с вертикальной плоскостью. Обе проекции окажутся расположенными в одной плоскости (рисунок 5).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ворот горизонтальной плоскости проекций вокруг оси х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643998" cy="464347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14282" y="4714885"/>
            <a:ext cx="87154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На совмещенных плоскостях фронтальная и горизонтальная проекции предмета располагаются в проекционной связи, т. е. горизонтальная проекция будет находиться точно под фронтальной (</a:t>
            </a:r>
            <a:r>
              <a:rPr lang="ru-RU" sz="2800" dirty="0" smtClean="0"/>
              <a:t>рисунок  5 </a:t>
            </a:r>
            <a:r>
              <a:rPr lang="ru-RU" sz="2800" dirty="0"/>
              <a:t>а).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142844" y="142852"/>
            <a:ext cx="878687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Прямая, которая соединяет (т. е. связывает) на чертеже две проекции одной и той же точки, называется 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линией связи.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Так, фронтальные и горизонтальные проекции точек связаны вертикальными линиями связи. На рисунке 5 а такие линии для примера приведены только для точек крайних граней предмета.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Границы плоскостей проекций на чертеже можно не показывать, не наносят также и проекции проецирующих лучей и линию пересечения плоскостей проекций, т. е. ось проекций (рис. 5 б), если в этом нет необходимости.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214282" y="142852"/>
            <a:ext cx="878687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Этот рисунок иллюстрирует одновременно и порядок расположения фронтальной и горизонтальной проекций.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Обратите внимание, что нижний выступ предмета оказался невидимым на горизонтальной проекции, поэтому он показан штриховыми линиями.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 прямоугольного проецирования на две взаимно перпендикулярные плоскости был разработан французским ученым-геометром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Гаспаром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Монжем в конце XVIII в. Поэтому такой способ часто называют 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методом Монжа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42844" y="214290"/>
            <a:ext cx="8786874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 Монж положил начало развитию науки об изображении предметов - начертательной геометрии. 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Начертательная геометрия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является теоретической основой черчения.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 для закрепления изученного материала</a:t>
            </a:r>
            <a:endParaRPr kumimoji="0" lang="ru-RU" sz="32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-Всегда ли достаточно на чертеже одной проекции предмета?</a:t>
            </a:r>
            <a:endParaRPr kumimoji="0" lang="ru-RU" sz="32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-Как называются плоскости проекций П</a:t>
            </a:r>
            <a:r>
              <a:rPr kumimoji="0" lang="ru-RU" sz="3200" b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 П</a:t>
            </a:r>
            <a:r>
              <a:rPr kumimoji="0" lang="ru-RU" sz="3200" b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kumimoji="0" lang="ru-RU" sz="32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-Как называются проекции, полученные при проецировании предмета на две плоскости проекций? Как должны располагаться эти плоскости относительно друг друга?</a:t>
            </a:r>
            <a:endParaRPr kumimoji="0" lang="ru-RU" sz="32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ямоугольное проецирование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71678"/>
            <a:ext cx="8429684" cy="4357718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285728"/>
            <a:ext cx="85725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чертеже, рисунок 6а), изображена деталь, необходимо определить форму изображения и  форму выемки 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642919"/>
            <a:ext cx="828680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 Формировать умения проецировать предмет  на три плоскости проекций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1"/>
            <a:ext cx="86439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Прямоугольное проецирование на три плоскости проекций</a:t>
            </a:r>
            <a:r>
              <a:rPr lang="ru-RU" sz="3600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14282" y="1357298"/>
            <a:ext cx="8643998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чертежу на рисунке 6 а, мы легко представим общую форму детали.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 форма выемки в вертикальной части остается </a:t>
            </a:r>
            <a:r>
              <a:rPr kumimoji="0" lang="ru-RU" sz="3600" b="0" i="0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невыявленной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(рис. 6 б).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Чтобы увидеть форму выемки, надо построить проекцию еще на одну плоскость. Ее располагают перпендикулярно плоскостям проекций П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 П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(рис. 7 а) и обозначают буквой П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оецирование на три плоскости проекций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501122" cy="4357718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5000636"/>
            <a:ext cx="85725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Третью плоскость проекций называют </a:t>
            </a:r>
            <a:r>
              <a:rPr lang="ru-RU" sz="2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профильной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 полученную на ней проекцию — </a:t>
            </a:r>
            <a:r>
              <a:rPr lang="ru-RU" sz="2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профильной проекцией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предмета (от фр.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profil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что означает «вид сбоку»).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Рисунок 7б.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Проецируемый предмет помещают в пространстве трехгранного угла, образованного плоскостями П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П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 рассматривают с трех сторон - спереди, сверху и слева. Через характерные точки предмета проводят проецирующие лучи до пересечения с плоскостями проекций. Точки пересечения соединяют прямыми или кривыми линиями. Полученные фигуры будут проекциями предмета на плоскостях П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 П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85720" y="214290"/>
            <a:ext cx="864399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Профильная плоскость проекций - вертикальная.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Она перпендикулярна одновременно горизонтальной и фронтальной плоскостям проекций.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пересечении с плоскостью П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она образует ось у,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с плоскостью П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- ось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z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получения чертежа предмета плоскость П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поворачивают на 90° вправо, а плоскость П</a:t>
            </a:r>
            <a:r>
              <a:rPr kumimoji="0" lang="ru-RU" sz="36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- на 90° вниз (рис. 7, б). Полученный таким образом чертеж содержит три прямоугольные проекции предмета: фронтальную, горизонтальную и профильную (рис. 8, а). Линии связи на рисунке 8 а, показаны только для точек, лежащих на крайних гранях предмета.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Чертеж содержит три прямоугольные проекции предмет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28604"/>
            <a:ext cx="8715436" cy="4500594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14283" y="5072074"/>
            <a:ext cx="871543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рисунке 8 б приведена упрощенная схема расположения трех проекций на чертеже.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64399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нее видно, что профильную проекцию располагают в проекционной связи с фронтальной проекцией справа от нее. Линии, связывающие одни и те же точки фронтальной и профильной проекций, т. е. линии связи этих проекций, - горизонтальные.</a:t>
            </a:r>
          </a:p>
          <a:p>
            <a:endParaRPr lang="ru-RU" sz="32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3198590"/>
            <a:ext cx="864399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проведении линий связи между горизонтальной и профильной проекциями используют прямую, расположенную под углом 45° к любой вертикальной или горизонтальной линии на чертеже или рамке чертежа. Ее называют </a:t>
            </a:r>
            <a:r>
              <a:rPr kumimoji="0" lang="ru-RU" sz="3200" b="1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постоянной прямой чертежа.</a:t>
            </a:r>
            <a:endParaRPr kumimoji="0" lang="ru-RU" sz="3200" b="1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214290"/>
            <a:ext cx="878687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Рисунок 9 содержит чертеж изображаемого нами предмета. Чертеж состоит из трех построенных проекций. Оси проекций и линии связи на чертеже не показаны.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Чертеж из трех проекций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643050"/>
            <a:ext cx="5786477" cy="500066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214282" y="214290"/>
            <a:ext cx="871543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Чертеж, состоящий из нескольких прямоугольных проекций, называют чертежом в системе прямоугольных проекций.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Иногда такой чертеж называют комплексным.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зависимости от сложности геометрической формы предмета на чертеже он может быть представлен одной, двумя и более проекциями. Для краткости чертеж в системе прямоугольных проекций будем называть просто чертежом.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Чертеж детали - угольник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52"/>
            <a:ext cx="8572560" cy="4500594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85720" y="4572008"/>
            <a:ext cx="86439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Ha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рисунке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дано наглядное изображение и комплексный чертеж детали - угольника. На наглядном изображении стрелками показаны направления проецирования. Проекции детали обозначены цифрами: 1, 2, 3.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14282" y="0"/>
            <a:ext cx="8786874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Прямоугольное проецирование на одну плоскость проекций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Пусть необходимо построить прямоугольную проекцию заданного предмета (рис. 1а).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Выберем для этой цели некоторую вертикальную плоскость проекций так, чтобы она была расположена перед зрителем.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Такую плоскость называют 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фронтальной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(от фр.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frontal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что означает «обращенный лицом к зрителю»).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Обозначим ее буквой П с индексом два — П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Будем теперь строить проекцию предмета на эту плоскость, рассматривая предмет спереди.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85720" y="1285860"/>
            <a:ext cx="864399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 для закрепления изученного материала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- какой проекции (обозначенной цифрой) соответствует каждое направление проецирования (обозначенное буквой);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-названия проекций 1, 2 и 3.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285729"/>
            <a:ext cx="7500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Использованные источники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285860"/>
            <a:ext cx="814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https://uchitelya.com/-konspekt-uroka-pryamougolnoe-proecirovanie-na-tri-ploskosti-proekcii.html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071679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https://nsportal.ru//library/prezentatsiya-pryamougolnoe-proetsirovanie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571744"/>
            <a:ext cx="58642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http://sintodo.ru//.pdf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4"/>
            <a:ext cx="864399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мысленно через характерные точки предмета, например вершины А, В, С и др., и точки отверстия проведем проецирующие лучи, перпендикулярные плоскости проекций П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Отметим точки A", B", C" пересечения их с плоскостью П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 соединим прямыми, а точки окружности - кривой линией. Мы получим проекцию предмета на плоскости П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(рис. 1, б).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строение прямоугольной проекци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8572560" cy="5429288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000364" y="6072206"/>
            <a:ext cx="30718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Рисунок 1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а,б</a:t>
            </a:r>
            <a:endParaRPr lang="ru-RU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14282" y="285728"/>
            <a:ext cx="864399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Предмет расположен перед плоскостью проекций так, что две его поверхности - передняя и задняя - оказались параллельными этой плоскости и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спроецировались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нее без искажения. Другие поверхности, например перпендикулярные к плоскости проекций, изобразились в виде линий.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214282" y="285728"/>
            <a:ext cx="8929718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полученной проекции мы сможем судить лишь о двух измерениях предмета - высоте и ширине, о диаметре отверстия, других элементах. А какова толщина предмета? Пользуясь полученной проекцией, мы этого сказать не можем. Значит, одна проекция не выявляет третьего измерения предмета. Чтобы по такому изображению можно было полностью судить о величине детали, его дополняют указанием толщины (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детали (рис. 2 а). Так поступают, если предмет имеет простую форму, не содержит выступов, впадин и пр., т. е. его условно можно назвать «плоским».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Указание толщины детали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928926" y="5286388"/>
            <a:ext cx="29289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Рисунок 2 а</a:t>
            </a:r>
            <a:endParaRPr lang="ru-RU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13380" y="3244334"/>
            <a:ext cx="9172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2 а</a:t>
            </a:r>
            <a:endParaRPr lang="ru-RU" dirty="0"/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214282" y="285728"/>
            <a:ext cx="871543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Проставив другие размеры, мы будем иметь чертеж предмета, содержащий одну прямоугольную проекцию (рис. 2 б). Границы плоскости проекций при этом не показывают.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Проекции, на которых высоты различных частей объекта указаны числом, называют </a:t>
            </a:r>
            <a:r>
              <a:rPr kumimoji="0" lang="ru-RU" sz="3600" b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проекциями с числовыми отметками. </a:t>
            </a:r>
            <a:endParaRPr kumimoji="0" lang="ru-RU" sz="3600" b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48DD4"/>
      </a:accent1>
      <a:accent2>
        <a:srgbClr val="C0504D"/>
      </a:accent2>
      <a:accent3>
        <a:srgbClr val="C4BD97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238</TotalTime>
  <Words>1043</Words>
  <Application>Microsoft Office PowerPoint</Application>
  <PresentationFormat>Экран (4:3)</PresentationFormat>
  <Paragraphs>65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Литейная</vt:lpstr>
      <vt:lpstr>Презентация на тему: «Прямоугольное проецирование на три плоскости проекций».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«Прямоугольное проецирование на три плоскости проекций».</dc:title>
  <dc:creator>Sergey ostrov</dc:creator>
  <cp:lastModifiedBy>Sergey ostrov</cp:lastModifiedBy>
  <cp:revision>24</cp:revision>
  <dcterms:created xsi:type="dcterms:W3CDTF">2023-05-02T18:07:22Z</dcterms:created>
  <dcterms:modified xsi:type="dcterms:W3CDTF">2023-05-02T22:05:45Z</dcterms:modified>
</cp:coreProperties>
</file>