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6" name="Shape 1058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/>
            </a:fld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299882" y="1363382"/>
            <a:ext cx="9144000" cy="801873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7200">
                <a:latin typeface="Times New Roman"/>
                <a:ea typeface="Times New Roman"/>
                <a:cs typeface="Times New Roman"/>
              </a:rPr>
              <a:t>Техническая экспертиза</a:t>
            </a:r>
            <a:endParaRPr sz="7200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Поиск скрытых протечек эндоскопом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cover dir="r"/>
      </p:transition>
    </mc:Choice>
    <mc:Fallback>
      <p:transition spd="slow" advClick="1">
        <p:cover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6074497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636911" y="840440"/>
            <a:ext cx="10944411" cy="53788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Скрытые протечки нельзя исключать даже в случае с новым домом,</a:t>
            </a:r>
            <a:r>
              <a:rPr sz="2200">
                <a:latin typeface="Times New Roman"/>
                <a:ea typeface="Times New Roman"/>
                <a:cs typeface="Times New Roman"/>
              </a:rPr>
              <a:t> а зачастую фактор новостройки только увеличивает вероятность залива вследствие применяемых инженерных решений. В таком жилище особое внимание нужно уделить исследованию вентиляционных каналов и скрытых трубопроводов. 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При сдаче объекта закажите профессиональную приёмку новостройки, что в дальнейшем позволит избежать серьёзных дополнительных трат (из-за неправильно смонтированных труб не придётся переделывать ремонт) и неприятных разговоров с соседями, которые недавно сд</a:t>
            </a:r>
            <a:r>
              <a:rPr sz="2200">
                <a:latin typeface="Times New Roman"/>
                <a:ea typeface="Times New Roman"/>
                <a:cs typeface="Times New Roman"/>
              </a:rPr>
              <a:t>елали дизайнерский ремонт.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Вне зависимости от типа жилья важно побеспокоиться о том, чтобы на руках был план разводки труб водоснабжения, канализации, отопления. Благодаря этому удастся решить вопрос по поиску протечки эндоскопом в максимально короткие сроки, что нередко крайне акту</a:t>
            </a:r>
            <a:r>
              <a:rPr sz="2200">
                <a:latin typeface="Times New Roman"/>
                <a:ea typeface="Times New Roman"/>
                <a:cs typeface="Times New Roman"/>
              </a:rPr>
              <a:t>ально при масштабных заливах</a:t>
            </a:r>
            <a:r>
              <a:rPr sz="1200">
                <a:latin typeface="Times New Roman"/>
                <a:ea typeface="Times New Roman"/>
                <a:cs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150081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85588"/>
            <a:ext cx="10515600" cy="5691374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Как осуществляется поиск скрытых протечек эндоскопом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ТЕХНИЧЕСКИЙ ЭНДОСКОП —</a:t>
            </a:r>
            <a:r>
              <a:rPr sz="2000">
                <a:latin typeface="Times New Roman"/>
                <a:ea typeface="Times New Roman"/>
                <a:cs typeface="Times New Roman"/>
              </a:rPr>
              <a:t> это специальный оптический прибор, предназначенный для выполнения исследований, включая выявления течи, в скрытых полостях (в местах с затруднённым доступом для визуального осмотра). Длина гибкой части применяемых нами эндоскопов составляет от 5 до 20 мет</a:t>
            </a:r>
            <a:r>
              <a:rPr sz="2000">
                <a:latin typeface="Times New Roman"/>
                <a:ea typeface="Times New Roman"/>
                <a:cs typeface="Times New Roman"/>
              </a:rPr>
              <a:t>ров.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С применением эндоскопа можно досконально исследовать системы вентиляции, трубы любой инженерной системы (канализация, отопление, водоснабжение), технические шкафы, перекрытия, кабель-каналы, магистрали коммуникаций, фальш-стены и иные труднодоступные учас</a:t>
            </a:r>
            <a:r>
              <a:rPr sz="2000">
                <a:latin typeface="Times New Roman"/>
                <a:ea typeface="Times New Roman"/>
                <a:cs typeface="Times New Roman"/>
              </a:rPr>
              <a:t>тки.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3950253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346617" y="3436470"/>
            <a:ext cx="9730441" cy="284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23802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91029"/>
            <a:ext cx="10515600" cy="548593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41290244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89852" y="2350371"/>
            <a:ext cx="4484264" cy="3200132"/>
          </a:xfrm>
          <a:prstGeom prst="rect">
            <a:avLst/>
          </a:prstGeom>
        </p:spPr>
      </p:pic>
      <p:sp>
        <p:nvSpPr>
          <p:cNvPr id="1510815716" name="" hidden="0"/>
          <p:cNvSpPr txBox="1"/>
          <p:nvPr isPhoto="0" userDrawn="0"/>
        </p:nvSpPr>
        <p:spPr bwMode="auto">
          <a:xfrm flipH="0" flipV="0">
            <a:off x="1570734" y="840439"/>
            <a:ext cx="9783171" cy="1767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о внешнему виду</a:t>
            </a:r>
            <a:r>
              <a:rPr sz="2200">
                <a:latin typeface="Times New Roman"/>
                <a:ea typeface="Times New Roman"/>
                <a:cs typeface="Times New Roman"/>
              </a:rPr>
              <a:t> технический эндоскоп представляет собой гибкий переносной зонд, который оснащён экраном и видеокамерой с подсветкой. Получаемое видео и картинки в высоком разрешении выводятся на экран. Они сохраняются в памяти прибора или на карту памяти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. 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752095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709704"/>
            <a:ext cx="10515600" cy="546725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Такой эндоскоп можно эксплуатировать в любых условиях. Всё благодаря надёжной защите зонда от влаги, механических воздействий и иных неблагоприятных факторов. В ситуации, когда визуальный осмотр не даёт результатов, поиск виновника протечки эндоскопом явля</a:t>
            </a:r>
            <a:r>
              <a:rPr sz="2000">
                <a:latin typeface="Times New Roman"/>
                <a:ea typeface="Times New Roman"/>
                <a:cs typeface="Times New Roman"/>
              </a:rPr>
              <a:t>ется единственно возможным вариантом.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Поиск скрытых протечек эндоскопом —</a:t>
            </a:r>
            <a:r>
              <a:rPr sz="2000">
                <a:latin typeface="Times New Roman"/>
                <a:ea typeface="Times New Roman"/>
                <a:cs typeface="Times New Roman"/>
              </a:rPr>
              <a:t> процедура специфическая, и требует от эксперта навыков и опыта. Прибор (гибкий защищённый кабель с камерой) вводится в трубу на необходимую глубину. Перемещение прибора контролируется при помощи пульта дистанционного управления.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На экране специалист видит изображение, а также одновременно он может создавать фотографии и записывать видео. Вся полученная в ходе исследования информация в дальнейшем используется для составления детального отчёта о выявленных дефектах конструкций и при</a:t>
            </a:r>
            <a:r>
              <a:rPr sz="2000">
                <a:latin typeface="Times New Roman"/>
                <a:ea typeface="Times New Roman"/>
                <a:cs typeface="Times New Roman"/>
              </a:rPr>
              <a:t>чинах залива.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Исследование инженерных коммуникаций при помощи эндоскопа необходимо проводить и при прочистке труб, либо после их ремонта. Благодаря повторному исследованию удастся полностью исключить все возможные дефекты, которые могут привести к скрытой протечке.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Возможно выполнить поиск протечек воды в скрытых трубах самостоятельно. При этом, без специфического опыта можно ошибиться и с местом, и причиной возникновения залития. К тому же хороший эндоскоп стоит очень дорого (200 000 руб. и больше), и приобретать ег</a:t>
            </a:r>
            <a:r>
              <a:rPr sz="2000">
                <a:latin typeface="Times New Roman"/>
                <a:ea typeface="Times New Roman"/>
                <a:cs typeface="Times New Roman"/>
              </a:rPr>
              <a:t>о на один раз — это крайне нерационально.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9602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72352"/>
            <a:ext cx="10515600" cy="550460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Преимущества профессионального эндоскопа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ТИПОВ И МОДЕЛЕЙ</a:t>
            </a:r>
            <a:r>
              <a:rPr sz="1800">
                <a:latin typeface="Times New Roman"/>
                <a:ea typeface="Times New Roman"/>
                <a:cs typeface="Times New Roman"/>
              </a:rPr>
              <a:t> эндоскопов существует множество – от копеечных китайских, подключаемых к мобильному телефону, до профессиональных роботизированных, стоимостью сотни тысяч рублей. Поиск засора канализации или иной инженерной системы хорошим эндоскопом имеет несколько неос</a:t>
            </a:r>
            <a:r>
              <a:rPr sz="1800">
                <a:latin typeface="Times New Roman"/>
                <a:ea typeface="Times New Roman"/>
                <a:cs typeface="Times New Roman"/>
              </a:rPr>
              <a:t>поримых преимуществ: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 Высокая чёткость получаемой картинки и широкий угол обзора.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Диагностика засоров в канализации, которые визуально неопределимы.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Точное исследование места протечки без вскрытия и разрушения конструкций. 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Возможность сохранить всю сантехнику, отделочные материалы и декор. 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Выявление течи либо засора на чужой территории (в соседнем помещении).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Удаётся не только выявить засор или течь, но и оценить состояние труб. 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Можно изучать трубы, которые заполнены жидкостью.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Перед проведением исследования не приходится прочищать трубы (рабочая часть эндоскопа имеет небольшие размеры).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Удаётся проконтролировать состояние фитингов, запорной арматуры и прочих составляющих трубопровода.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Обнаружение скрытых недочётов, неправильных соединений, наростов, отложений, изломов (из-за них в дальнейшем может случиться авария).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Гибкий кабель легко преодолевает любые наклоны и изгибы, а благодаря его значительной длине (20 метров) можно полноценно исследовать системы многоэтажного дома, а также проводить исследования под землёй в трассах для прокладки труб на значительном расстоян</a:t>
            </a:r>
            <a:r>
              <a:rPr sz="1800">
                <a:latin typeface="Times New Roman"/>
                <a:ea typeface="Times New Roman"/>
                <a:cs typeface="Times New Roman"/>
              </a:rPr>
              <a:t>ии.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842366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72352"/>
            <a:ext cx="10515600" cy="550460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Возмещение ущерба от скрытой протечки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ПРИ ОТСУТСТВИИ</a:t>
            </a:r>
            <a:r>
              <a:rPr sz="2000">
                <a:latin typeface="Times New Roman"/>
                <a:ea typeface="Times New Roman"/>
                <a:cs typeface="Times New Roman"/>
              </a:rPr>
              <a:t> установленной причины протечки нет возможности направить претензию виновному лицу и в дальнейшем обратиться с иском в суд для взыскания ущерба. Определить виновника залива поможет техническая экспертиза с использованием эндоскопа, детектора протечек, тепл</a:t>
            </a:r>
            <a:r>
              <a:rPr sz="2000">
                <a:latin typeface="Times New Roman"/>
                <a:ea typeface="Times New Roman"/>
                <a:cs typeface="Times New Roman"/>
              </a:rPr>
              <a:t>овизора и др.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Возможно, залитие произошло из-за ветхого состояния коммуникаций. В таком случае претензию необходимо направить в адрес Управляющей организации. Если затопление произошло из-за застрявшей в трубе тряпки на выходе из системы водоотведения конкретной квартир</a:t>
            </a:r>
            <a:r>
              <a:rPr sz="2000">
                <a:latin typeface="Times New Roman"/>
                <a:ea typeface="Times New Roman"/>
                <a:cs typeface="Times New Roman"/>
              </a:rPr>
              <a:t>ы, отвечать за подобное будет владелец этого жилья.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Виновника аварии суд определяет,</a:t>
            </a:r>
            <a:r>
              <a:rPr sz="2000">
                <a:latin typeface="Times New Roman"/>
                <a:ea typeface="Times New Roman"/>
                <a:cs typeface="Times New Roman"/>
              </a:rPr>
              <a:t> основываясь на выводах эксперта, который проводил техническую экспертизу. С виновного лица в дальнейшем взыскивается причинённый ущерб в виде восстановительного ремонта и пострадавшей мебели и техники, по которой проведена независимая оценка.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Важно, чтобы техническая экспертиза залива эндоскопом была проведена ещё до момента подачи иска в суд. Иначе, если во время разбирательств будет выявлено, что залитие произошло не по вине предполагаемого ответчика, в иске будет отказано. Придётся повторно </a:t>
            </a:r>
            <a:r>
              <a:rPr sz="2000">
                <a:latin typeface="Times New Roman"/>
                <a:ea typeface="Times New Roman"/>
                <a:cs typeface="Times New Roman"/>
              </a:rPr>
              <a:t>обращаться в суд уже к правильному ответчику. 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Деньги (государственная пошлина за подачу иска, нотариальные и юридические услуги, которые изначально оплачивает истец) и личное время окажутся просто потерянными зря. Это неудобно не только дополнительной тратой времени, денег и сил - ответчик вправе потр</a:t>
            </a:r>
            <a:r>
              <a:rPr sz="2000">
                <a:latin typeface="Times New Roman"/>
                <a:ea typeface="Times New Roman"/>
                <a:cs typeface="Times New Roman"/>
              </a:rPr>
              <a:t>ебовать компенсации расходов на защиту своих интересов.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Эндоскоп, используемый для выявления протечек и для проведения технической экспертизы, проходит специальное тестирование. 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291095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22941"/>
            <a:ext cx="10515600" cy="5654021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Вопросы  самоконтроля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Font typeface="Arial"/>
              <a:buNone/>
              <a:defRPr/>
            </a:pPr>
            <a:r>
              <a:rPr sz="2600" b="0">
                <a:latin typeface="Times New Roman"/>
                <a:ea typeface="Times New Roman"/>
                <a:cs typeface="Times New Roman"/>
              </a:rPr>
              <a:t>-</a:t>
            </a:r>
            <a:r>
              <a:rPr sz="2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Типы и модели и</a:t>
            </a:r>
            <a:r>
              <a:rPr sz="2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эндоскопов</a:t>
            </a:r>
            <a:endParaRPr sz="2600" b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Font typeface="Arial"/>
              <a:buNone/>
              <a:defRPr/>
            </a:pPr>
            <a:r>
              <a:rPr sz="2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–Назовите причина возникновения протечки </a:t>
            </a:r>
            <a:r>
              <a:rPr sz="2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кровли</a:t>
            </a:r>
            <a:endParaRPr sz="2600" b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Font typeface="Arial"/>
              <a:buNone/>
              <a:defRPr/>
            </a:pPr>
            <a:r>
              <a:rPr sz="2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-По каким протечкам применяется эндоскоп</a:t>
            </a:r>
            <a:endParaRPr sz="2600" b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54506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 </a:t>
            </a:r>
            <a:endParaRPr/>
          </a:p>
        </p:txBody>
      </p:sp>
      <p:sp>
        <p:nvSpPr>
          <p:cNvPr id="1374627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48235"/>
            <a:ext cx="10515600" cy="5728726"/>
          </a:xfrm>
        </p:spPr>
        <p:txBody>
          <a:bodyPr/>
          <a:lstStyle/>
          <a:p>
            <a:pPr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Источник 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Центр комплексной экспертизы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https://cexper.com/articles/tekhnicheskaya-ekspertiza/poisk-skrytykh-protechek-endoskopom/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52151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/>
              <a:t>Содержание </a:t>
            </a:r>
            <a:endParaRPr/>
          </a:p>
        </p:txBody>
      </p:sp>
      <p:sp>
        <p:nvSpPr>
          <p:cNvPr id="75495641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оиск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 течи эндоскопом</a:t>
            </a:r>
            <a:endParaRPr sz="10000"/>
          </a:p>
          <a:p>
            <a:pPr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По каким протечкам применяется эндоскоп</a:t>
            </a:r>
            <a:endParaRPr sz="2400" b="1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Где чаще всего возникают протечки</a:t>
            </a:r>
            <a:endParaRPr sz="2400" b="1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Как осуществляется поиск скрытых протечек эндоскопом</a:t>
            </a:r>
            <a:endParaRPr sz="2400" b="1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Преимущества профессионального эндоскопа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766525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85588"/>
            <a:ext cx="10515600" cy="569137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Выявить скрытую протечку помогают специальные технические средства, среди которых эндоскоп, детектор протечек, тепловизор, влагомеры. Эндоскопическое исследование найдёт проблему в скрытых нишах, в системе канализации, технических шкафах, кабель-каналах и </a:t>
            </a:r>
            <a:r>
              <a:rPr sz="2800">
                <a:latin typeface="Times New Roman"/>
                <a:ea typeface="Times New Roman"/>
                <a:cs typeface="Times New Roman"/>
              </a:rPr>
              <a:t>перекрытиях, где нет доступа для визуального обследования без вскрытия. Эндоскоп позволит бережно найти протечку на расстоянии до 20 метров и сохранить имущество Заказчика.</a:t>
            </a:r>
            <a:r>
              <a:rPr sz="1100">
                <a:latin typeface="Times New Roman"/>
                <a:ea typeface="Times New Roman"/>
                <a:cs typeface="Times New Roman"/>
              </a:rPr>
              <a:t>В</a:t>
            </a:r>
            <a:endParaRPr sz="11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834505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78970"/>
            <a:ext cx="10515600" cy="5597992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Поиск течи эндоскопом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ПРИЧИНОЙ СКРЫТОЙ ПРОТЕЧКИ</a:t>
            </a:r>
            <a:r>
              <a:rPr sz="2400">
                <a:latin typeface="Times New Roman"/>
                <a:ea typeface="Times New Roman"/>
                <a:cs typeface="Times New Roman"/>
              </a:rPr>
              <a:t> может быть неисправность системы отопления и водоснабжения, повреждение канализации, протечка кровли или фасада, а также иные аварии, определить расположение которых в стяжке или скрытой нише возможно только при помощи специального оборудования. 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Для поиска скрытой протечки применяется эндоскоп, тепловизор, влагомер, детектор протечек, опрессовщик и иное оборудование. Часто эксперту требуется поработать болгаркой, перфоратором, фрезеровальной машиной для доступа к коммуникациям в бетоне или перекры</a:t>
            </a:r>
            <a:r>
              <a:rPr sz="2400">
                <a:latin typeface="Times New Roman"/>
                <a:ea typeface="Times New Roman"/>
                <a:cs typeface="Times New Roman"/>
              </a:rPr>
              <a:t>тиях.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Исследование скрытой протечки с применением эндоскопа – весьма аккуратный вариант строительно-технической экспертизы. Его применение позволяет избежать вскрытия или демонтажа конструкций, перегородок и стен. Точное определение места протечки экономит денеж</a:t>
            </a:r>
            <a:r>
              <a:rPr sz="2400">
                <a:latin typeface="Times New Roman"/>
                <a:ea typeface="Times New Roman"/>
                <a:cs typeface="Times New Roman"/>
              </a:rPr>
              <a:t>ные средства на последующий ремонт.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67154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29558"/>
            <a:ext cx="10515600" cy="5747403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По каким протечкам применяется эндоскоп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ЗАЛИВ МОЖЕТ НЕ ПРОЯВЛЯТЬСЯ</a:t>
            </a:r>
            <a:r>
              <a:rPr sz="2200">
                <a:latin typeface="Times New Roman"/>
                <a:ea typeface="Times New Roman"/>
                <a:cs typeface="Times New Roman"/>
              </a:rPr>
              <a:t> в течение продолжительного времени — до нескольких месяцев. Особенно это характерно для скопления воды в перекрытиях, где постепенно увеличивается концентрация и в итоге приводит к масштабному заливу. Также долго не проявляется плохая проходимость канализ</a:t>
            </a:r>
            <a:r>
              <a:rPr sz="2200">
                <a:latin typeface="Times New Roman"/>
                <a:ea typeface="Times New Roman"/>
                <a:cs typeface="Times New Roman"/>
              </a:rPr>
              <a:t>ации, которая в любой момент может обернуться масштабным заливом.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6403982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70346" y="3137646"/>
            <a:ext cx="10213329" cy="311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459361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317499"/>
            <a:ext cx="10515600" cy="5859462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При помощи эндоскопа можно обнаружить: 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протечку системы отопления за декоративными нишами или в перекрытиях;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протечку системы водоснабжения в технических шкафах или в перекрытиях;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точное место засора или сужение в трубах водоотведения (канализации);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неисправность сифона или гидроклапана (обратного клапана) канализации;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места незаконной установки Управляющей компанией заглушек в канализации; 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места скопления воды в перекрытиях и технических каналах; 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состояние внутренних стенок трубопроводов, установить степень износа;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протекание по местам герметизации ванной и поддона душевой кабины. 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6256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66911"/>
            <a:ext cx="10515600" cy="5710051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Маленькая скрытая течь</a:t>
            </a:r>
            <a:r>
              <a:rPr sz="1800">
                <a:latin typeface="Times New Roman"/>
                <a:ea typeface="Times New Roman"/>
                <a:cs typeface="Times New Roman"/>
              </a:rPr>
              <a:t> может приводить к серьёзным последствиям – капиллярным путём намокают десятки квадратных метров материалов – штукатурки, стяжки, ламината, подложки. Затем на поверхностях появляется грибок и чёрная плесень. Проблема распространяется на несколько этажей от</a:t>
            </a:r>
            <a:r>
              <a:rPr sz="1800">
                <a:latin typeface="Times New Roman"/>
                <a:ea typeface="Times New Roman"/>
                <a:cs typeface="Times New Roman"/>
              </a:rPr>
              <a:t> места протечки. 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Дефекты в системе водоотведения приводят к постоянным засорам канализации, возникновению неприятных запахов и катастрофическим заливам. Проблема решается выявлением точного места сужения трубы или наличия посторонних предметов, устранением неисправностью с</a:t>
            </a:r>
            <a:r>
              <a:rPr sz="1800">
                <a:latin typeface="Times New Roman"/>
                <a:ea typeface="Times New Roman"/>
                <a:cs typeface="Times New Roman"/>
              </a:rPr>
              <a:t>ифона, либо гидроклапана.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Вода также имеет свойство скапливаться в большом количестве в перекрытиях и технических нишах. В межэтажных пустотах могут накапливаться десятки литров жидкости, которые, в определённый момент находят выход и становятся причиной весьма масштабных заливов. 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7967716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42869" y="3679264"/>
            <a:ext cx="10590218" cy="2596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091038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392205"/>
            <a:ext cx="10515600" cy="578475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Где чаще всего возникают протечки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СВОЕВРЕМЕННОЕ И ТОЧНОЕ ОБНАРУЖЕНИЕ</a:t>
            </a:r>
            <a:r>
              <a:rPr sz="2200">
                <a:latin typeface="Times New Roman"/>
                <a:ea typeface="Times New Roman"/>
                <a:cs typeface="Times New Roman"/>
              </a:rPr>
              <a:t> протечки ощутимо экономит деньги. Если промедлить, придётся оплачивать и помощь специалиста, и ремонт не только своего жилища, но и соседних квартир. И хорошо, если таких квартир окажется одна-две, а не целый подъезд девятиэтажного дома. 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Следует знать, в каких местах протечки возникают чаще всего. Основную опасность представляют канализация и система водоснабжения. Канализационная система обычно доставляет проблемы, когда некачественно выполнены стыки, нет уплотнителей или возникает обратн</a:t>
            </a:r>
            <a:r>
              <a:rPr sz="2200">
                <a:latin typeface="Times New Roman"/>
                <a:ea typeface="Times New Roman"/>
                <a:cs typeface="Times New Roman"/>
              </a:rPr>
              <a:t>ый уклон труб.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 системе водоснабжения протечки появляются из-за коррозии, некачественных фитингов, редукторов давления, гибкой подводки, ненадёжного соединения труб, либо по причине отсутствия уплотнительных прокладок. Часто свищ (маленькая течь) возникает в плите межэт</a:t>
            </a:r>
            <a:r>
              <a:rPr sz="2200">
                <a:latin typeface="Times New Roman"/>
                <a:ea typeface="Times New Roman"/>
                <a:cs typeface="Times New Roman"/>
              </a:rPr>
              <a:t>ажного перекрытия, доступ к которой возможен только эндоскопом. 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Нередко протечки возникают в системе отопления. Специалисты обнаруживают их преимущественно в соединительных тройниках. В такой системе каждый стык представляет потенциальную опасность. Такие трубы необходимо регулярно проверять избыточным давлением (опрес</a:t>
            </a:r>
            <a:r>
              <a:rPr sz="2200">
                <a:latin typeface="Times New Roman"/>
                <a:ea typeface="Times New Roman"/>
                <a:cs typeface="Times New Roman"/>
              </a:rPr>
              <a:t>совкой).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85211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41617"/>
            <a:ext cx="10515600" cy="5635345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Проблемой могут стать дефекты фасада здания и отливы окон. Затопление возникает, когда они неплотно прилегают к торцам стен, а также когда стыки не обработаны герметиком. В итоге дождь и снег проникают под отлив, затем попадают в помещение, что приводит к </a:t>
            </a:r>
            <a:r>
              <a:rPr sz="2200">
                <a:latin typeface="Times New Roman"/>
                <a:ea typeface="Times New Roman"/>
                <a:cs typeface="Times New Roman"/>
              </a:rPr>
              <a:t>намоканию стен и пола.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Кровля — ещё одна частая причина возникновения протечки, при её монтаже допускаются такие ошибки: 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 кровельный материал уложен не по технологии;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стыки не заделаны;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негерметичны элементы крепления; 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сделана некачественная гидроизоляция карнизов;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 коньке нет уплотнителей;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засорён водоотвод;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примыкания к конструкциям выполнены некачественно (к отводу дождя, канализации, вентиляционным трубам).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Р7-Офис/7.0.1.62</Application>
  <DocSecurity>0</DocSecurity>
  <PresentationFormat>Widescreen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2023-05-03T09:08:23Z</dcterms:modified>
  <cp:category/>
  <cp:contentStatus/>
  <cp:version/>
</cp:coreProperties>
</file>