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5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197" autoAdjust="0"/>
  </p:normalViewPr>
  <p:slideViewPr>
    <p:cSldViewPr>
      <p:cViewPr>
        <p:scale>
          <a:sx n="75" d="100"/>
          <a:sy n="75" d="100"/>
        </p:scale>
        <p:origin x="-12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niistali.narod.ru/uk/Abby" TargetMode="External"/><Relationship Id="rId7" Type="http://schemas.openxmlformats.org/officeDocument/2006/relationships/hyperlink" Target="http://wreferat.baza-referat/" TargetMode="External"/><Relationship Id="rId2" Type="http://schemas.openxmlformats.org/officeDocument/2006/relationships/hyperlink" Target="http://www.westminster-abby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dailymail.co.uk/new" TargetMode="External"/><Relationship Id="rId5" Type="http://schemas.openxmlformats.org/officeDocument/2006/relationships/hyperlink" Target="http://tobolsk-eparhia-press/" TargetMode="External"/><Relationship Id="rId4" Type="http://schemas.openxmlformats.org/officeDocument/2006/relationships/hyperlink" Target="http://unload.wikimedia.org/wikipedia/common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9/9b/Woolsthorpe_manor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pload.wikimedia.org/wikipedia/commons/c/c2/StatueOfIsaacBarrow.jpg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1/17/Prinicipia-title.p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upload.wikimedia.org/wikipedia/commons/c/cc/NewtonsTelescopeReplica.jpg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0/06/Prism_rainbow_schema.p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://upload.wikimedia.org/wikipedia/commons/6/6f/Opticks_by_Sir_Isaac_Newton.png" TargetMode="Externa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2/2d/Newton's_tree,_Botanic_Gardens,_Cambridge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0/0e/Newton-WilliamBlake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bv100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142852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Презентация  к открытому  мероприятию  по  физике  на английском языке  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Documents and Settings\Admin\Рабочий стол\bv100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Рабочий стол\bv100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000232" y="1571612"/>
            <a:ext cx="55721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Isaac  Newton (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Исаак  Ньютон)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25.12.1642 – 20.03.1727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 descr="http://tobolsk-eparhia-press.ru/prosvetitel/v/2011.01/st8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643182"/>
            <a:ext cx="2686050" cy="371475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6" name="Picture 4" descr="Cranbury Park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349500" y="2904331"/>
            <a:ext cx="4445000" cy="19177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428604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 is  also  known  that  between  1689  and  1690  and  in  1701  Isaac  Newton  was  a  member  of  the  Parliament  of  England.  Isaac  Newton  never  married  and  died  intestate.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7" name="Picture 5" descr="C:\Documents and Settings\Admin\Рабочий стол\bv100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3559" name="Picture 7" descr="Cranbury P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2809" y="2928934"/>
            <a:ext cx="6148692" cy="265272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TextBox 8"/>
          <p:cNvSpPr txBox="1"/>
          <p:nvPr/>
        </p:nvSpPr>
        <p:spPr>
          <a:xfrm>
            <a:off x="428596" y="78579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Isaac  Newton  spent  last  years  of  his  life  in  the  residence  at  Cranbury  Park,  near  Winchester.  He  died  in  London  in  1727.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1472" y="571480"/>
            <a:ext cx="7858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Isaac  Newton  was  interred  in  Westminster  Abby.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C:\Documents and Settings\Admin\Рабочий стол\bv100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pic>
        <p:nvPicPr>
          <p:cNvPr id="24584" name="Picture 8" descr="http://im4-tub-ru.yandex.net/i?id=615232246-0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929198"/>
            <a:ext cx="1905000" cy="14287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4586" name="Picture 10" descr="http://static.westminster-abbey.org/assets/thumbnail/0006/42378/Newton-mt-figure-and-globe-72-Westminster-Abbey-copyright-phot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785794"/>
            <a:ext cx="2295525" cy="342900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6" name="TextBox 15"/>
          <p:cNvSpPr txBox="1"/>
          <p:nvPr/>
        </p:nvSpPr>
        <p:spPr>
          <a:xfrm>
            <a:off x="928662" y="1071546"/>
            <a:ext cx="4143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Newton  was  interred  in  Westminster  Abby.  Many  scientists  consider  Newton  to  be  the  greatest  genius  in  the  history  of  mankind.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428604"/>
            <a:ext cx="65008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Интернет ресурсы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http://www.westminster-abby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2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http://niistali.narod.ru/uk/Abby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2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http://unload.wikimedia.org/wikipedia/commons/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2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http://tobolsk-eparhia-press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2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http://www.dailymail.co.uk/new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2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http://wreferat.baza-referat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2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C:\Documents and Settings\Admin\Рабочий стол\bv100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785786" y="714356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Isaac  Newton  was  one  of  the  world’s  greatest  scientists.  He  did  research  in  mathematics,  physics,  astronomy  and  many  other  fields.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://upload.wikimedia.org/wikipedia/commons/thumb/9/9b/Woolsthorpe_manor.jpg/220px-Woolsthorpe_manor.jpg">
            <a:hlinkClick r:id="rId3" tgtFrame="&quot;_blank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2714620"/>
            <a:ext cx="2857520" cy="20717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714348" y="5143512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Woolsthorpe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 birthplace  of  Isaac  Newton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6248" y="2643182"/>
            <a:ext cx="43577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Newton  was  born  in  1642.  He  worked  on  his  family’s  farm  but  was  not  really  interested  in  farming.  His  father  died  3  months before  the  birth of  Isaac.  In  his  childhood  he  spent  much  time  with  his  grandmother.  Newton  didn’t  have  many  friends  and  never  married.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3" name="Picture 5" descr="C:\Documents and Settings\Admin\Рабочий стол\bv100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13" name="Picture 4" descr="C:\Documents and Settings\Admin\Рабочий стол\article-1313874-0B484F97000005DC-540_468x3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857496"/>
            <a:ext cx="4457700" cy="31337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TextBox 14"/>
          <p:cNvSpPr txBox="1"/>
          <p:nvPr/>
        </p:nvSpPr>
        <p:spPr>
          <a:xfrm>
            <a:off x="1000100" y="785794"/>
            <a:ext cx="70009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 Newton  was  twelve  he  was  admitted  to  The  King’s  School,  Grantham.  He  studied  there  until  seventeen.  Newton  abhorred  farming  but   his  mother  wanted  him  to  manage  a  household.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90" name="Picture 6" descr="http://upload.wikimedia.org/wikipedia/commons/thumb/c/c2/StatueOfIsaacBarrow.jpg/220px-StatueOfIsaacBarro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071810"/>
            <a:ext cx="2095500" cy="2790825"/>
          </a:xfrm>
          <a:prstGeom prst="rect">
            <a:avLst/>
          </a:prstGeom>
          <a:noFill/>
        </p:spPr>
      </p:pic>
      <p:pic>
        <p:nvPicPr>
          <p:cNvPr id="16392" name="Picture 8" descr="C:\Documents and Settings\Admin\Рабочий стол\bv100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0"/>
            <a:ext cx="9753600" cy="6858000"/>
          </a:xfrm>
          <a:prstGeom prst="rect">
            <a:avLst/>
          </a:prstGeom>
          <a:noFill/>
        </p:spPr>
      </p:pic>
      <p:pic>
        <p:nvPicPr>
          <p:cNvPr id="9" name="Picture 4" descr="http://upload.wikimedia.org/wikipedia/commons/thumb/4/4b/Cam_trinity_clock_tower.jpg/220px-Cam_trinity_clock_tow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214290"/>
            <a:ext cx="2095500" cy="31432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4" name="Рисунок 13" descr="http://upload.wikimedia.org/wikipedia/commons/thumb/c/c2/StatueOfIsaacBarrow.jpg/220px-StatueOfIsaacBarrow.jpg">
            <a:hlinkClick r:id="rId5" tgtFrame="&quot;_blank&quot;"/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1500174"/>
            <a:ext cx="2091690" cy="278511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TextBox 14"/>
          <p:cNvSpPr txBox="1"/>
          <p:nvPr/>
        </p:nvSpPr>
        <p:spPr>
          <a:xfrm>
            <a:off x="2928926" y="0"/>
            <a:ext cx="364333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1661 Isaac  Newton  was  educated  at  Trinity  College,  Cambridge .  Four  years  later  Newton  discovered  the  generalized  binomial  theorem.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Newton  did  most  of  his  scientific  work  at  Cambridge,  where  he  was  a  professor  for  many  years.  Although  some  other  scientists  criticized  his  work,  he  was  admired  throughout  Europe.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571876"/>
            <a:ext cx="26431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Trinity  College,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Cambridge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16" y="4500570"/>
            <a:ext cx="2285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 statue  of  Isaac  Newton  in  Trinity College, Cambridge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Documents and Settings\Admin\Рабочий стол\bv100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 descr="http://upload.wikimedia.org/wikipedia/commons/1/17/Prinicipia-title.png">
            <a:hlinkClick r:id="rId3" tgtFrame="&quot;_blank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3357562"/>
            <a:ext cx="2217420" cy="311086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428596" y="571480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Isaac  Newton  made  a  lot  of  discoveries  in  mathematics,  physics,  astronomy  and  other  sciences.  One  of  the  most  famous  books  of  Newton  is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Philosophie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Naturalis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Principia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Mathematica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It  was  published  in  1687.  There  are  a  lot  of  discoveries  in  this  book  including  universal  gravitation  and  three  laws  of  motion.  The  first  practical  reflecting  telescope  was  also  invented  by  Newton.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http://upload.wikimedia.org/wikipedia/commons/thumb/c/cc/NewtonsTelescopeReplica.jpg/220px-NewtonsTelescopeReplica.jpg">
            <a:hlinkClick r:id="rId5" tgtFrame="&quot;_blank&quot;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3429000"/>
            <a:ext cx="3857652" cy="307183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C:\Documents and Settings\Admin\Рабочий стол\bv100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436" y="1"/>
            <a:ext cx="9151436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428604"/>
            <a:ext cx="85011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 his  book  “The  Mathematical  Principles”  Newton  describes  the  three  laws  of  motion: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Every  moving  object  keeps  moving  until  something  stops  it.       An object  that  lies  on  the  ground  continues  to  lie  there  until  a  force  sets  it  in  motion.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Acceleration  happens  when  a  force  acts  on  a  mass.  The  greater  the  mass  the  more  force  must  be  applied  to  move  the  object.  For  example,  you  need  more  force  to  push  a  car  than  need  to  push  a  bike.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For  every  action  there  is  an  equal  and  opposite  reaction.  A  rocket,  for  example,  pushes  down  on  the  ground  with  its  engines;  the  opposite  action  moves  the  rocket  into  the  sky.</a:t>
            </a:r>
          </a:p>
          <a:p>
            <a:pPr algn="just"/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These  principles  were  very  difficult  to  understand  at  that  time.   Only  few  people  really  knew  what  Newton  meant. 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C:\Documents and Settings\Admin\Рабочий стол\bv100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1437" cy="7000900"/>
          </a:xfrm>
          <a:prstGeom prst="rect">
            <a:avLst/>
          </a:prstGeom>
          <a:noFill/>
        </p:spPr>
      </p:pic>
      <p:pic>
        <p:nvPicPr>
          <p:cNvPr id="5" name="Рисунок 4" descr="http://upload.wikimedia.org/wikipedia/commons/thumb/0/06/Prism_rainbow_schema.png/220px-Prism_rainbow_schema.png">
            <a:hlinkClick r:id="rId3" tgtFrame="&quot;_blank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1857364"/>
            <a:ext cx="2091690" cy="131381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428596" y="285728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Between  1670  and  1672  he  studied  optics.  As  a  result  Newton  showed  that  a  prism  could  decompose  white  light  into  a  spectrum  of  colors    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5500702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Isaac  Newton  is  an  author  of  the  development  of  differential  and  integral  calculus  and  he  shares  this  mathematical  discovery  with  Gottfried  Leibniz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://upload.wikimedia.org/wikipedia/commons/thumb/6/6f/Opticks_by_Sir_Isaac_Newton.png/220px-Opticks_by_Sir_Isaac_Newton.png">
            <a:hlinkClick r:id="rId5" tgtFrame="&quot;_blank&quot;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1714488"/>
            <a:ext cx="2091690" cy="36785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000760" y="1785926"/>
            <a:ext cx="2714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Newton  used  prisms  to  break  up  light  into  a  rainbow  of  colors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C:\Documents and Settings\Admin\Рабочий стол\bv100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1435" cy="686144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42860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 legend  has  it  Newton  developed  the  theory  of  gravitation  when  he  watched  an  apple  that  fell  from  the  tree. 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upload.wikimedia.org/wikipedia/commons/thumb/2/2d/Newton%27s_tree%2C_Botanic_Gardens%2C_Cambridge.JPG/220px-Newton%27s_tree%2C_Botanic_Gardens%2C_Cambridge.JPG">
            <a:hlinkClick r:id="rId3" tgtFrame="&quot;_blank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1785926"/>
            <a:ext cx="2546043" cy="31734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1142976" y="5357826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Reputed  descendants  of  Newton’s  apple  tree,  at  Cambridge  University 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BotanicGarden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C:\Documents and Settings\Admin\Рабочий стол\bv100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51436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428604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Newton  also  devoted  a  great  deal  of  his  life  to  alchemy.  He  studied  it  closely  and  believed  that  he  was  a  person  who  had  magic  powers  and  secret  wisdom  to  change  substances  and  objects. 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upload.wikimedia.org/wikipedia/commons/thumb/0/0e/Newton-WilliamBlake.jpg/220px-Newton-WilliamBlake.jpg">
            <a:hlinkClick r:id="rId3" tgtFrame="&quot;_blank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2214554"/>
            <a:ext cx="2500330" cy="171451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428596" y="4429132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Newton  wanted  to  keep  these  studies  to  himself;  therefore  he  did  not  publish  any  of  his  alchemist  works.  At  that  time  alchemy  was  a  much-discussed  topic  that  not  everyone  accepted.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683</Words>
  <PresentationFormat>Экран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sss qqq</cp:lastModifiedBy>
  <cp:revision>38</cp:revision>
  <dcterms:modified xsi:type="dcterms:W3CDTF">2015-02-01T10:40:35Z</dcterms:modified>
</cp:coreProperties>
</file>